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 id="2147483994" r:id="rId2"/>
    <p:sldMasterId id="2147484002" r:id="rId3"/>
    <p:sldMasterId id="2147484014" r:id="rId4"/>
  </p:sldMasterIdLst>
  <p:notesMasterIdLst>
    <p:notesMasterId r:id="rId10"/>
  </p:notesMasterIdLst>
  <p:sldIdLst>
    <p:sldId id="691" r:id="rId5"/>
    <p:sldId id="692" r:id="rId6"/>
    <p:sldId id="679" r:id="rId7"/>
    <p:sldId id="681" r:id="rId8"/>
    <p:sldId id="680" r:id="rId9"/>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66134" autoAdjust="0"/>
  </p:normalViewPr>
  <p:slideViewPr>
    <p:cSldViewPr>
      <p:cViewPr varScale="1">
        <p:scale>
          <a:sx n="57" d="100"/>
          <a:sy n="57" d="100"/>
        </p:scale>
        <p:origin x="2034" y="72"/>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33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4626" tIns="47313" rIns="94626" bIns="4731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0"/>
            <a:ext cx="3076364" cy="511731"/>
          </a:xfrm>
          <a:prstGeom prst="rect">
            <a:avLst/>
          </a:prstGeom>
        </p:spPr>
        <p:txBody>
          <a:bodyPr vert="horz" lIns="94626" tIns="47313" rIns="94626" bIns="47313" rtlCol="0"/>
          <a:lstStyle>
            <a:lvl1pPr algn="r">
              <a:defRPr sz="1300"/>
            </a:lvl1pPr>
          </a:lstStyle>
          <a:p>
            <a:fld id="{BDA3859E-B20D-45A2-ACE3-4A5939A3FC23}" type="datetimeFigureOut">
              <a:rPr kumimoji="1" lang="ja-JP" altLang="en-US" smtClean="0"/>
              <a:t>2018/5/16</a:t>
            </a:fld>
            <a:endParaRPr kumimoji="1" lang="ja-JP" altLang="en-US"/>
          </a:p>
        </p:txBody>
      </p:sp>
      <p:sp>
        <p:nvSpPr>
          <p:cNvPr id="4" name="スライド イメージ プレースホルダー 3"/>
          <p:cNvSpPr>
            <a:spLocks noGrp="1" noRot="1" noChangeAspect="1"/>
          </p:cNvSpPr>
          <p:nvPr>
            <p:ph type="sldImg" idx="2"/>
          </p:nvPr>
        </p:nvSpPr>
        <p:spPr>
          <a:xfrm>
            <a:off x="779463" y="768350"/>
            <a:ext cx="5540375" cy="3835400"/>
          </a:xfrm>
          <a:prstGeom prst="rect">
            <a:avLst/>
          </a:prstGeom>
          <a:noFill/>
          <a:ln w="12700">
            <a:solidFill>
              <a:prstClr val="black"/>
            </a:solidFill>
          </a:ln>
        </p:spPr>
        <p:txBody>
          <a:bodyPr vert="horz" lIns="94626" tIns="47313" rIns="94626" bIns="47313"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4626" tIns="47313" rIns="94626" bIns="473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4626" tIns="47313" rIns="94626" bIns="473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6"/>
            <a:ext cx="3076364" cy="511731"/>
          </a:xfrm>
          <a:prstGeom prst="rect">
            <a:avLst/>
          </a:prstGeom>
        </p:spPr>
        <p:txBody>
          <a:bodyPr vert="horz" lIns="94626" tIns="47313" rIns="94626" bIns="47313" rtlCol="0" anchor="b"/>
          <a:lstStyle>
            <a:lvl1pPr algn="r">
              <a:defRPr sz="1300"/>
            </a:lvl1pPr>
          </a:lstStyle>
          <a:p>
            <a:fld id="{3823AD55-F3B3-4303-B863-AFDE909BDC9D}" type="slidenum">
              <a:rPr kumimoji="1" lang="ja-JP" altLang="en-US" smtClean="0"/>
              <a:t>‹#›</a:t>
            </a:fld>
            <a:endParaRPr kumimoji="1" lang="ja-JP" altLang="en-US"/>
          </a:p>
        </p:txBody>
      </p:sp>
    </p:spTree>
    <p:extLst>
      <p:ext uri="{BB962C8B-B14F-4D97-AF65-F5344CB8AC3E}">
        <p14:creationId xmlns:p14="http://schemas.microsoft.com/office/powerpoint/2010/main" val="196852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23AD55-F3B3-4303-B863-AFDE909BDC9D}"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0486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23AD55-F3B3-4303-B863-AFDE909BDC9D}"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81264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66763"/>
            <a:ext cx="5546725" cy="3840162"/>
          </a:xfrm>
        </p:spPr>
      </p:sp>
      <p:sp>
        <p:nvSpPr>
          <p:cNvPr id="3" name="ノート プレースホルダー 2"/>
          <p:cNvSpPr>
            <a:spLocks noGrp="1"/>
          </p:cNvSpPr>
          <p:nvPr>
            <p:ph type="body" idx="1"/>
          </p:nvPr>
        </p:nvSpPr>
        <p:spPr/>
        <p:txBody>
          <a:bodyPr/>
          <a:lstStyle/>
          <a:p>
            <a:r>
              <a:rPr kumimoji="1" lang="ja-JP" altLang="en-US" b="1" dirty="0" smtClean="0">
                <a:latin typeface="Meiryo UI" panose="020B0604030504040204" pitchFamily="50" charset="-128"/>
                <a:ea typeface="Meiryo UI" panose="020B0604030504040204" pitchFamily="50" charset="-128"/>
              </a:rPr>
              <a:t>①高齢者の状況・状態は変化する</a:t>
            </a: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ヒント</a:t>
            </a:r>
            <a:r>
              <a:rPr kumimoji="1" lang="en-US" altLang="ja-JP" b="1" dirty="0" smtClean="0">
                <a:latin typeface="Meiryo UI" panose="020B0604030504040204" pitchFamily="50" charset="-128"/>
                <a:ea typeface="Meiryo UI" panose="020B0604030504040204" pitchFamily="50" charset="-128"/>
              </a:rPr>
              <a:t>】</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人の状態は変わっていくこと、人を支えるためには、介護や医療を必要とする以前に互助や自助を中心に取り組むべきポイントがあることを理解してもらう。</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受講者が、自分が担当する事業はどこを担っているかを意識できるように話をすること。</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先ほどのグループワークの中で、それぞれの事例ではどのような支援が必要とされ、それらは四助の中ではどれにあたったかを思い出してもらえるように話をすること。</a:t>
            </a:r>
          </a:p>
          <a:p>
            <a:endParaRPr kumimoji="1" lang="en-US" altLang="ja-JP" dirty="0" smtClean="0">
              <a:latin typeface="Meiryo UI" panose="020B0604030504040204" pitchFamily="50" charset="-128"/>
              <a:ea typeface="Meiryo UI" panose="020B0604030504040204" pitchFamily="50" charset="-128"/>
            </a:endParaRPr>
          </a:p>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理解してほしいこと</a:t>
            </a:r>
            <a:r>
              <a:rPr kumimoji="1" lang="en-US" altLang="ja-JP" b="1"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人が徐々に弱っていく過程の中では、社会とのつながりをなくし、その中で心理・身体が徐々に衰えていく状況が見える。しかし、早くに支援が入ることができれば、元気な頃の状態に戻れる、進行が止まる、緩やかになる、悪化防止になる等の効果がある。</a:t>
            </a:r>
          </a:p>
          <a:p>
            <a:r>
              <a:rPr kumimoji="1" lang="ja-JP" altLang="en-US" dirty="0" smtClean="0">
                <a:latin typeface="Meiryo UI" panose="020B0604030504040204" pitchFamily="50" charset="-128"/>
                <a:ea typeface="Meiryo UI" panose="020B0604030504040204" pitchFamily="50" charset="-128"/>
              </a:rPr>
              <a:t>○ただし、その際に必要なものは段階に応じて異なる。たとえば、虚弱の場合は専門職の支援といっても、介護保険サービスが必要なのではなく、健康増進や介護予防のためのプログラムが必要なのであり、それ以上に重要かもしれないのは近所との関係性の中での互助や社会的な役割の場合もある。また、その人が重度化してくれば、医療や介護等の濃密な支援が必要になる。</a:t>
            </a:r>
          </a:p>
          <a:p>
            <a:r>
              <a:rPr kumimoji="1" lang="ja-JP" altLang="en-US" dirty="0" smtClean="0">
                <a:latin typeface="Meiryo UI" panose="020B0604030504040204" pitchFamily="50" charset="-128"/>
                <a:ea typeface="Meiryo UI" panose="020B0604030504040204" pitchFamily="50" charset="-128"/>
              </a:rPr>
              <a:t>○これは、誰にでも起こりうるものであり、変化する人の生活を支えるために地域支援事業があるのである。ゆえに、一人の人を包括的に、そして連続して支えるために一体的に提供されていかねばならない。</a:t>
            </a:r>
          </a:p>
          <a:p>
            <a:r>
              <a:rPr kumimoji="1" lang="ja-JP" altLang="en-US" dirty="0" smtClean="0">
                <a:latin typeface="Meiryo UI" panose="020B0604030504040204" pitchFamily="50" charset="-128"/>
                <a:ea typeface="Meiryo UI" panose="020B0604030504040204" pitchFamily="50" charset="-128"/>
              </a:rPr>
              <a:t>○グループワークでは、</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a:t>
            </a:r>
            <a:r>
              <a:rPr kumimoji="1" lang="ja-JP" altLang="en-US" dirty="0" smtClean="0">
                <a:latin typeface="Meiryo UI" panose="020B0604030504040204" pitchFamily="50" charset="-128"/>
                <a:ea typeface="Meiryo UI" panose="020B0604030504040204" pitchFamily="50" charset="-128"/>
              </a:rPr>
              <a:t>という一人の女性を通して、年齢を重ねて状況や状態が変化する姿を示し、その時に求められる支援を考えた。最初の例は、総合事業対象の高齢者であり、可変性のある事例である。この場合、孤立・閉じこもり・食生活（低栄養リスク）・移動能力低下等が見られるため、人との交流の確保、運動能力や口腔・栄養による体力向上等が、互助そして共助の中で確保されていくことが望ましいと考えられる。</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２つめのワークでは、ターミナルも視野に入り、介護保険を利用する要介護高齢者である。本人の希望をかなえるためには、平時の健康管理（病状把握とストマ管理含）、緊急時対応の保証が必要となる。また、在宅生活を続けるための生活支援や、生活の場の再検討、もしかしたら娘との関係改善を支援することも必要かもしれない。</a:t>
            </a:r>
          </a:p>
          <a:p>
            <a:r>
              <a:rPr kumimoji="1" lang="ja-JP" altLang="en-US" dirty="0" smtClean="0">
                <a:latin typeface="Meiryo UI" panose="020B0604030504040204" pitchFamily="50" charset="-128"/>
                <a:ea typeface="Meiryo UI" panose="020B0604030504040204" pitchFamily="50" charset="-128"/>
              </a:rPr>
              <a:t>○いずれの場合にも忘れてはならないのは、これが一人の人において起こることであり、それぞれの支援は連動しなければならないということである。</a:t>
            </a:r>
          </a:p>
          <a:p>
            <a:endParaRPr kumimoji="1" lang="ja-JP" altLang="en-US"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3</a:t>
            </a:fld>
            <a:endParaRPr lang="en-US" altLang="ja-JP" dirty="0">
              <a:solidFill>
                <a:srgbClr val="000000"/>
              </a:solidFill>
            </a:endParaRPr>
          </a:p>
        </p:txBody>
      </p:sp>
    </p:spTree>
    <p:extLst>
      <p:ext uri="{BB962C8B-B14F-4D97-AF65-F5344CB8AC3E}">
        <p14:creationId xmlns:p14="http://schemas.microsoft.com/office/powerpoint/2010/main" val="319311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8825" y="762000"/>
            <a:ext cx="5497513" cy="3806825"/>
          </a:xfrm>
        </p:spPr>
      </p:sp>
      <p:sp>
        <p:nvSpPr>
          <p:cNvPr id="3" name="ノート プレースホルダー 2"/>
          <p:cNvSpPr>
            <a:spLocks noGrp="1"/>
          </p:cNvSpPr>
          <p:nvPr>
            <p:ph type="body" idx="1"/>
          </p:nvPr>
        </p:nvSpPr>
        <p:spPr/>
        <p:txBody>
          <a:bodyPr/>
          <a:lstStyle/>
          <a:p>
            <a:pPr lvl="1" latinLnBrk="0"/>
            <a:r>
              <a:rPr kumimoji="1" lang="ja-JP" altLang="en-US" sz="1200" b="1" kern="1200" dirty="0" smtClean="0">
                <a:solidFill>
                  <a:schemeClr val="tx1"/>
                </a:solidFill>
                <a:effectLst/>
                <a:latin typeface="+mn-lt"/>
                <a:ea typeface="+mn-ea"/>
                <a:cs typeface="+mn-cs"/>
              </a:rPr>
              <a:t>②地域支援事業の連動を意識する（再掲）</a:t>
            </a:r>
          </a:p>
          <a:p>
            <a:pPr lvl="1" latinLnBrk="0"/>
            <a:r>
              <a:rPr kumimoji="1" lang="en-US" altLang="ja-JP" sz="1200" b="1" kern="1200" dirty="0" smtClean="0">
                <a:solidFill>
                  <a:schemeClr val="tx1"/>
                </a:solidFill>
                <a:effectLst/>
                <a:latin typeface="+mn-lt"/>
                <a:ea typeface="+mn-ea"/>
                <a:cs typeface="+mn-cs"/>
              </a:rPr>
              <a:t>【</a:t>
            </a:r>
            <a:r>
              <a:rPr kumimoji="1" lang="ja-JP" altLang="en-US" sz="1200" b="1" kern="1200" dirty="0" smtClean="0">
                <a:solidFill>
                  <a:schemeClr val="tx1"/>
                </a:solidFill>
                <a:effectLst/>
                <a:latin typeface="+mn-lt"/>
                <a:ea typeface="+mn-ea"/>
                <a:cs typeface="+mn-cs"/>
              </a:rPr>
              <a:t>ヒント</a:t>
            </a:r>
            <a:r>
              <a:rPr kumimoji="1" lang="en-US" altLang="ja-JP" sz="1200" b="1" kern="1200" dirty="0" smtClean="0">
                <a:solidFill>
                  <a:schemeClr val="tx1"/>
                </a:solidFill>
                <a:effectLst/>
                <a:latin typeface="+mn-lt"/>
                <a:ea typeface="+mn-ea"/>
                <a:cs typeface="+mn-cs"/>
              </a:rPr>
              <a:t>】</a:t>
            </a:r>
          </a:p>
          <a:p>
            <a:pPr lvl="1" latinLnBrk="0"/>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前のスライドを受けて、「だから連動（連携）しなければならない」との理解が進むようにする。</a:t>
            </a:r>
            <a:endParaRPr kumimoji="1" lang="en-US" altLang="ja-JP" sz="1200" kern="1200" dirty="0" smtClean="0">
              <a:solidFill>
                <a:schemeClr val="tx1"/>
              </a:solidFill>
              <a:effectLst/>
              <a:latin typeface="+mn-lt"/>
              <a:ea typeface="+mn-ea"/>
              <a:cs typeface="+mn-cs"/>
            </a:endParaRPr>
          </a:p>
          <a:p>
            <a:pPr lvl="1" latinLnBrk="0"/>
            <a:endParaRPr kumimoji="1" lang="en-US" altLang="ja-JP" sz="1200" kern="1200" dirty="0" smtClean="0">
              <a:solidFill>
                <a:schemeClr val="tx1"/>
              </a:solidFill>
              <a:effectLst/>
              <a:latin typeface="+mn-lt"/>
              <a:ea typeface="+mn-ea"/>
              <a:cs typeface="+mn-cs"/>
            </a:endParaRPr>
          </a:p>
          <a:p>
            <a:pPr lvl="1" latinLnBrk="0"/>
            <a:r>
              <a:rPr kumimoji="1" lang="en-US" altLang="ja-JP" sz="1200" b="1" kern="1200" dirty="0" smtClean="0">
                <a:solidFill>
                  <a:schemeClr val="tx1"/>
                </a:solidFill>
                <a:effectLst/>
                <a:latin typeface="+mn-lt"/>
                <a:ea typeface="+mn-ea"/>
                <a:cs typeface="+mn-cs"/>
              </a:rPr>
              <a:t>【</a:t>
            </a:r>
            <a:r>
              <a:rPr kumimoji="1" lang="ja-JP" altLang="en-US" sz="1200" b="1" kern="1200" dirty="0" smtClean="0">
                <a:solidFill>
                  <a:schemeClr val="tx1"/>
                </a:solidFill>
                <a:effectLst/>
                <a:latin typeface="+mn-lt"/>
                <a:ea typeface="+mn-ea"/>
                <a:cs typeface="+mn-cs"/>
              </a:rPr>
              <a:t>理解してほしいこと</a:t>
            </a:r>
            <a:r>
              <a:rPr kumimoji="1" lang="en-US" altLang="ja-JP" sz="1200" b="1" kern="1200" dirty="0" smtClean="0">
                <a:solidFill>
                  <a:schemeClr val="tx1"/>
                </a:solidFill>
                <a:effectLst/>
                <a:latin typeface="+mn-lt"/>
                <a:ea typeface="+mn-ea"/>
                <a:cs typeface="+mn-cs"/>
              </a:rPr>
              <a:t>】</a:t>
            </a:r>
          </a:p>
          <a:p>
            <a:pPr lvl="1" latinLnBrk="0"/>
            <a:r>
              <a:rPr kumimoji="1" lang="ja-JP" altLang="en-US" sz="1200" kern="1200" dirty="0" smtClean="0">
                <a:solidFill>
                  <a:schemeClr val="tx1"/>
                </a:solidFill>
                <a:effectLst/>
                <a:latin typeface="+mn-lt"/>
                <a:ea typeface="+mn-ea"/>
                <a:cs typeface="+mn-cs"/>
              </a:rPr>
              <a:t>○①の説明、グループワークの流れを受けて、地域支援事業が連動することが必要であることを理解する。</a:t>
            </a:r>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64060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8825" y="762000"/>
            <a:ext cx="5505450" cy="3811588"/>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③みなさんのお仕事はどこを支えていますか（再掲：地域包括ケア）</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ヒント</a:t>
            </a:r>
            <a:r>
              <a:rPr kumimoji="1" lang="en-US" altLang="ja-JP" dirty="0" smtClean="0">
                <a:latin typeface="Meiryo UI" panose="020B0604030504040204" pitchFamily="50" charset="-128"/>
                <a:ea typeface="Meiryo UI" panose="020B0604030504040204" pitchFamily="50" charset="-128"/>
              </a:rPr>
              <a:t>】</a:t>
            </a: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Ａさんの事例も引き合いに出しながら説明する。</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自分自身の仕事が全体のどこを担っているのか、を理解できるように話をする。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理解してほしいこと</a:t>
            </a:r>
            <a:r>
              <a:rPr kumimoji="1" lang="en-US" altLang="ja-JP"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○たとえば、</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さんは</a:t>
            </a:r>
            <a:r>
              <a:rPr kumimoji="1" lang="ja-JP" altLang="en-US" dirty="0" smtClean="0">
                <a:latin typeface="Meiryo UI" panose="020B0604030504040204" pitchFamily="50" charset="-128"/>
                <a:ea typeface="Meiryo UI" panose="020B0604030504040204" pitchFamily="50" charset="-128"/>
              </a:rPr>
              <a:t>早期に介護予防や生活支援が図ったことで、自身がこの暮らしをしていくことについての自信を持ち、選択することができた。こうしたことが多くの人において可能になれば、本当に必要とされるべき時期にのみ医療や介護は使われるようになり、人々の生活に対する満足度も高まる。</a:t>
            </a:r>
          </a:p>
          <a:p>
            <a:r>
              <a:rPr kumimoji="1" lang="ja-JP" altLang="en-US" dirty="0" smtClean="0">
                <a:latin typeface="Meiryo UI" panose="020B0604030504040204" pitchFamily="50" charset="-128"/>
                <a:ea typeface="Meiryo UI" panose="020B0604030504040204" pitchFamily="50" charset="-128"/>
              </a:rPr>
              <a:t>○支え手を増やすということは、医療と介護の専門職中心の考え方から、もっと早期の段階から支援ができる重層的な支援体制をつくることであり、それは自治体だけではできない。地域支援事業ではそうした体制づくりが求められているので、今後は、事業者等団体、市民等、さまざまな人と連携し、共に地域を作るという姿勢が大事であることを理解してほしい。</a:t>
            </a:r>
          </a:p>
          <a:p>
            <a:endParaRPr kumimoji="1"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lang="en-US" altLang="ja-JP" smtClean="0">
                <a:solidFill>
                  <a:srgbClr val="000000"/>
                </a:solidFill>
              </a:rPr>
              <a:t>Copyright 2017 FUJITSU LIMITED</a:t>
            </a:r>
            <a:endParaRPr lang="en-US" altLang="ja-JP" dirty="0">
              <a:solidFill>
                <a:srgbClr val="000000"/>
              </a:solidFill>
            </a:endParaRPr>
          </a:p>
        </p:txBody>
      </p:sp>
      <p:sp>
        <p:nvSpPr>
          <p:cNvPr id="5" name="スライド番号プレースホルダー 4"/>
          <p:cNvSpPr>
            <a:spLocks noGrp="1"/>
          </p:cNvSpPr>
          <p:nvPr>
            <p:ph type="sldNum" sz="quarter" idx="11"/>
          </p:nvPr>
        </p:nvSpPr>
        <p:spPr/>
        <p:txBody>
          <a:bodyPr/>
          <a:lstStyle/>
          <a:p>
            <a:fld id="{05CC6113-37AD-4820-99A8-E5778F57E610}" type="slidenum">
              <a:rPr lang="en-US" altLang="ja-JP" smtClean="0">
                <a:solidFill>
                  <a:srgbClr val="000000"/>
                </a:solidFill>
              </a:rPr>
              <a:pPr/>
              <a:t>5</a:t>
            </a:fld>
            <a:endParaRPr lang="en-US" altLang="ja-JP" dirty="0">
              <a:solidFill>
                <a:srgbClr val="000000"/>
              </a:solidFill>
            </a:endParaRPr>
          </a:p>
        </p:txBody>
      </p:sp>
    </p:spTree>
    <p:extLst>
      <p:ext uri="{BB962C8B-B14F-4D97-AF65-F5344CB8AC3E}">
        <p14:creationId xmlns:p14="http://schemas.microsoft.com/office/powerpoint/2010/main" val="3131059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949355" y="2161161"/>
            <a:ext cx="8094186" cy="0"/>
          </a:xfrm>
          <a:prstGeom prst="line">
            <a:avLst/>
          </a:prstGeom>
          <a:noFill/>
          <a:ln w="25400">
            <a:solidFill>
              <a:srgbClr val="E60000"/>
            </a:solidFill>
            <a:round/>
            <a:headEnd/>
            <a:tailEnd/>
          </a:ln>
          <a:effectLst/>
        </p:spPr>
        <p:txBody>
          <a:bodyPr wrap="square">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 name="Line 60"/>
          <p:cNvSpPr>
            <a:spLocks noChangeShapeType="1"/>
          </p:cNvSpPr>
          <p:nvPr userDrawn="1"/>
        </p:nvSpPr>
        <p:spPr bwMode="auto">
          <a:xfrm flipV="1">
            <a:off x="950146" y="3483105"/>
            <a:ext cx="8093392" cy="0"/>
          </a:xfrm>
          <a:prstGeom prst="line">
            <a:avLst/>
          </a:prstGeom>
          <a:noFill/>
          <a:ln w="12700">
            <a:solidFill>
              <a:srgbClr val="5A5A5A"/>
            </a:solidFill>
            <a:round/>
            <a:headEnd/>
            <a:tailEnd/>
          </a:ln>
          <a:effectLst/>
        </p:spPr>
        <p:txBody>
          <a:bodyPr wrap="square">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4" name="Line 219"/>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5" name="Line 220"/>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6" name="Line 221"/>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7" name="Line 222"/>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8" name="Line 223"/>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9" name="Line 224"/>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0" name="Line 225"/>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9" name="Line 243"/>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0" name="Line 244"/>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1" name="Line 245"/>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2" name="Line 246"/>
          <p:cNvSpPr>
            <a:spLocks noChangeShapeType="1"/>
          </p:cNvSpPr>
          <p:nvPr userDrawn="1"/>
        </p:nvSpPr>
        <p:spPr bwMode="auto">
          <a:xfrm>
            <a:off x="99266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3" name="Line 247"/>
          <p:cNvSpPr>
            <a:spLocks noChangeShapeType="1"/>
          </p:cNvSpPr>
          <p:nvPr userDrawn="1"/>
        </p:nvSpPr>
        <p:spPr bwMode="auto">
          <a:xfrm>
            <a:off x="99266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4" name="Line 248"/>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5" name="Line 249"/>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1667" name="Rectangle 3"/>
          <p:cNvSpPr>
            <a:spLocks noGrp="1" noChangeArrowheads="1"/>
          </p:cNvSpPr>
          <p:nvPr>
            <p:ph type="ctrTitle" hasCustomPrompt="1"/>
          </p:nvPr>
        </p:nvSpPr>
        <p:spPr>
          <a:xfrm>
            <a:off x="1552232" y="2636838"/>
            <a:ext cx="6769100" cy="430887"/>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3" name="テキスト プレースホルダ 41"/>
          <p:cNvSpPr>
            <a:spLocks noGrp="1"/>
          </p:cNvSpPr>
          <p:nvPr>
            <p:ph type="body" sz="quarter" idx="10" hasCustomPrompt="1"/>
          </p:nvPr>
        </p:nvSpPr>
        <p:spPr>
          <a:xfrm>
            <a:off x="3513319" y="2218071"/>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4144603" y="3638474"/>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41"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52"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53"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pic>
        <p:nvPicPr>
          <p:cNvPr id="49" name="Picture 2" descr="\\Azabu\Co-Work\_広報関連公開情報\データ受渡\151127_ロゴ関連\ロゴデータ\png\1.4.3 社名ロゴタイプのクリアスペース-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0639" y="4842172"/>
            <a:ext cx="3138672" cy="23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0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5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666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4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95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87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33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00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28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90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90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1569153" y="2553033"/>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 name="Line 60"/>
          <p:cNvSpPr>
            <a:spLocks noChangeShapeType="1"/>
          </p:cNvSpPr>
          <p:nvPr userDrawn="1"/>
        </p:nvSpPr>
        <p:spPr bwMode="auto">
          <a:xfrm flipV="1">
            <a:off x="1575503" y="3151521"/>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4" name="Line 219"/>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5" name="Line 220"/>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6" name="Line 221"/>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7" name="Line 222"/>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8" name="Line 223"/>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9" name="Line 224"/>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0" name="Line 225"/>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9" name="Line 243"/>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0" name="Line 244"/>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1" name="Line 245"/>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4" name="Line 248"/>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5" name="Line 249"/>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latin typeface="Arial" charset="0"/>
                <a:ea typeface="ＭＳ Ｐゴシック" charset="-128"/>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latin typeface="Arial" charset="0"/>
              <a:ea typeface="ＭＳ Ｐゴシック" charset="-128"/>
            </a:endParaRPr>
          </a:p>
        </p:txBody>
      </p:sp>
      <p:sp>
        <p:nvSpPr>
          <p:cNvPr id="37" name="テキスト ボックス 36"/>
          <p:cNvSpPr txBox="1"/>
          <p:nvPr userDrawn="1"/>
        </p:nvSpPr>
        <p:spPr>
          <a:xfrm>
            <a:off x="9297988" y="6477006"/>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latin typeface="Arial" charset="0"/>
                <a:ea typeface="ＭＳ Ｐゴシック" charset="-128"/>
              </a:rPr>
              <a:t>/</a:t>
            </a:r>
            <a:r>
              <a:rPr lang="ja-JP" altLang="en-US" sz="1000" dirty="0">
                <a:solidFill>
                  <a:srgbClr val="FFFFFF"/>
                </a:solidFill>
                <a:latin typeface="Arial" charset="0"/>
                <a:ea typeface="ＭＳ Ｐゴシック" charset="-128"/>
              </a:rPr>
              <a:t>●</a:t>
            </a:r>
          </a:p>
        </p:txBody>
      </p:sp>
      <p:sp>
        <p:nvSpPr>
          <p:cNvPr id="241667" name="Rectangle 3"/>
          <p:cNvSpPr>
            <a:spLocks noGrp="1" noChangeArrowheads="1"/>
          </p:cNvSpPr>
          <p:nvPr>
            <p:ph type="ctrTitle" hasCustomPrompt="1"/>
          </p:nvPr>
        </p:nvSpPr>
        <p:spPr>
          <a:xfrm>
            <a:off x="1575503" y="2636838"/>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47"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8"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pic>
        <p:nvPicPr>
          <p:cNvPr id="44"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0"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18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7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988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181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35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6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79414" y="266700"/>
            <a:ext cx="9144000"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685089" y="454025"/>
            <a:ext cx="1647825"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sp>
        <p:nvSpPr>
          <p:cNvPr id="1647619" name="Rectangle 3"/>
          <p:cNvSpPr>
            <a:spLocks noGrp="1" noChangeArrowheads="1"/>
          </p:cNvSpPr>
          <p:nvPr>
            <p:ph type="subTitle" sz="quarter" idx="1"/>
          </p:nvPr>
        </p:nvSpPr>
        <p:spPr bwMode="gray">
          <a:xfrm>
            <a:off x="720726" y="4557713"/>
            <a:ext cx="8458200"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p:nvPr>
        </p:nvSpPr>
        <p:spPr bwMode="gray">
          <a:xfrm>
            <a:off x="719139" y="2433640"/>
            <a:ext cx="8458200"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73"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Tree>
    <p:extLst>
      <p:ext uri="{BB962C8B-B14F-4D97-AF65-F5344CB8AC3E}">
        <p14:creationId xmlns:p14="http://schemas.microsoft.com/office/powerpoint/2010/main" val="681036321"/>
      </p:ext>
    </p:extLst>
  </p:cSld>
  <p:clrMapOvr>
    <a:masterClrMapping/>
  </p:clrMapOvr>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720725" y="3542400"/>
            <a:ext cx="8456400"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719139" y="1335600"/>
            <a:ext cx="8456400"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40"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41" name="Line 4"/>
          <p:cNvSpPr>
            <a:spLocks noChangeShapeType="1"/>
          </p:cNvSpPr>
          <p:nvPr userDrawn="1"/>
        </p:nvSpPr>
        <p:spPr bwMode="gray">
          <a:xfrm>
            <a:off x="379412" y="63150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nvGrpSpPr>
          <p:cNvPr id="42" name="Group 35"/>
          <p:cNvGrpSpPr>
            <a:grpSpLocks noChangeAspect="1"/>
          </p:cNvGrpSpPr>
          <p:nvPr userDrawn="1"/>
        </p:nvGrpSpPr>
        <p:grpSpPr bwMode="gray">
          <a:xfrm>
            <a:off x="8432800" y="276227"/>
            <a:ext cx="1176338"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sp>
        <p:nvSpPr>
          <p:cNvPr id="3" name="テキスト ボックス 2"/>
          <p:cNvSpPr txBox="1"/>
          <p:nvPr userDrawn="1"/>
        </p:nvSpPr>
        <p:spPr>
          <a:xfrm>
            <a:off x="409575" y="6380165"/>
            <a:ext cx="2798764" cy="142027"/>
          </a:xfrm>
          <a:prstGeom prst="rect">
            <a:avLst/>
          </a:prstGeom>
          <a:noFill/>
        </p:spPr>
        <p:txBody>
          <a:bodyPr vert="horz" lIns="0" tIns="0" rIns="0" bIns="0" rtlCol="0">
            <a:spAutoFit/>
          </a:bodyPr>
          <a:lstStyle/>
          <a:p>
            <a:pPr fontAlgn="ctr">
              <a:spcBef>
                <a:spcPct val="0"/>
              </a:spcBef>
              <a:spcAft>
                <a:spcPct val="0"/>
              </a:spcAft>
            </a:pPr>
            <a:r>
              <a:rPr lang="en-US" altLang="ja-JP" sz="923" b="1" dirty="0" smtClean="0">
                <a:solidFill>
                  <a:srgbClr val="000000"/>
                </a:solidFill>
                <a:sym typeface="Arial"/>
              </a:rPr>
              <a:t>FUJITSU CONFIDENTIAL</a:t>
            </a:r>
            <a:endParaRPr lang="ja-JP" altLang="en-US" sz="923" b="1" dirty="0">
              <a:solidFill>
                <a:srgbClr val="000000"/>
              </a:solidFill>
              <a:sym typeface="Arial"/>
            </a:endParaRPr>
          </a:p>
        </p:txBody>
      </p:sp>
    </p:spTree>
    <p:extLst>
      <p:ext uri="{BB962C8B-B14F-4D97-AF65-F5344CB8AC3E}">
        <p14:creationId xmlns:p14="http://schemas.microsoft.com/office/powerpoint/2010/main" val="1723101294"/>
      </p:ext>
    </p:extLst>
  </p:cSld>
  <p:clrMapOvr>
    <a:masterClrMapping/>
  </p:clrMapOvr>
  <p:timing>
    <p:tnLst>
      <p:par>
        <p:cTn id="1" dur="indefinite" restart="never" nodeType="tmRoot"/>
      </p:par>
    </p:tnLst>
  </p:timing>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solidFill>
                  <a:prstClr val="black"/>
                </a:solidFill>
              </a:rPr>
              <a:pPr/>
              <a:t>‹#›</a:t>
            </a:fld>
            <a:endParaRPr lang="en-US" altLang="ja-JP" dirty="0">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331697983"/>
      </p:ext>
    </p:extLst>
  </p:cSld>
  <p:clrMapOvr>
    <a:masterClrMapping/>
  </p:clrMapOvr>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0676" y="896938"/>
            <a:ext cx="4552950"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5026026" y="896938"/>
            <a:ext cx="4554538"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solidFill>
                  <a:prstClr val="black"/>
                </a:solidFill>
              </a:rPr>
              <a:pPr/>
              <a:t>‹#›</a:t>
            </a:fld>
            <a:endParaRPr lang="en-US" altLang="ja-JP" dirty="0">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963427513"/>
      </p:ext>
    </p:extLst>
  </p:cSld>
  <p:clrMapOvr>
    <a:masterClrMapping/>
  </p:clrMapOvr>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solidFill>
                  <a:prstClr val="black"/>
                </a:solidFill>
              </a:rPr>
              <a:pPr/>
              <a:t>‹#›</a:t>
            </a:fld>
            <a:endParaRPr lang="en-US" altLang="ja-JP" dirty="0">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91584763"/>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 name="Line 60"/>
          <p:cNvSpPr>
            <a:spLocks noChangeShapeType="1"/>
          </p:cNvSpPr>
          <p:nvPr userDrawn="1"/>
        </p:nvSpPr>
        <p:spPr bwMode="auto">
          <a:xfrm flipV="1">
            <a:off x="2720977"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4" name="Line 219"/>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5" name="Line 220"/>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6" name="Line 221"/>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7" name="Line 222"/>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8" name="Line 223"/>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19" name="Line 224"/>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0" name="Line 225"/>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9" name="Line 243"/>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0" name="Line 244"/>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1" name="Line 245"/>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2" name="Line 246"/>
          <p:cNvSpPr>
            <a:spLocks noChangeShapeType="1"/>
          </p:cNvSpPr>
          <p:nvPr userDrawn="1"/>
        </p:nvSpPr>
        <p:spPr bwMode="auto">
          <a:xfrm>
            <a:off x="99266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3" name="Line 247"/>
          <p:cNvSpPr>
            <a:spLocks noChangeShapeType="1"/>
          </p:cNvSpPr>
          <p:nvPr userDrawn="1"/>
        </p:nvSpPr>
        <p:spPr bwMode="auto">
          <a:xfrm>
            <a:off x="99266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4" name="Line 248"/>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5" name="Line 249"/>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latin typeface="Arial" charset="0"/>
                <a:ea typeface="ＭＳ Ｐゴシック" charset="-128"/>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latin typeface="Arial" charset="0"/>
              <a:ea typeface="ＭＳ Ｐゴシック" charset="-128"/>
            </a:endParaRPr>
          </a:p>
        </p:txBody>
      </p:sp>
      <p:sp>
        <p:nvSpPr>
          <p:cNvPr id="37" name="テキスト ボックス 36"/>
          <p:cNvSpPr txBox="1"/>
          <p:nvPr userDrawn="1"/>
        </p:nvSpPr>
        <p:spPr>
          <a:xfrm>
            <a:off x="9297988" y="6477006"/>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latin typeface="Arial" charset="0"/>
                <a:ea typeface="ＭＳ Ｐゴシック" charset="-128"/>
              </a:rPr>
              <a:t>/</a:t>
            </a:r>
            <a:r>
              <a:rPr lang="ja-JP" altLang="en-US" sz="1000" dirty="0">
                <a:solidFill>
                  <a:srgbClr val="FFFFFF"/>
                </a:solidFill>
                <a:latin typeface="Arial" charset="0"/>
                <a:ea typeface="ＭＳ Ｐゴシック" charset="-128"/>
              </a:rPr>
              <a:t>●</a:t>
            </a:r>
          </a:p>
        </p:txBody>
      </p:sp>
      <p:sp>
        <p:nvSpPr>
          <p:cNvPr id="241667" name="Rectangle 3"/>
          <p:cNvSpPr>
            <a:spLocks noGrp="1" noChangeArrowheads="1"/>
          </p:cNvSpPr>
          <p:nvPr>
            <p:ph type="ctrTitle" hasCustomPrompt="1"/>
          </p:nvPr>
        </p:nvSpPr>
        <p:spPr>
          <a:xfrm>
            <a:off x="2720975" y="3179430"/>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3" y="2757335"/>
            <a:ext cx="746999" cy="301778"/>
          </a:xfrm>
          <a:prstGeom prst="rect">
            <a:avLst/>
          </a:prstGeom>
          <a:noFill/>
          <a:ln w="9525" algn="ctr">
            <a:noFill/>
            <a:miter lim="800000"/>
            <a:headEnd/>
            <a:tailEnd/>
          </a:ln>
        </p:spPr>
        <p:txBody>
          <a:bodyPr wrap="none" lIns="0" tIns="35988" rIns="0" bIns="49511" anchor="b">
            <a:spAutoFit/>
          </a:bodyPr>
          <a:lstStyle/>
          <a:p>
            <a:pPr eaLnBrk="0" fontAlgn="base" hangingPunct="0">
              <a:spcBef>
                <a:spcPct val="0"/>
              </a:spcBef>
              <a:spcAft>
                <a:spcPct val="0"/>
              </a:spcAft>
            </a:pPr>
            <a:r>
              <a:rPr lang="en-US" altLang="ja-JP" sz="1400" dirty="0" smtClean="0">
                <a:solidFill>
                  <a:srgbClr val="000000"/>
                </a:solidFill>
                <a:latin typeface="Arial" charset="0"/>
                <a:ea typeface="ＭＳ Ｐゴシック" charset="-128"/>
              </a:rPr>
              <a:t>Appendix</a:t>
            </a:r>
            <a:endParaRPr lang="ja-JP" altLang="en-US" sz="1400" dirty="0">
              <a:solidFill>
                <a:srgbClr val="000000"/>
              </a:solidFill>
              <a:latin typeface="Arial" charset="0"/>
              <a:ea typeface="ＭＳ Ｐゴシック" charset="-128"/>
            </a:endParaRPr>
          </a:p>
        </p:txBody>
      </p:sp>
      <p:sp>
        <p:nvSpPr>
          <p:cNvPr id="43"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49"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50"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0"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59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solidFill>
                  <a:prstClr val="black"/>
                </a:solidFill>
              </a:rPr>
              <a:pPr/>
              <a:t>‹#›</a:t>
            </a:fld>
            <a:endParaRPr lang="en-US" altLang="ja-JP" dirty="0">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819790922"/>
      </p:ext>
    </p:extLst>
  </p:cSld>
  <p:clrMapOvr>
    <a:masterClrMapping/>
  </p:clrMapOvr>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
        <p:nvSpPr>
          <p:cNvPr id="39" name="Rectangle 23"/>
          <p:cNvSpPr>
            <a:spLocks noGrp="1" noChangeArrowheads="1"/>
          </p:cNvSpPr>
          <p:nvPr>
            <p:ph type="ftr" sz="quarter" idx="3"/>
          </p:nvPr>
        </p:nvSpPr>
        <p:spPr bwMode="gray">
          <a:xfrm>
            <a:off x="5287964" y="6396038"/>
            <a:ext cx="4211637"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solidFill>
                  <a:prstClr val="white"/>
                </a:solidFill>
              </a:rPr>
              <a:t>Copyright 2017 FUJITSU LIMITED</a:t>
            </a:r>
            <a:endParaRPr lang="en-US" altLang="ja-JP" dirty="0">
              <a:solidFill>
                <a:prstClr val="white"/>
              </a:solidFill>
            </a:endParaRPr>
          </a:p>
        </p:txBody>
      </p:sp>
      <p:grpSp>
        <p:nvGrpSpPr>
          <p:cNvPr id="4" name="Group 42" descr="Message Lockup"/>
          <p:cNvGrpSpPr>
            <a:grpSpLocks/>
          </p:cNvGrpSpPr>
          <p:nvPr userDrawn="1"/>
        </p:nvGrpSpPr>
        <p:grpSpPr bwMode="auto">
          <a:xfrm>
            <a:off x="0" y="0"/>
            <a:ext cx="9907588"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pPr algn="ctr" fontAlgn="ctr">
                <a:spcBef>
                  <a:spcPct val="0"/>
                </a:spcBef>
                <a:spcAft>
                  <a:spcPct val="0"/>
                </a:spcAft>
              </a:pPr>
              <a:endParaRPr lang="ja-JP" altLang="en-US" sz="1292" dirty="0">
                <a:solidFill>
                  <a:srgbClr val="000000"/>
                </a:solidFill>
              </a:endParaRPr>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grpSp>
    </p:spTree>
    <p:extLst>
      <p:ext uri="{BB962C8B-B14F-4D97-AF65-F5344CB8AC3E}">
        <p14:creationId xmlns:p14="http://schemas.microsoft.com/office/powerpoint/2010/main" val="1043130167"/>
      </p:ext>
    </p:extLst>
  </p:cSld>
  <p:clrMapOvr>
    <a:masterClrMapping/>
  </p:clrMapOvr>
  <p:timing>
    <p:tnLst>
      <p:par>
        <p:cTn id="1" dur="indefinite" restart="never" nodeType="tmRoot"/>
      </p:par>
    </p:tnLst>
  </p:timing>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70A803-E0ED-4635-84D2-CB86662299B3}"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271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D46C04-0AC8-4AC4-850D-E5DD78C94F70}"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5706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8BF6E06-1C5B-4BE9-9E9C-DBD93BF97ECE}"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2343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DA3B05-DEBF-44F1-AFB7-D2BC9573417F}"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9334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7A6956-6AEC-4741-9AA6-8D108FE2F177}"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3EAF90D-717B-4D74-A723-9F4B8C273D6A}"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2621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A8C2B7-0495-429C-AC49-4B2825655CDB}"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4389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9EDFBA-22FD-476B-8D3F-8C9023B86DC3}"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58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3" y="662093"/>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4127856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ADED36-20B8-4A63-9A32-26FD74C465A8}"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4540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C33153-AD6C-4CAE-8A7C-DB653F9BCDB1}"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781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4908BC-3F34-4995-BFC8-32FEB3972420}"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282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0" name="Picture 2" descr="A4横表紙グレー"/>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79414" y="266700"/>
            <a:ext cx="9144000"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userDrawn="1"/>
        </p:nvGrpSpPr>
        <p:grpSpPr bwMode="gray">
          <a:xfrm>
            <a:off x="7685089" y="454025"/>
            <a:ext cx="1647825" cy="920750"/>
            <a:chOff x="4604" y="117"/>
            <a:chExt cx="1038" cy="580"/>
          </a:xfrm>
        </p:grpSpPr>
        <p:sp>
          <p:nvSpPr>
            <p:cNvPr id="42" name="AutoShape 44"/>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3" name="Freeform 4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4" name="Freeform 4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5" name="Freeform 4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6" name="Freeform 4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7" name="Freeform 4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8" name="Freeform 5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49" name="Freeform 5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0" name="Freeform 5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1" name="Freeform 5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2" name="Freeform 5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3" name="Freeform 5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4" name="Freeform 5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5" name="Freeform 5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6" name="Freeform 5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7" name="Freeform 5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8" name="Freeform 6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59" name="Freeform 6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0" name="Freeform 6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1" name="Freeform 6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2" name="Freeform 6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3" name="Freeform 6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4" name="Freeform 6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5" name="Freeform 6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6" name="Freeform 6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7" name="Freeform 6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8" name="Freeform 7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69" name="Freeform 7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0" name="Freeform 7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1" name="Freeform 7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72" name="Freeform 7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sp>
        <p:nvSpPr>
          <p:cNvPr id="1647619" name="Rectangle 3"/>
          <p:cNvSpPr>
            <a:spLocks noGrp="1" noChangeArrowheads="1"/>
          </p:cNvSpPr>
          <p:nvPr>
            <p:ph type="subTitle" sz="quarter" idx="1"/>
          </p:nvPr>
        </p:nvSpPr>
        <p:spPr bwMode="gray">
          <a:xfrm>
            <a:off x="720726" y="4557713"/>
            <a:ext cx="8458200" cy="1377950"/>
          </a:xfrm>
        </p:spPr>
        <p:txBody>
          <a:bodyPr lIns="0" tIns="0" rIns="0" bIns="0"/>
          <a:lstStyle>
            <a:lvl1pPr marL="0" indent="0">
              <a:lnSpc>
                <a:spcPct val="100000"/>
              </a:lnSpc>
              <a:spcBef>
                <a:spcPct val="0"/>
              </a:spcBef>
              <a:spcAft>
                <a:spcPct val="0"/>
              </a:spcAft>
              <a:buFont typeface="Wingdings" pitchFamily="2" charset="2"/>
              <a:buNone/>
              <a:defRPr sz="166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サブタイトルの書式設定</a:t>
            </a:r>
          </a:p>
          <a:p>
            <a:pPr lvl="0"/>
            <a:r>
              <a:rPr lang="ja-JP" altLang="en-US" noProof="0" dirty="0" smtClean="0"/>
              <a:t>マスタ サブタイトルの書式設定</a:t>
            </a:r>
          </a:p>
          <a:p>
            <a:pPr lvl="0"/>
            <a:r>
              <a:rPr lang="ja-JP" altLang="en-US" noProof="0" dirty="0" smtClean="0"/>
              <a:t>マスタ サブタイトルの書式設定</a:t>
            </a: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p:nvPr>
        </p:nvSpPr>
        <p:spPr bwMode="gray">
          <a:xfrm>
            <a:off x="719139" y="2433640"/>
            <a:ext cx="8458200" cy="15525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タイトルの書式設定マスタマスタタイトルの書式設定マスタマスタ タイトルの書式設定マスタ</a:t>
            </a:r>
          </a:p>
        </p:txBody>
      </p:sp>
      <p:sp>
        <p:nvSpPr>
          <p:cNvPr id="1647657" name="Rectangle 41"/>
          <p:cNvSpPr>
            <a:spLocks noGrp="1" noChangeArrowheads="1"/>
          </p:cNvSpPr>
          <p:nvPr>
            <p:ph type="ftr" sz="quarter" idx="3"/>
          </p:nvPr>
        </p:nvSpPr>
        <p:spPr bwMode="gray"/>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73"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Tree>
    <p:extLst>
      <p:ext uri="{BB962C8B-B14F-4D97-AF65-F5344CB8AC3E}">
        <p14:creationId xmlns:p14="http://schemas.microsoft.com/office/powerpoint/2010/main" val="2882537541"/>
      </p:ext>
    </p:extLst>
  </p:cSld>
  <p:clrMapOvr>
    <a:masterClrMapping/>
  </p:clrMapOvr>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1647619" name="Rectangle 3"/>
          <p:cNvSpPr>
            <a:spLocks noGrp="1" noChangeArrowheads="1"/>
          </p:cNvSpPr>
          <p:nvPr>
            <p:ph type="subTitle" sz="quarter" idx="1" hasCustomPrompt="1"/>
          </p:nvPr>
        </p:nvSpPr>
        <p:spPr bwMode="gray">
          <a:xfrm>
            <a:off x="720725" y="3542400"/>
            <a:ext cx="8456400" cy="2646000"/>
          </a:xfrm>
        </p:spPr>
        <p:txBody>
          <a:bodyPr lIns="0" tIns="0" rIns="0" bIns="0"/>
          <a:lstStyle>
            <a:lvl1pPr marL="165593" marR="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sz="1662"/>
            </a:lvl1pPr>
          </a:lstStyle>
          <a:p>
            <a:pPr marL="165593" marR="0" lvl="0" indent="-165593" algn="l" defTabSz="885114" rtl="0" eaLnBrk="1" fontAlgn="ctr" latinLnBrk="0" hangingPunct="1">
              <a:lnSpc>
                <a:spcPct val="100000"/>
              </a:lnSpc>
              <a:spcBef>
                <a:spcPct val="10000"/>
              </a:spcBef>
              <a:spcAft>
                <a:spcPct val="10000"/>
              </a:spcAft>
              <a:buClr>
                <a:srgbClr val="87867E"/>
              </a:buClr>
              <a:buSzTx/>
              <a:buFont typeface="Wingdings" pitchFamily="2" charset="2"/>
              <a:buChar char="n"/>
              <a:tabLst/>
              <a:defRPr/>
            </a:pPr>
            <a:r>
              <a:rPr lang="ja-JP" altLang="en-US" noProof="0" dirty="0" smtClean="0"/>
              <a:t>マスタ サブタイトルの書式設定</a:t>
            </a:r>
            <a:endParaRPr kumimoji="1" lang="en-US" altLang="ja-JP" sz="1662" b="0" i="0" u="none" strike="noStrike" kern="0" cap="none" spc="0" normalizeH="0" baseline="0" noProof="0" dirty="0">
              <a:ln>
                <a:noFill/>
              </a:ln>
              <a:solidFill>
                <a:srgbClr val="000000"/>
              </a:solidFill>
              <a:effectLst/>
              <a:uLnTx/>
              <a:uFillTx/>
              <a:latin typeface="+mn-lt"/>
              <a:ea typeface="+mn-ea"/>
            </a:endParaRPr>
          </a:p>
        </p:txBody>
      </p:sp>
      <p:sp>
        <p:nvSpPr>
          <p:cNvPr id="1647620" name="AutoShape 4"/>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rIns="0" bIns="0"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7622" name="Rectangle 6"/>
          <p:cNvSpPr>
            <a:spLocks noGrp="1" noChangeArrowheads="1"/>
          </p:cNvSpPr>
          <p:nvPr>
            <p:ph type="ctrTitle" sz="quarter" hasCustomPrompt="1"/>
          </p:nvPr>
        </p:nvSpPr>
        <p:spPr bwMode="gray">
          <a:xfrm>
            <a:off x="719139" y="1335600"/>
            <a:ext cx="8456400" cy="1857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noProof="0" dirty="0" smtClean="0"/>
              <a:t>マスタ タイトルの書式設定</a:t>
            </a:r>
          </a:p>
        </p:txBody>
      </p:sp>
      <p:sp>
        <p:nvSpPr>
          <p:cNvPr id="1647657" name="Rectangle 41"/>
          <p:cNvSpPr>
            <a:spLocks noGrp="1" noChangeArrowheads="1"/>
          </p:cNvSpPr>
          <p:nvPr>
            <p:ph type="ftr" sz="quarter" idx="3"/>
          </p:nvPr>
        </p:nvSpPr>
        <p:spPr bwMode="gray"/>
        <p:txBody>
          <a:bodyPr lIns="0" tIns="0" rIns="0" bIns="0"/>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
        <p:nvSpPr>
          <p:cNvPr id="40"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fld id="{08DF107D-060D-43D3-997D-8A34C269D30F}" type="slidenum">
              <a:rPr lang="en-US" altLang="ja-JP">
                <a:solidFill>
                  <a:prstClr val="black"/>
                </a:solidFill>
              </a:rPr>
              <a:pPr/>
              <a:t>‹#›</a:t>
            </a:fld>
            <a:endParaRPr lang="en-US" altLang="ja-JP" dirty="0">
              <a:solidFill>
                <a:prstClr val="black"/>
              </a:solidFill>
            </a:endParaRPr>
          </a:p>
        </p:txBody>
      </p:sp>
      <p:sp>
        <p:nvSpPr>
          <p:cNvPr id="41" name="Line 4"/>
          <p:cNvSpPr>
            <a:spLocks noChangeShapeType="1"/>
          </p:cNvSpPr>
          <p:nvPr userDrawn="1"/>
        </p:nvSpPr>
        <p:spPr bwMode="gray">
          <a:xfrm>
            <a:off x="379412" y="63150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nvGrpSpPr>
          <p:cNvPr id="42" name="Group 35"/>
          <p:cNvGrpSpPr>
            <a:grpSpLocks noChangeAspect="1"/>
          </p:cNvGrpSpPr>
          <p:nvPr userDrawn="1"/>
        </p:nvGrpSpPr>
        <p:grpSpPr bwMode="gray">
          <a:xfrm>
            <a:off x="8432800" y="276227"/>
            <a:ext cx="1176338" cy="657225"/>
            <a:chOff x="4969" y="50"/>
            <a:chExt cx="741" cy="414"/>
          </a:xfrm>
        </p:grpSpPr>
        <p:sp>
          <p:nvSpPr>
            <p:cNvPr id="43" name="AutoShape 36"/>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4" name="Freeform 37"/>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5" name="Freeform 38"/>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6" name="Freeform 39"/>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7" name="Freeform 40"/>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8" name="Freeform 41"/>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49" name="Freeform 42"/>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0" name="Freeform 43"/>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sp>
          <p:nvSpPr>
            <p:cNvPr id="51" name="Freeform 44"/>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fontAlgn="ctr">
                <a:spcBef>
                  <a:spcPct val="0"/>
                </a:spcBef>
                <a:spcAft>
                  <a:spcPct val="0"/>
                </a:spcAft>
              </a:pPr>
              <a:endParaRPr lang="ja-JP" altLang="en-US" sz="1292" dirty="0">
                <a:solidFill>
                  <a:srgbClr val="000000"/>
                </a:solidFill>
              </a:endParaRPr>
            </a:p>
          </p:txBody>
        </p:sp>
      </p:grpSp>
      <p:sp>
        <p:nvSpPr>
          <p:cNvPr id="3" name="テキスト ボックス 2"/>
          <p:cNvSpPr txBox="1"/>
          <p:nvPr userDrawn="1"/>
        </p:nvSpPr>
        <p:spPr>
          <a:xfrm>
            <a:off x="409575" y="6380165"/>
            <a:ext cx="2798764" cy="142027"/>
          </a:xfrm>
          <a:prstGeom prst="rect">
            <a:avLst/>
          </a:prstGeom>
          <a:noFill/>
        </p:spPr>
        <p:txBody>
          <a:bodyPr vert="horz" lIns="0" tIns="0" rIns="0" bIns="0" rtlCol="0">
            <a:spAutoFit/>
          </a:bodyPr>
          <a:lstStyle/>
          <a:p>
            <a:pPr fontAlgn="ctr">
              <a:spcBef>
                <a:spcPct val="0"/>
              </a:spcBef>
              <a:spcAft>
                <a:spcPct val="0"/>
              </a:spcAft>
            </a:pPr>
            <a:r>
              <a:rPr lang="en-US" altLang="ja-JP" sz="923" b="1" dirty="0" smtClean="0">
                <a:solidFill>
                  <a:srgbClr val="000000"/>
                </a:solidFill>
                <a:sym typeface="Arial"/>
              </a:rPr>
              <a:t>FUJITSU CONFIDENTIAL</a:t>
            </a:r>
            <a:endParaRPr lang="ja-JP" altLang="en-US" sz="923" b="1" dirty="0">
              <a:solidFill>
                <a:srgbClr val="000000"/>
              </a:solidFill>
              <a:sym typeface="Arial"/>
            </a:endParaRPr>
          </a:p>
        </p:txBody>
      </p:sp>
    </p:spTree>
    <p:extLst>
      <p:ext uri="{BB962C8B-B14F-4D97-AF65-F5344CB8AC3E}">
        <p14:creationId xmlns:p14="http://schemas.microsoft.com/office/powerpoint/2010/main" val="1123642944"/>
      </p:ext>
    </p:extLst>
  </p:cSld>
  <p:clrMapOvr>
    <a:masterClrMapping/>
  </p:clrMapOvr>
  <p:timing>
    <p:tnLst>
      <p:par>
        <p:cTn id="1" dur="indefinite" restart="never" nodeType="tmRoot"/>
      </p:par>
    </p:tnLst>
  </p:timing>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p:txBody>
          <a:bodyPr/>
          <a:lstStyle>
            <a:lvl1pPr>
              <a:defRPr/>
            </a:lvl1pPr>
          </a:lstStyle>
          <a:p>
            <a:fld id="{C2171CF3-814F-40AE-96B7-B6553CDCF47E}" type="slidenum">
              <a:rPr lang="en-US" altLang="ja-JP">
                <a:solidFill>
                  <a:prstClr val="black"/>
                </a:solidFill>
              </a:rPr>
              <a:pPr/>
              <a:t>‹#›</a:t>
            </a:fld>
            <a:endParaRPr lang="en-US" altLang="ja-JP" dirty="0">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1356457465"/>
      </p:ext>
    </p:extLst>
  </p:cSld>
  <p:clrMapOvr>
    <a:masterClrMapping/>
  </p:clrMapOvr>
  <p:timing>
    <p:tnLst>
      <p:par>
        <p:cTn id="1" dur="indefinite" restart="never" nodeType="tmRoot"/>
      </p:par>
    </p:tnLst>
  </p:timing>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0676" y="896938"/>
            <a:ext cx="4552950"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5026026" y="896938"/>
            <a:ext cx="4554538" cy="5308600"/>
          </a:xfrm>
        </p:spPr>
        <p:txBody>
          <a:bodyPr/>
          <a:lstStyle>
            <a:lvl1pPr>
              <a:defRPr sz="1292"/>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p:txBody>
          <a:bodyPr/>
          <a:lstStyle>
            <a:lvl1pPr>
              <a:defRPr/>
            </a:lvl1pPr>
          </a:lstStyle>
          <a:p>
            <a:fld id="{731B63B0-1485-4D08-8D32-CD5F390730E1}" type="slidenum">
              <a:rPr lang="en-US" altLang="ja-JP">
                <a:solidFill>
                  <a:prstClr val="black"/>
                </a:solidFill>
              </a:rPr>
              <a:pPr/>
              <a:t>‹#›</a:t>
            </a:fld>
            <a:endParaRPr lang="en-US" altLang="ja-JP" dirty="0">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4006919770"/>
      </p:ext>
    </p:extLst>
  </p:cSld>
  <p:clrMapOvr>
    <a:masterClrMapping/>
  </p:clrMapOvr>
  <p:timing>
    <p:tnLst>
      <p:par>
        <p:cTn id="1" dur="indefinite" restart="never" nodeType="tmRoot"/>
      </p:par>
    </p:tnLst>
  </p:timing>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4378356-4965-4DE2-873D-01E11B97FFF8}" type="slidenum">
              <a:rPr lang="en-US" altLang="ja-JP">
                <a:solidFill>
                  <a:prstClr val="black"/>
                </a:solidFill>
              </a:rPr>
              <a:pPr/>
              <a:t>‹#›</a:t>
            </a:fld>
            <a:endParaRPr lang="en-US" altLang="ja-JP" dirty="0">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885651933"/>
      </p:ext>
    </p:extLst>
  </p:cSld>
  <p:clrMapOvr>
    <a:masterClrMapping/>
  </p:clrMapOvr>
  <p:timing>
    <p:tnLst>
      <p:par>
        <p:cTn id="1" dur="indefinite" restart="never" nodeType="tmRoot"/>
      </p:par>
    </p:tnLst>
  </p:timing>
  <p:hf hdr="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516023C2-346D-4F37-9767-1F728F132ED5}" type="slidenum">
              <a:rPr lang="en-US" altLang="ja-JP">
                <a:solidFill>
                  <a:prstClr val="black"/>
                </a:solidFill>
              </a:rPr>
              <a:pPr/>
              <a:t>‹#›</a:t>
            </a:fld>
            <a:endParaRPr lang="en-US" altLang="ja-JP" dirty="0">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569043136"/>
      </p:ext>
    </p:extLst>
  </p:cSld>
  <p:clrMapOvr>
    <a:masterClrMapping/>
  </p:clrMapOvr>
  <p:timing>
    <p:tnLst>
      <p:par>
        <p:cTn id="1" dur="indefinite" restart="never" nodeType="tmRoot"/>
      </p:par>
    </p:tnLst>
  </p:timing>
  <p:hf hd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2"/>
          <p:cNvSpPr>
            <a:spLocks noGrp="1" noChangeArrowheads="1"/>
          </p:cNvSpPr>
          <p:nvPr>
            <p:ph type="sldNum" sz="quarter" idx="4"/>
          </p:nvPr>
        </p:nvSpPr>
        <p:spPr bwMode="gray">
          <a:xfrm>
            <a:off x="4681539" y="6389688"/>
            <a:ext cx="539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bg1"/>
                </a:solidFill>
              </a:defRPr>
            </a:lvl1pPr>
          </a:lstStyle>
          <a:p>
            <a:fld id="{08DF107D-060D-43D3-997D-8A34C269D30F}" type="slidenum">
              <a:rPr lang="en-US" altLang="ja-JP" smtClean="0">
                <a:solidFill>
                  <a:prstClr val="white"/>
                </a:solidFill>
              </a:rPr>
              <a:pPr/>
              <a:t>‹#›</a:t>
            </a:fld>
            <a:endParaRPr lang="en-US" altLang="ja-JP" dirty="0">
              <a:solidFill>
                <a:prstClr val="white"/>
              </a:solidFill>
            </a:endParaRPr>
          </a:p>
        </p:txBody>
      </p:sp>
      <p:sp>
        <p:nvSpPr>
          <p:cNvPr id="39" name="Rectangle 23"/>
          <p:cNvSpPr>
            <a:spLocks noGrp="1" noChangeArrowheads="1"/>
          </p:cNvSpPr>
          <p:nvPr>
            <p:ph type="ftr" sz="quarter" idx="3"/>
          </p:nvPr>
        </p:nvSpPr>
        <p:spPr bwMode="gray">
          <a:xfrm>
            <a:off x="5287964" y="6396038"/>
            <a:ext cx="4211637"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bg1"/>
                </a:solidFill>
              </a:defRPr>
            </a:lvl1pPr>
          </a:lstStyle>
          <a:p>
            <a:r>
              <a:rPr lang="en-US" altLang="ja-JP" dirty="0" smtClean="0">
                <a:solidFill>
                  <a:prstClr val="white"/>
                </a:solidFill>
              </a:rPr>
              <a:t>Copyright 2017 FUJITSU LIMITED</a:t>
            </a:r>
            <a:endParaRPr lang="en-US" altLang="ja-JP" dirty="0">
              <a:solidFill>
                <a:prstClr val="white"/>
              </a:solidFill>
            </a:endParaRPr>
          </a:p>
        </p:txBody>
      </p:sp>
      <p:grpSp>
        <p:nvGrpSpPr>
          <p:cNvPr id="4" name="Group 42" descr="Message Lockup"/>
          <p:cNvGrpSpPr>
            <a:grpSpLocks/>
          </p:cNvGrpSpPr>
          <p:nvPr userDrawn="1"/>
        </p:nvGrpSpPr>
        <p:grpSpPr bwMode="auto">
          <a:xfrm>
            <a:off x="0" y="0"/>
            <a:ext cx="9907588" cy="6859588"/>
            <a:chOff x="0" y="0"/>
            <a:chExt cx="6241" cy="4321"/>
          </a:xfrm>
        </p:grpSpPr>
        <p:sp>
          <p:nvSpPr>
            <p:cNvPr id="5" name="Rectangle 8"/>
            <p:cNvSpPr>
              <a:spLocks noChangeArrowheads="1"/>
            </p:cNvSpPr>
            <p:nvPr/>
          </p:nvSpPr>
          <p:spPr bwMode="gray">
            <a:xfrm>
              <a:off x="1" y="0"/>
              <a:ext cx="624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pPr algn="ctr" fontAlgn="ctr">
                <a:spcBef>
                  <a:spcPct val="0"/>
                </a:spcBef>
                <a:spcAft>
                  <a:spcPct val="0"/>
                </a:spcAft>
              </a:pPr>
              <a:endParaRPr lang="ja-JP" altLang="en-US" sz="1292" dirty="0">
                <a:solidFill>
                  <a:srgbClr val="000000"/>
                </a:solidFill>
              </a:endParaRPr>
            </a:p>
          </p:txBody>
        </p:sp>
        <p:grpSp>
          <p:nvGrpSpPr>
            <p:cNvPr id="6" name="Group 11"/>
            <p:cNvGrpSpPr>
              <a:grpSpLocks noChangeAspect="1"/>
            </p:cNvGrpSpPr>
            <p:nvPr/>
          </p:nvGrpSpPr>
          <p:grpSpPr bwMode="auto">
            <a:xfrm>
              <a:off x="0" y="0"/>
              <a:ext cx="6241" cy="4321"/>
              <a:chOff x="0" y="0"/>
              <a:chExt cx="6241" cy="4321"/>
            </a:xfrm>
          </p:grpSpPr>
          <p:sp>
            <p:nvSpPr>
              <p:cNvPr id="7" name="AutoShape 10"/>
              <p:cNvSpPr>
                <a:spLocks noChangeAspect="1" noChangeArrowheads="1" noTextEdit="1"/>
              </p:cNvSpPr>
              <p:nvPr/>
            </p:nvSpPr>
            <p:spPr bwMode="gray">
              <a:xfrm>
                <a:off x="0" y="0"/>
                <a:ext cx="624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8" name="Freeform 12"/>
              <p:cNvSpPr>
                <a:spLocks/>
              </p:cNvSpPr>
              <p:nvPr/>
            </p:nvSpPr>
            <p:spPr bwMode="gray">
              <a:xfrm>
                <a:off x="2215" y="2399"/>
                <a:ext cx="53" cy="86"/>
              </a:xfrm>
              <a:custGeom>
                <a:avLst/>
                <a:gdLst>
                  <a:gd name="T0" fmla="*/ 0 w 264"/>
                  <a:gd name="T1" fmla="*/ 416 h 433"/>
                  <a:gd name="T2" fmla="*/ 0 w 264"/>
                  <a:gd name="T3" fmla="*/ 366 h 433"/>
                  <a:gd name="T4" fmla="*/ 101 w 264"/>
                  <a:gd name="T5" fmla="*/ 389 h 433"/>
                  <a:gd name="T6" fmla="*/ 202 w 264"/>
                  <a:gd name="T7" fmla="*/ 323 h 433"/>
                  <a:gd name="T8" fmla="*/ 185 w 264"/>
                  <a:gd name="T9" fmla="*/ 280 h 433"/>
                  <a:gd name="T10" fmla="*/ 154 w 264"/>
                  <a:gd name="T11" fmla="*/ 257 h 433"/>
                  <a:gd name="T12" fmla="*/ 116 w 264"/>
                  <a:gd name="T13" fmla="*/ 238 h 433"/>
                  <a:gd name="T14" fmla="*/ 36 w 264"/>
                  <a:gd name="T15" fmla="*/ 183 h 433"/>
                  <a:gd name="T16" fmla="*/ 7 w 264"/>
                  <a:gd name="T17" fmla="*/ 108 h 433"/>
                  <a:gd name="T18" fmla="*/ 52 w 264"/>
                  <a:gd name="T19" fmla="*/ 23 h 433"/>
                  <a:gd name="T20" fmla="*/ 146 w 264"/>
                  <a:gd name="T21" fmla="*/ 0 h 433"/>
                  <a:gd name="T22" fmla="*/ 234 w 264"/>
                  <a:gd name="T23" fmla="*/ 14 h 433"/>
                  <a:gd name="T24" fmla="*/ 234 w 264"/>
                  <a:gd name="T25" fmla="*/ 60 h 433"/>
                  <a:gd name="T26" fmla="*/ 149 w 264"/>
                  <a:gd name="T27" fmla="*/ 43 h 433"/>
                  <a:gd name="T28" fmla="*/ 92 w 264"/>
                  <a:gd name="T29" fmla="*/ 56 h 433"/>
                  <a:gd name="T30" fmla="*/ 69 w 264"/>
                  <a:gd name="T31" fmla="*/ 101 h 433"/>
                  <a:gd name="T32" fmla="*/ 85 w 264"/>
                  <a:gd name="T33" fmla="*/ 144 h 433"/>
                  <a:gd name="T34" fmla="*/ 156 w 264"/>
                  <a:gd name="T35" fmla="*/ 188 h 433"/>
                  <a:gd name="T36" fmla="*/ 213 w 264"/>
                  <a:gd name="T37" fmla="*/ 221 h 433"/>
                  <a:gd name="T38" fmla="*/ 253 w 264"/>
                  <a:gd name="T39" fmla="*/ 265 h 433"/>
                  <a:gd name="T40" fmla="*/ 264 w 264"/>
                  <a:gd name="T41" fmla="*/ 316 h 433"/>
                  <a:gd name="T42" fmla="*/ 105 w 264"/>
                  <a:gd name="T43" fmla="*/ 433 h 433"/>
                  <a:gd name="T44" fmla="*/ 0 w 264"/>
                  <a:gd name="T45"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433">
                    <a:moveTo>
                      <a:pt x="0" y="416"/>
                    </a:moveTo>
                    <a:cubicBezTo>
                      <a:pt x="0" y="366"/>
                      <a:pt x="0" y="366"/>
                      <a:pt x="0" y="366"/>
                    </a:cubicBezTo>
                    <a:cubicBezTo>
                      <a:pt x="28" y="381"/>
                      <a:pt x="61" y="389"/>
                      <a:pt x="101" y="389"/>
                    </a:cubicBezTo>
                    <a:cubicBezTo>
                      <a:pt x="168" y="389"/>
                      <a:pt x="202" y="367"/>
                      <a:pt x="202" y="323"/>
                    </a:cubicBezTo>
                    <a:cubicBezTo>
                      <a:pt x="202" y="306"/>
                      <a:pt x="196" y="292"/>
                      <a:pt x="185" y="280"/>
                    </a:cubicBezTo>
                    <a:cubicBezTo>
                      <a:pt x="176" y="271"/>
                      <a:pt x="166" y="263"/>
                      <a:pt x="154" y="257"/>
                    </a:cubicBezTo>
                    <a:cubicBezTo>
                      <a:pt x="144" y="252"/>
                      <a:pt x="131" y="245"/>
                      <a:pt x="116" y="238"/>
                    </a:cubicBezTo>
                    <a:cubicBezTo>
                      <a:pt x="77" y="219"/>
                      <a:pt x="51" y="201"/>
                      <a:pt x="36" y="183"/>
                    </a:cubicBezTo>
                    <a:cubicBezTo>
                      <a:pt x="17" y="163"/>
                      <a:pt x="7" y="138"/>
                      <a:pt x="7" y="108"/>
                    </a:cubicBezTo>
                    <a:cubicBezTo>
                      <a:pt x="7" y="70"/>
                      <a:pt x="22" y="42"/>
                      <a:pt x="52" y="23"/>
                    </a:cubicBezTo>
                    <a:cubicBezTo>
                      <a:pt x="76" y="8"/>
                      <a:pt x="108" y="0"/>
                      <a:pt x="146" y="0"/>
                    </a:cubicBezTo>
                    <a:cubicBezTo>
                      <a:pt x="173" y="0"/>
                      <a:pt x="202" y="5"/>
                      <a:pt x="234" y="14"/>
                    </a:cubicBezTo>
                    <a:cubicBezTo>
                      <a:pt x="234" y="60"/>
                      <a:pt x="234" y="60"/>
                      <a:pt x="234" y="60"/>
                    </a:cubicBezTo>
                    <a:cubicBezTo>
                      <a:pt x="207" y="48"/>
                      <a:pt x="179" y="43"/>
                      <a:pt x="149" y="43"/>
                    </a:cubicBezTo>
                    <a:cubicBezTo>
                      <a:pt x="126" y="43"/>
                      <a:pt x="107" y="47"/>
                      <a:pt x="92" y="56"/>
                    </a:cubicBezTo>
                    <a:cubicBezTo>
                      <a:pt x="77" y="65"/>
                      <a:pt x="69" y="81"/>
                      <a:pt x="69" y="101"/>
                    </a:cubicBezTo>
                    <a:cubicBezTo>
                      <a:pt x="69" y="119"/>
                      <a:pt x="74" y="133"/>
                      <a:pt x="85" y="144"/>
                    </a:cubicBezTo>
                    <a:cubicBezTo>
                      <a:pt x="96" y="155"/>
                      <a:pt x="119" y="170"/>
                      <a:pt x="156" y="188"/>
                    </a:cubicBezTo>
                    <a:cubicBezTo>
                      <a:pt x="184" y="203"/>
                      <a:pt x="203" y="214"/>
                      <a:pt x="213" y="221"/>
                    </a:cubicBezTo>
                    <a:cubicBezTo>
                      <a:pt x="232" y="234"/>
                      <a:pt x="245" y="249"/>
                      <a:pt x="253" y="265"/>
                    </a:cubicBezTo>
                    <a:cubicBezTo>
                      <a:pt x="260" y="279"/>
                      <a:pt x="264" y="296"/>
                      <a:pt x="264" y="316"/>
                    </a:cubicBezTo>
                    <a:cubicBezTo>
                      <a:pt x="264" y="394"/>
                      <a:pt x="211" y="433"/>
                      <a:pt x="105" y="433"/>
                    </a:cubicBezTo>
                    <a:cubicBezTo>
                      <a:pt x="62" y="433"/>
                      <a:pt x="27" y="427"/>
                      <a:pt x="0"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9" name="Freeform 13"/>
              <p:cNvSpPr>
                <a:spLocks/>
              </p:cNvSpPr>
              <p:nvPr/>
            </p:nvSpPr>
            <p:spPr bwMode="gray">
              <a:xfrm>
                <a:off x="2287" y="2359"/>
                <a:ext cx="63" cy="124"/>
              </a:xfrm>
              <a:custGeom>
                <a:avLst/>
                <a:gdLst>
                  <a:gd name="T0" fmla="*/ 0 w 312"/>
                  <a:gd name="T1" fmla="*/ 618 h 618"/>
                  <a:gd name="T2" fmla="*/ 0 w 312"/>
                  <a:gd name="T3" fmla="*/ 0 h 618"/>
                  <a:gd name="T4" fmla="*/ 70 w 312"/>
                  <a:gd name="T5" fmla="*/ 0 h 618"/>
                  <a:gd name="T6" fmla="*/ 70 w 312"/>
                  <a:gd name="T7" fmla="*/ 218 h 618"/>
                  <a:gd name="T8" fmla="*/ 174 w 312"/>
                  <a:gd name="T9" fmla="*/ 196 h 618"/>
                  <a:gd name="T10" fmla="*/ 299 w 312"/>
                  <a:gd name="T11" fmla="*/ 260 h 618"/>
                  <a:gd name="T12" fmla="*/ 312 w 312"/>
                  <a:gd name="T13" fmla="*/ 366 h 618"/>
                  <a:gd name="T14" fmla="*/ 312 w 312"/>
                  <a:gd name="T15" fmla="*/ 618 h 618"/>
                  <a:gd name="T16" fmla="*/ 242 w 312"/>
                  <a:gd name="T17" fmla="*/ 618 h 618"/>
                  <a:gd name="T18" fmla="*/ 242 w 312"/>
                  <a:gd name="T19" fmla="*/ 355 h 618"/>
                  <a:gd name="T20" fmla="*/ 229 w 312"/>
                  <a:gd name="T21" fmla="*/ 271 h 618"/>
                  <a:gd name="T22" fmla="*/ 167 w 312"/>
                  <a:gd name="T23" fmla="*/ 239 h 618"/>
                  <a:gd name="T24" fmla="*/ 70 w 312"/>
                  <a:gd name="T25" fmla="*/ 263 h 618"/>
                  <a:gd name="T26" fmla="*/ 70 w 312"/>
                  <a:gd name="T27" fmla="*/ 618 h 618"/>
                  <a:gd name="T28" fmla="*/ 0 w 312"/>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618">
                    <a:moveTo>
                      <a:pt x="0" y="618"/>
                    </a:moveTo>
                    <a:cubicBezTo>
                      <a:pt x="0" y="0"/>
                      <a:pt x="0" y="0"/>
                      <a:pt x="0" y="0"/>
                    </a:cubicBezTo>
                    <a:cubicBezTo>
                      <a:pt x="70" y="0"/>
                      <a:pt x="70" y="0"/>
                      <a:pt x="70" y="0"/>
                    </a:cubicBezTo>
                    <a:cubicBezTo>
                      <a:pt x="70" y="218"/>
                      <a:pt x="70" y="218"/>
                      <a:pt x="70" y="218"/>
                    </a:cubicBezTo>
                    <a:cubicBezTo>
                      <a:pt x="107" y="203"/>
                      <a:pt x="142" y="196"/>
                      <a:pt x="174" y="196"/>
                    </a:cubicBezTo>
                    <a:cubicBezTo>
                      <a:pt x="239" y="196"/>
                      <a:pt x="281" y="218"/>
                      <a:pt x="299" y="260"/>
                    </a:cubicBezTo>
                    <a:cubicBezTo>
                      <a:pt x="308" y="280"/>
                      <a:pt x="312" y="315"/>
                      <a:pt x="312" y="366"/>
                    </a:cubicBezTo>
                    <a:cubicBezTo>
                      <a:pt x="312" y="618"/>
                      <a:pt x="312" y="618"/>
                      <a:pt x="312" y="618"/>
                    </a:cubicBezTo>
                    <a:cubicBezTo>
                      <a:pt x="242" y="618"/>
                      <a:pt x="242" y="618"/>
                      <a:pt x="242" y="618"/>
                    </a:cubicBezTo>
                    <a:cubicBezTo>
                      <a:pt x="242" y="355"/>
                      <a:pt x="242" y="355"/>
                      <a:pt x="242" y="355"/>
                    </a:cubicBezTo>
                    <a:cubicBezTo>
                      <a:pt x="242" y="316"/>
                      <a:pt x="237" y="288"/>
                      <a:pt x="229" y="271"/>
                    </a:cubicBezTo>
                    <a:cubicBezTo>
                      <a:pt x="218" y="249"/>
                      <a:pt x="198" y="239"/>
                      <a:pt x="167" y="239"/>
                    </a:cubicBezTo>
                    <a:cubicBezTo>
                      <a:pt x="140"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0" name="Freeform 14"/>
              <p:cNvSpPr>
                <a:spLocks noEditPoints="1"/>
              </p:cNvSpPr>
              <p:nvPr/>
            </p:nvSpPr>
            <p:spPr bwMode="gray">
              <a:xfrm>
                <a:off x="2368" y="2399"/>
                <a:ext cx="64" cy="86"/>
              </a:xfrm>
              <a:custGeom>
                <a:avLst/>
                <a:gdLst>
                  <a:gd name="T0" fmla="*/ 248 w 319"/>
                  <a:gd name="T1" fmla="*/ 162 h 433"/>
                  <a:gd name="T2" fmla="*/ 248 w 319"/>
                  <a:gd name="T3" fmla="*/ 141 h 433"/>
                  <a:gd name="T4" fmla="*/ 236 w 319"/>
                  <a:gd name="T5" fmla="*/ 78 h 433"/>
                  <a:gd name="T6" fmla="*/ 154 w 319"/>
                  <a:gd name="T7" fmla="*/ 44 h 433"/>
                  <a:gd name="T8" fmla="*/ 40 w 319"/>
                  <a:gd name="T9" fmla="*/ 67 h 433"/>
                  <a:gd name="T10" fmla="*/ 40 w 319"/>
                  <a:gd name="T11" fmla="*/ 18 h 433"/>
                  <a:gd name="T12" fmla="*/ 162 w 319"/>
                  <a:gd name="T13" fmla="*/ 0 h 433"/>
                  <a:gd name="T14" fmla="*/ 293 w 319"/>
                  <a:gd name="T15" fmla="*/ 44 h 433"/>
                  <a:gd name="T16" fmla="*/ 317 w 319"/>
                  <a:gd name="T17" fmla="*/ 114 h 433"/>
                  <a:gd name="T18" fmla="*/ 319 w 319"/>
                  <a:gd name="T19" fmla="*/ 165 h 433"/>
                  <a:gd name="T20" fmla="*/ 319 w 319"/>
                  <a:gd name="T21" fmla="*/ 414 h 433"/>
                  <a:gd name="T22" fmla="*/ 166 w 319"/>
                  <a:gd name="T23" fmla="*/ 433 h 433"/>
                  <a:gd name="T24" fmla="*/ 47 w 319"/>
                  <a:gd name="T25" fmla="*/ 409 h 433"/>
                  <a:gd name="T26" fmla="*/ 0 w 319"/>
                  <a:gd name="T27" fmla="*/ 317 h 433"/>
                  <a:gd name="T28" fmla="*/ 54 w 319"/>
                  <a:gd name="T29" fmla="*/ 207 h 433"/>
                  <a:gd name="T30" fmla="*/ 191 w 319"/>
                  <a:gd name="T31" fmla="*/ 169 h 433"/>
                  <a:gd name="T32" fmla="*/ 248 w 319"/>
                  <a:gd name="T33" fmla="*/ 162 h 433"/>
                  <a:gd name="T34" fmla="*/ 248 w 319"/>
                  <a:gd name="T35" fmla="*/ 203 h 433"/>
                  <a:gd name="T36" fmla="*/ 152 w 319"/>
                  <a:gd name="T37" fmla="*/ 217 h 433"/>
                  <a:gd name="T38" fmla="*/ 72 w 319"/>
                  <a:gd name="T39" fmla="*/ 310 h 433"/>
                  <a:gd name="T40" fmla="*/ 95 w 319"/>
                  <a:gd name="T41" fmla="*/ 370 h 433"/>
                  <a:gd name="T42" fmla="*/ 177 w 319"/>
                  <a:gd name="T43" fmla="*/ 391 h 433"/>
                  <a:gd name="T44" fmla="*/ 248 w 319"/>
                  <a:gd name="T45" fmla="*/ 381 h 433"/>
                  <a:gd name="T46" fmla="*/ 248 w 319"/>
                  <a:gd name="T47" fmla="*/ 2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9" h="433">
                    <a:moveTo>
                      <a:pt x="248" y="162"/>
                    </a:moveTo>
                    <a:cubicBezTo>
                      <a:pt x="248" y="141"/>
                      <a:pt x="248" y="141"/>
                      <a:pt x="248" y="141"/>
                    </a:cubicBezTo>
                    <a:cubicBezTo>
                      <a:pt x="248" y="114"/>
                      <a:pt x="244" y="93"/>
                      <a:pt x="236" y="78"/>
                    </a:cubicBezTo>
                    <a:cubicBezTo>
                      <a:pt x="223" y="56"/>
                      <a:pt x="196" y="44"/>
                      <a:pt x="154" y="44"/>
                    </a:cubicBezTo>
                    <a:cubicBezTo>
                      <a:pt x="117" y="44"/>
                      <a:pt x="79" y="52"/>
                      <a:pt x="40" y="67"/>
                    </a:cubicBezTo>
                    <a:cubicBezTo>
                      <a:pt x="40" y="18"/>
                      <a:pt x="40" y="18"/>
                      <a:pt x="40" y="18"/>
                    </a:cubicBezTo>
                    <a:cubicBezTo>
                      <a:pt x="79" y="6"/>
                      <a:pt x="119" y="0"/>
                      <a:pt x="162" y="0"/>
                    </a:cubicBezTo>
                    <a:cubicBezTo>
                      <a:pt x="225" y="0"/>
                      <a:pt x="270" y="15"/>
                      <a:pt x="293" y="44"/>
                    </a:cubicBezTo>
                    <a:cubicBezTo>
                      <a:pt x="306" y="59"/>
                      <a:pt x="314" y="83"/>
                      <a:pt x="317" y="114"/>
                    </a:cubicBezTo>
                    <a:cubicBezTo>
                      <a:pt x="318" y="125"/>
                      <a:pt x="319" y="142"/>
                      <a:pt x="319" y="165"/>
                    </a:cubicBezTo>
                    <a:cubicBezTo>
                      <a:pt x="319" y="414"/>
                      <a:pt x="319" y="414"/>
                      <a:pt x="319" y="414"/>
                    </a:cubicBezTo>
                    <a:cubicBezTo>
                      <a:pt x="271" y="426"/>
                      <a:pt x="220" y="433"/>
                      <a:pt x="166" y="433"/>
                    </a:cubicBezTo>
                    <a:cubicBezTo>
                      <a:pt x="115" y="433"/>
                      <a:pt x="75" y="425"/>
                      <a:pt x="47" y="409"/>
                    </a:cubicBezTo>
                    <a:cubicBezTo>
                      <a:pt x="16" y="392"/>
                      <a:pt x="0" y="361"/>
                      <a:pt x="0" y="317"/>
                    </a:cubicBezTo>
                    <a:cubicBezTo>
                      <a:pt x="0" y="267"/>
                      <a:pt x="18" y="230"/>
                      <a:pt x="54" y="207"/>
                    </a:cubicBezTo>
                    <a:cubicBezTo>
                      <a:pt x="81" y="189"/>
                      <a:pt x="127" y="176"/>
                      <a:pt x="191" y="169"/>
                    </a:cubicBezTo>
                    <a:cubicBezTo>
                      <a:pt x="203" y="167"/>
                      <a:pt x="222" y="165"/>
                      <a:pt x="248" y="162"/>
                    </a:cubicBezTo>
                    <a:moveTo>
                      <a:pt x="248" y="203"/>
                    </a:moveTo>
                    <a:cubicBezTo>
                      <a:pt x="206" y="207"/>
                      <a:pt x="174" y="212"/>
                      <a:pt x="152" y="217"/>
                    </a:cubicBezTo>
                    <a:cubicBezTo>
                      <a:pt x="98" y="231"/>
                      <a:pt x="72" y="262"/>
                      <a:pt x="72" y="310"/>
                    </a:cubicBezTo>
                    <a:cubicBezTo>
                      <a:pt x="72" y="337"/>
                      <a:pt x="80" y="357"/>
                      <a:pt x="95" y="370"/>
                    </a:cubicBezTo>
                    <a:cubicBezTo>
                      <a:pt x="112" y="384"/>
                      <a:pt x="140" y="391"/>
                      <a:pt x="177" y="391"/>
                    </a:cubicBezTo>
                    <a:cubicBezTo>
                      <a:pt x="203" y="391"/>
                      <a:pt x="226" y="387"/>
                      <a:pt x="248" y="381"/>
                    </a:cubicBezTo>
                    <a:lnTo>
                      <a:pt x="24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1" name="Freeform 15"/>
              <p:cNvSpPr>
                <a:spLocks noEditPoints="1"/>
              </p:cNvSpPr>
              <p:nvPr/>
            </p:nvSpPr>
            <p:spPr bwMode="gray">
              <a:xfrm>
                <a:off x="2458" y="2399"/>
                <a:ext cx="64" cy="123"/>
              </a:xfrm>
              <a:custGeom>
                <a:avLst/>
                <a:gdLst>
                  <a:gd name="T0" fmla="*/ 71 w 323"/>
                  <a:gd name="T1" fmla="*/ 404 h 618"/>
                  <a:gd name="T2" fmla="*/ 71 w 323"/>
                  <a:gd name="T3" fmla="*/ 618 h 618"/>
                  <a:gd name="T4" fmla="*/ 0 w 323"/>
                  <a:gd name="T5" fmla="*/ 618 h 618"/>
                  <a:gd name="T6" fmla="*/ 0 w 323"/>
                  <a:gd name="T7" fmla="*/ 16 h 618"/>
                  <a:gd name="T8" fmla="*/ 142 w 323"/>
                  <a:gd name="T9" fmla="*/ 0 h 618"/>
                  <a:gd name="T10" fmla="*/ 288 w 323"/>
                  <a:gd name="T11" fmla="*/ 64 h 618"/>
                  <a:gd name="T12" fmla="*/ 323 w 323"/>
                  <a:gd name="T13" fmla="*/ 216 h 618"/>
                  <a:gd name="T14" fmla="*/ 278 w 323"/>
                  <a:gd name="T15" fmla="*/ 376 h 618"/>
                  <a:gd name="T16" fmla="*/ 156 w 323"/>
                  <a:gd name="T17" fmla="*/ 433 h 618"/>
                  <a:gd name="T18" fmla="*/ 98 w 323"/>
                  <a:gd name="T19" fmla="*/ 422 h 618"/>
                  <a:gd name="T20" fmla="*/ 71 w 323"/>
                  <a:gd name="T21" fmla="*/ 404 h 618"/>
                  <a:gd name="T22" fmla="*/ 71 w 323"/>
                  <a:gd name="T23" fmla="*/ 356 h 618"/>
                  <a:gd name="T24" fmla="*/ 149 w 323"/>
                  <a:gd name="T25" fmla="*/ 391 h 618"/>
                  <a:gd name="T26" fmla="*/ 228 w 323"/>
                  <a:gd name="T27" fmla="*/ 336 h 618"/>
                  <a:gd name="T28" fmla="*/ 251 w 323"/>
                  <a:gd name="T29" fmla="*/ 215 h 618"/>
                  <a:gd name="T30" fmla="*/ 220 w 323"/>
                  <a:gd name="T31" fmla="*/ 80 h 618"/>
                  <a:gd name="T32" fmla="*/ 131 w 323"/>
                  <a:gd name="T33" fmla="*/ 43 h 618"/>
                  <a:gd name="T34" fmla="*/ 71 w 323"/>
                  <a:gd name="T35" fmla="*/ 48 h 618"/>
                  <a:gd name="T36" fmla="*/ 71 w 323"/>
                  <a:gd name="T37" fmla="*/ 35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618">
                    <a:moveTo>
                      <a:pt x="71" y="404"/>
                    </a:moveTo>
                    <a:cubicBezTo>
                      <a:pt x="71" y="618"/>
                      <a:pt x="71" y="618"/>
                      <a:pt x="71" y="618"/>
                    </a:cubicBezTo>
                    <a:cubicBezTo>
                      <a:pt x="0" y="618"/>
                      <a:pt x="0" y="618"/>
                      <a:pt x="0" y="618"/>
                    </a:cubicBezTo>
                    <a:cubicBezTo>
                      <a:pt x="0" y="16"/>
                      <a:pt x="0" y="16"/>
                      <a:pt x="0" y="16"/>
                    </a:cubicBezTo>
                    <a:cubicBezTo>
                      <a:pt x="49" y="5"/>
                      <a:pt x="96" y="0"/>
                      <a:pt x="142" y="0"/>
                    </a:cubicBezTo>
                    <a:cubicBezTo>
                      <a:pt x="213" y="0"/>
                      <a:pt x="262" y="22"/>
                      <a:pt x="288" y="64"/>
                    </a:cubicBezTo>
                    <a:cubicBezTo>
                      <a:pt x="311" y="103"/>
                      <a:pt x="323" y="153"/>
                      <a:pt x="323" y="216"/>
                    </a:cubicBezTo>
                    <a:cubicBezTo>
                      <a:pt x="323" y="282"/>
                      <a:pt x="308" y="335"/>
                      <a:pt x="278" y="376"/>
                    </a:cubicBezTo>
                    <a:cubicBezTo>
                      <a:pt x="251" y="414"/>
                      <a:pt x="210" y="433"/>
                      <a:pt x="156" y="433"/>
                    </a:cubicBezTo>
                    <a:cubicBezTo>
                      <a:pt x="134" y="433"/>
                      <a:pt x="114" y="429"/>
                      <a:pt x="98" y="422"/>
                    </a:cubicBezTo>
                    <a:cubicBezTo>
                      <a:pt x="91" y="418"/>
                      <a:pt x="81" y="413"/>
                      <a:pt x="71" y="404"/>
                    </a:cubicBezTo>
                    <a:moveTo>
                      <a:pt x="71" y="356"/>
                    </a:moveTo>
                    <a:cubicBezTo>
                      <a:pt x="94" y="379"/>
                      <a:pt x="120" y="391"/>
                      <a:pt x="149" y="391"/>
                    </a:cubicBezTo>
                    <a:cubicBezTo>
                      <a:pt x="185" y="391"/>
                      <a:pt x="211" y="372"/>
                      <a:pt x="228" y="336"/>
                    </a:cubicBezTo>
                    <a:cubicBezTo>
                      <a:pt x="244" y="303"/>
                      <a:pt x="251" y="263"/>
                      <a:pt x="251" y="215"/>
                    </a:cubicBezTo>
                    <a:cubicBezTo>
                      <a:pt x="251" y="155"/>
                      <a:pt x="241" y="110"/>
                      <a:pt x="220" y="80"/>
                    </a:cubicBezTo>
                    <a:cubicBezTo>
                      <a:pt x="203" y="55"/>
                      <a:pt x="173" y="43"/>
                      <a:pt x="131" y="43"/>
                    </a:cubicBezTo>
                    <a:cubicBezTo>
                      <a:pt x="113" y="43"/>
                      <a:pt x="93" y="44"/>
                      <a:pt x="71" y="48"/>
                    </a:cubicBezTo>
                    <a:lnTo>
                      <a:pt x="71"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2" name="Freeform 16"/>
              <p:cNvSpPr>
                <a:spLocks noEditPoints="1"/>
              </p:cNvSpPr>
              <p:nvPr/>
            </p:nvSpPr>
            <p:spPr bwMode="gray">
              <a:xfrm>
                <a:off x="2541" y="2371"/>
                <a:ext cx="18" cy="112"/>
              </a:xfrm>
              <a:custGeom>
                <a:avLst/>
                <a:gdLst>
                  <a:gd name="T0" fmla="*/ 43 w 86"/>
                  <a:gd name="T1" fmla="*/ 0 h 561"/>
                  <a:gd name="T2" fmla="*/ 75 w 86"/>
                  <a:gd name="T3" fmla="*/ 14 h 561"/>
                  <a:gd name="T4" fmla="*/ 86 w 86"/>
                  <a:gd name="T5" fmla="*/ 43 h 561"/>
                  <a:gd name="T6" fmla="*/ 72 w 86"/>
                  <a:gd name="T7" fmla="*/ 75 h 561"/>
                  <a:gd name="T8" fmla="*/ 43 w 86"/>
                  <a:gd name="T9" fmla="*/ 86 h 561"/>
                  <a:gd name="T10" fmla="*/ 11 w 86"/>
                  <a:gd name="T11" fmla="*/ 72 h 561"/>
                  <a:gd name="T12" fmla="*/ 0 w 86"/>
                  <a:gd name="T13" fmla="*/ 42 h 561"/>
                  <a:gd name="T14" fmla="*/ 14 w 86"/>
                  <a:gd name="T15" fmla="*/ 11 h 561"/>
                  <a:gd name="T16" fmla="*/ 43 w 86"/>
                  <a:gd name="T17" fmla="*/ 0 h 561"/>
                  <a:gd name="T18" fmla="*/ 9 w 86"/>
                  <a:gd name="T19" fmla="*/ 150 h 561"/>
                  <a:gd name="T20" fmla="*/ 79 w 86"/>
                  <a:gd name="T21" fmla="*/ 150 h 561"/>
                  <a:gd name="T22" fmla="*/ 79 w 86"/>
                  <a:gd name="T23" fmla="*/ 561 h 561"/>
                  <a:gd name="T24" fmla="*/ 9 w 86"/>
                  <a:gd name="T25" fmla="*/ 561 h 561"/>
                  <a:gd name="T26" fmla="*/ 9 w 86"/>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61">
                    <a:moveTo>
                      <a:pt x="43" y="0"/>
                    </a:moveTo>
                    <a:cubicBezTo>
                      <a:pt x="56" y="0"/>
                      <a:pt x="66" y="5"/>
                      <a:pt x="75" y="14"/>
                    </a:cubicBezTo>
                    <a:cubicBezTo>
                      <a:pt x="82" y="22"/>
                      <a:pt x="86" y="32"/>
                      <a:pt x="86" y="43"/>
                    </a:cubicBezTo>
                    <a:cubicBezTo>
                      <a:pt x="86" y="56"/>
                      <a:pt x="81" y="67"/>
                      <a:pt x="72" y="75"/>
                    </a:cubicBezTo>
                    <a:cubicBezTo>
                      <a:pt x="64" y="83"/>
                      <a:pt x="54" y="86"/>
                      <a:pt x="43" y="86"/>
                    </a:cubicBezTo>
                    <a:cubicBezTo>
                      <a:pt x="30" y="86"/>
                      <a:pt x="19" y="82"/>
                      <a:pt x="11" y="72"/>
                    </a:cubicBezTo>
                    <a:cubicBezTo>
                      <a:pt x="4" y="64"/>
                      <a:pt x="0" y="54"/>
                      <a:pt x="0" y="42"/>
                    </a:cubicBezTo>
                    <a:cubicBezTo>
                      <a:pt x="0" y="30"/>
                      <a:pt x="5" y="20"/>
                      <a:pt x="14" y="11"/>
                    </a:cubicBezTo>
                    <a:cubicBezTo>
                      <a:pt x="22" y="4"/>
                      <a:pt x="32" y="0"/>
                      <a:pt x="43" y="0"/>
                    </a:cubicBezTo>
                    <a:moveTo>
                      <a:pt x="9" y="150"/>
                    </a:moveTo>
                    <a:cubicBezTo>
                      <a:pt x="79" y="150"/>
                      <a:pt x="79" y="150"/>
                      <a:pt x="79" y="150"/>
                    </a:cubicBezTo>
                    <a:cubicBezTo>
                      <a:pt x="79" y="561"/>
                      <a:pt x="79" y="561"/>
                      <a:pt x="79" y="561"/>
                    </a:cubicBezTo>
                    <a:cubicBezTo>
                      <a:pt x="9" y="561"/>
                      <a:pt x="9" y="561"/>
                      <a:pt x="9" y="561"/>
                    </a:cubicBezTo>
                    <a:lnTo>
                      <a:pt x="9"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3" name="Freeform 17"/>
              <p:cNvSpPr>
                <a:spLocks/>
              </p:cNvSpPr>
              <p:nvPr/>
            </p:nvSpPr>
            <p:spPr bwMode="gray">
              <a:xfrm>
                <a:off x="2584" y="2399"/>
                <a:ext cx="62" cy="84"/>
              </a:xfrm>
              <a:custGeom>
                <a:avLst/>
                <a:gdLst>
                  <a:gd name="T0" fmla="*/ 0 w 311"/>
                  <a:gd name="T1" fmla="*/ 422 h 422"/>
                  <a:gd name="T2" fmla="*/ 0 w 311"/>
                  <a:gd name="T3" fmla="*/ 16 h 422"/>
                  <a:gd name="T4" fmla="*/ 164 w 311"/>
                  <a:gd name="T5" fmla="*/ 0 h 422"/>
                  <a:gd name="T6" fmla="*/ 299 w 311"/>
                  <a:gd name="T7" fmla="*/ 65 h 422"/>
                  <a:gd name="T8" fmla="*/ 311 w 311"/>
                  <a:gd name="T9" fmla="*/ 170 h 422"/>
                  <a:gd name="T10" fmla="*/ 311 w 311"/>
                  <a:gd name="T11" fmla="*/ 422 h 422"/>
                  <a:gd name="T12" fmla="*/ 241 w 311"/>
                  <a:gd name="T13" fmla="*/ 422 h 422"/>
                  <a:gd name="T14" fmla="*/ 241 w 311"/>
                  <a:gd name="T15" fmla="*/ 174 h 422"/>
                  <a:gd name="T16" fmla="*/ 229 w 311"/>
                  <a:gd name="T17" fmla="*/ 76 h 422"/>
                  <a:gd name="T18" fmla="*/ 157 w 311"/>
                  <a:gd name="T19" fmla="*/ 43 h 422"/>
                  <a:gd name="T20" fmla="*/ 70 w 311"/>
                  <a:gd name="T21" fmla="*/ 52 h 422"/>
                  <a:gd name="T22" fmla="*/ 70 w 311"/>
                  <a:gd name="T23" fmla="*/ 422 h 422"/>
                  <a:gd name="T24" fmla="*/ 0 w 311"/>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22">
                    <a:moveTo>
                      <a:pt x="0" y="422"/>
                    </a:moveTo>
                    <a:cubicBezTo>
                      <a:pt x="0" y="16"/>
                      <a:pt x="0" y="16"/>
                      <a:pt x="0" y="16"/>
                    </a:cubicBezTo>
                    <a:cubicBezTo>
                      <a:pt x="65" y="5"/>
                      <a:pt x="119" y="0"/>
                      <a:pt x="164" y="0"/>
                    </a:cubicBezTo>
                    <a:cubicBezTo>
                      <a:pt x="236" y="0"/>
                      <a:pt x="281" y="22"/>
                      <a:pt x="299" y="65"/>
                    </a:cubicBezTo>
                    <a:cubicBezTo>
                      <a:pt x="307" y="85"/>
                      <a:pt x="311" y="120"/>
                      <a:pt x="311" y="170"/>
                    </a:cubicBezTo>
                    <a:cubicBezTo>
                      <a:pt x="311" y="422"/>
                      <a:pt x="311" y="422"/>
                      <a:pt x="311" y="422"/>
                    </a:cubicBezTo>
                    <a:cubicBezTo>
                      <a:pt x="241" y="422"/>
                      <a:pt x="241" y="422"/>
                      <a:pt x="241" y="422"/>
                    </a:cubicBezTo>
                    <a:cubicBezTo>
                      <a:pt x="241" y="174"/>
                      <a:pt x="241" y="174"/>
                      <a:pt x="241" y="174"/>
                    </a:cubicBezTo>
                    <a:cubicBezTo>
                      <a:pt x="241" y="126"/>
                      <a:pt x="237" y="93"/>
                      <a:pt x="229" y="76"/>
                    </a:cubicBezTo>
                    <a:cubicBezTo>
                      <a:pt x="217" y="54"/>
                      <a:pt x="193" y="43"/>
                      <a:pt x="157" y="43"/>
                    </a:cubicBezTo>
                    <a:cubicBezTo>
                      <a:pt x="129" y="43"/>
                      <a:pt x="100"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4" name="Freeform 18"/>
              <p:cNvSpPr>
                <a:spLocks noEditPoints="1"/>
              </p:cNvSpPr>
              <p:nvPr/>
            </p:nvSpPr>
            <p:spPr bwMode="gray">
              <a:xfrm>
                <a:off x="2665" y="2399"/>
                <a:ext cx="65" cy="125"/>
              </a:xfrm>
              <a:custGeom>
                <a:avLst/>
                <a:gdLst>
                  <a:gd name="T0" fmla="*/ 253 w 323"/>
                  <a:gd name="T1" fmla="*/ 385 h 624"/>
                  <a:gd name="T2" fmla="*/ 227 w 323"/>
                  <a:gd name="T3" fmla="*/ 410 h 624"/>
                  <a:gd name="T4" fmla="*/ 146 w 323"/>
                  <a:gd name="T5" fmla="*/ 433 h 624"/>
                  <a:gd name="T6" fmla="*/ 55 w 323"/>
                  <a:gd name="T7" fmla="*/ 403 h 624"/>
                  <a:gd name="T8" fmla="*/ 0 w 323"/>
                  <a:gd name="T9" fmla="*/ 236 h 624"/>
                  <a:gd name="T10" fmla="*/ 40 w 323"/>
                  <a:gd name="T11" fmla="*/ 75 h 624"/>
                  <a:gd name="T12" fmla="*/ 193 w 323"/>
                  <a:gd name="T13" fmla="*/ 0 h 624"/>
                  <a:gd name="T14" fmla="*/ 323 w 323"/>
                  <a:gd name="T15" fmla="*/ 16 h 624"/>
                  <a:gd name="T16" fmla="*/ 323 w 323"/>
                  <a:gd name="T17" fmla="*/ 342 h 624"/>
                  <a:gd name="T18" fmla="*/ 315 w 323"/>
                  <a:gd name="T19" fmla="*/ 480 h 624"/>
                  <a:gd name="T20" fmla="*/ 240 w 323"/>
                  <a:gd name="T21" fmla="*/ 598 h 624"/>
                  <a:gd name="T22" fmla="*/ 108 w 323"/>
                  <a:gd name="T23" fmla="*/ 624 h 624"/>
                  <a:gd name="T24" fmla="*/ 56 w 323"/>
                  <a:gd name="T25" fmla="*/ 621 h 624"/>
                  <a:gd name="T26" fmla="*/ 56 w 323"/>
                  <a:gd name="T27" fmla="*/ 579 h 624"/>
                  <a:gd name="T28" fmla="*/ 108 w 323"/>
                  <a:gd name="T29" fmla="*/ 582 h 624"/>
                  <a:gd name="T30" fmla="*/ 194 w 323"/>
                  <a:gd name="T31" fmla="*/ 567 h 624"/>
                  <a:gd name="T32" fmla="*/ 247 w 323"/>
                  <a:gd name="T33" fmla="*/ 488 h 624"/>
                  <a:gd name="T34" fmla="*/ 253 w 323"/>
                  <a:gd name="T35" fmla="*/ 407 h 624"/>
                  <a:gd name="T36" fmla="*/ 253 w 323"/>
                  <a:gd name="T37" fmla="*/ 385 h 624"/>
                  <a:gd name="T38" fmla="*/ 253 w 323"/>
                  <a:gd name="T39" fmla="*/ 46 h 624"/>
                  <a:gd name="T40" fmla="*/ 200 w 323"/>
                  <a:gd name="T41" fmla="*/ 43 h 624"/>
                  <a:gd name="T42" fmla="*/ 131 w 323"/>
                  <a:gd name="T43" fmla="*/ 60 h 624"/>
                  <a:gd name="T44" fmla="*/ 86 w 323"/>
                  <a:gd name="T45" fmla="*/ 133 h 624"/>
                  <a:gd name="T46" fmla="*/ 72 w 323"/>
                  <a:gd name="T47" fmla="*/ 238 h 624"/>
                  <a:gd name="T48" fmla="*/ 99 w 323"/>
                  <a:gd name="T49" fmla="*/ 360 h 624"/>
                  <a:gd name="T50" fmla="*/ 155 w 323"/>
                  <a:gd name="T51" fmla="*/ 391 h 624"/>
                  <a:gd name="T52" fmla="*/ 211 w 323"/>
                  <a:gd name="T53" fmla="*/ 372 h 624"/>
                  <a:gd name="T54" fmla="*/ 247 w 323"/>
                  <a:gd name="T55" fmla="*/ 322 h 624"/>
                  <a:gd name="T56" fmla="*/ 253 w 323"/>
                  <a:gd name="T57" fmla="*/ 275 h 624"/>
                  <a:gd name="T58" fmla="*/ 253 w 323"/>
                  <a:gd name="T59" fmla="*/ 4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624">
                    <a:moveTo>
                      <a:pt x="253" y="385"/>
                    </a:moveTo>
                    <a:cubicBezTo>
                      <a:pt x="243" y="396"/>
                      <a:pt x="234" y="405"/>
                      <a:pt x="227" y="410"/>
                    </a:cubicBezTo>
                    <a:cubicBezTo>
                      <a:pt x="206" y="425"/>
                      <a:pt x="179" y="433"/>
                      <a:pt x="146" y="433"/>
                    </a:cubicBezTo>
                    <a:cubicBezTo>
                      <a:pt x="109" y="433"/>
                      <a:pt x="79" y="423"/>
                      <a:pt x="55" y="403"/>
                    </a:cubicBezTo>
                    <a:cubicBezTo>
                      <a:pt x="18" y="372"/>
                      <a:pt x="0" y="316"/>
                      <a:pt x="0" y="236"/>
                    </a:cubicBezTo>
                    <a:cubicBezTo>
                      <a:pt x="0" y="171"/>
                      <a:pt x="13" y="117"/>
                      <a:pt x="40" y="75"/>
                    </a:cubicBezTo>
                    <a:cubicBezTo>
                      <a:pt x="72" y="25"/>
                      <a:pt x="123" y="0"/>
                      <a:pt x="193" y="0"/>
                    </a:cubicBezTo>
                    <a:cubicBezTo>
                      <a:pt x="235" y="0"/>
                      <a:pt x="279" y="5"/>
                      <a:pt x="323" y="16"/>
                    </a:cubicBezTo>
                    <a:cubicBezTo>
                      <a:pt x="323" y="342"/>
                      <a:pt x="323" y="342"/>
                      <a:pt x="323" y="342"/>
                    </a:cubicBezTo>
                    <a:cubicBezTo>
                      <a:pt x="323" y="402"/>
                      <a:pt x="321" y="448"/>
                      <a:pt x="315" y="480"/>
                    </a:cubicBezTo>
                    <a:cubicBezTo>
                      <a:pt x="306" y="537"/>
                      <a:pt x="281" y="576"/>
                      <a:pt x="240" y="598"/>
                    </a:cubicBezTo>
                    <a:cubicBezTo>
                      <a:pt x="206" y="616"/>
                      <a:pt x="162" y="624"/>
                      <a:pt x="108" y="624"/>
                    </a:cubicBezTo>
                    <a:cubicBezTo>
                      <a:pt x="93" y="624"/>
                      <a:pt x="76" y="623"/>
                      <a:pt x="56" y="621"/>
                    </a:cubicBezTo>
                    <a:cubicBezTo>
                      <a:pt x="56" y="579"/>
                      <a:pt x="56" y="579"/>
                      <a:pt x="56" y="579"/>
                    </a:cubicBezTo>
                    <a:cubicBezTo>
                      <a:pt x="74" y="581"/>
                      <a:pt x="91" y="582"/>
                      <a:pt x="108" y="582"/>
                    </a:cubicBezTo>
                    <a:cubicBezTo>
                      <a:pt x="146" y="582"/>
                      <a:pt x="175" y="577"/>
                      <a:pt x="194" y="567"/>
                    </a:cubicBezTo>
                    <a:cubicBezTo>
                      <a:pt x="222" y="552"/>
                      <a:pt x="239" y="526"/>
                      <a:pt x="247" y="488"/>
                    </a:cubicBezTo>
                    <a:cubicBezTo>
                      <a:pt x="251" y="466"/>
                      <a:pt x="253" y="440"/>
                      <a:pt x="253" y="407"/>
                    </a:cubicBezTo>
                    <a:lnTo>
                      <a:pt x="253" y="385"/>
                    </a:lnTo>
                    <a:close/>
                    <a:moveTo>
                      <a:pt x="253" y="46"/>
                    </a:moveTo>
                    <a:cubicBezTo>
                      <a:pt x="234" y="44"/>
                      <a:pt x="216" y="43"/>
                      <a:pt x="200" y="43"/>
                    </a:cubicBezTo>
                    <a:cubicBezTo>
                      <a:pt x="171" y="43"/>
                      <a:pt x="148" y="48"/>
                      <a:pt x="131" y="60"/>
                    </a:cubicBezTo>
                    <a:cubicBezTo>
                      <a:pt x="112" y="74"/>
                      <a:pt x="97" y="98"/>
                      <a:pt x="86" y="133"/>
                    </a:cubicBezTo>
                    <a:cubicBezTo>
                      <a:pt x="77" y="163"/>
                      <a:pt x="72" y="198"/>
                      <a:pt x="72" y="238"/>
                    </a:cubicBezTo>
                    <a:cubicBezTo>
                      <a:pt x="72" y="294"/>
                      <a:pt x="81" y="335"/>
                      <a:pt x="99" y="360"/>
                    </a:cubicBezTo>
                    <a:cubicBezTo>
                      <a:pt x="113" y="380"/>
                      <a:pt x="132" y="391"/>
                      <a:pt x="155" y="391"/>
                    </a:cubicBezTo>
                    <a:cubicBezTo>
                      <a:pt x="175" y="391"/>
                      <a:pt x="194" y="384"/>
                      <a:pt x="211" y="372"/>
                    </a:cubicBezTo>
                    <a:cubicBezTo>
                      <a:pt x="228" y="359"/>
                      <a:pt x="240" y="343"/>
                      <a:pt x="247" y="322"/>
                    </a:cubicBezTo>
                    <a:cubicBezTo>
                      <a:pt x="251" y="311"/>
                      <a:pt x="253" y="296"/>
                      <a:pt x="253" y="275"/>
                    </a:cubicBezTo>
                    <a:lnTo>
                      <a:pt x="25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5" name="Freeform 19"/>
              <p:cNvSpPr>
                <a:spLocks/>
              </p:cNvSpPr>
              <p:nvPr/>
            </p:nvSpPr>
            <p:spPr bwMode="gray">
              <a:xfrm>
                <a:off x="2794" y="2379"/>
                <a:ext cx="36" cy="104"/>
              </a:xfrm>
              <a:custGeom>
                <a:avLst/>
                <a:gdLst>
                  <a:gd name="T0" fmla="*/ 0 w 180"/>
                  <a:gd name="T1" fmla="*/ 0 h 521"/>
                  <a:gd name="T2" fmla="*/ 70 w 180"/>
                  <a:gd name="T3" fmla="*/ 0 h 521"/>
                  <a:gd name="T4" fmla="*/ 70 w 180"/>
                  <a:gd name="T5" fmla="*/ 110 h 521"/>
                  <a:gd name="T6" fmla="*/ 180 w 180"/>
                  <a:gd name="T7" fmla="*/ 110 h 521"/>
                  <a:gd name="T8" fmla="*/ 180 w 180"/>
                  <a:gd name="T9" fmla="*/ 155 h 521"/>
                  <a:gd name="T10" fmla="*/ 70 w 180"/>
                  <a:gd name="T11" fmla="*/ 155 h 521"/>
                  <a:gd name="T12" fmla="*/ 70 w 180"/>
                  <a:gd name="T13" fmla="*/ 373 h 521"/>
                  <a:gd name="T14" fmla="*/ 88 w 180"/>
                  <a:gd name="T15" fmla="*/ 456 h 521"/>
                  <a:gd name="T16" fmla="*/ 127 w 180"/>
                  <a:gd name="T17" fmla="*/ 475 h 521"/>
                  <a:gd name="T18" fmla="*/ 157 w 180"/>
                  <a:gd name="T19" fmla="*/ 476 h 521"/>
                  <a:gd name="T20" fmla="*/ 180 w 180"/>
                  <a:gd name="T21" fmla="*/ 476 h 521"/>
                  <a:gd name="T22" fmla="*/ 180 w 180"/>
                  <a:gd name="T23" fmla="*/ 521 h 521"/>
                  <a:gd name="T24" fmla="*/ 142 w 180"/>
                  <a:gd name="T25" fmla="*/ 521 h 521"/>
                  <a:gd name="T26" fmla="*/ 71 w 180"/>
                  <a:gd name="T27" fmla="*/ 514 h 521"/>
                  <a:gd name="T28" fmla="*/ 6 w 180"/>
                  <a:gd name="T29" fmla="*/ 444 h 521"/>
                  <a:gd name="T30" fmla="*/ 0 w 180"/>
                  <a:gd name="T31" fmla="*/ 363 h 521"/>
                  <a:gd name="T32" fmla="*/ 0 w 180"/>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521">
                    <a:moveTo>
                      <a:pt x="0" y="0"/>
                    </a:moveTo>
                    <a:cubicBezTo>
                      <a:pt x="70" y="0"/>
                      <a:pt x="70" y="0"/>
                      <a:pt x="70" y="0"/>
                    </a:cubicBezTo>
                    <a:cubicBezTo>
                      <a:pt x="70" y="110"/>
                      <a:pt x="70" y="110"/>
                      <a:pt x="70" y="110"/>
                    </a:cubicBezTo>
                    <a:cubicBezTo>
                      <a:pt x="180" y="110"/>
                      <a:pt x="180" y="110"/>
                      <a:pt x="180" y="110"/>
                    </a:cubicBezTo>
                    <a:cubicBezTo>
                      <a:pt x="180" y="155"/>
                      <a:pt x="180" y="155"/>
                      <a:pt x="180" y="155"/>
                    </a:cubicBezTo>
                    <a:cubicBezTo>
                      <a:pt x="70" y="155"/>
                      <a:pt x="70" y="155"/>
                      <a:pt x="70" y="155"/>
                    </a:cubicBezTo>
                    <a:cubicBezTo>
                      <a:pt x="70" y="373"/>
                      <a:pt x="70" y="373"/>
                      <a:pt x="70" y="373"/>
                    </a:cubicBezTo>
                    <a:cubicBezTo>
                      <a:pt x="70" y="414"/>
                      <a:pt x="76" y="442"/>
                      <a:pt x="88" y="456"/>
                    </a:cubicBezTo>
                    <a:cubicBezTo>
                      <a:pt x="97" y="467"/>
                      <a:pt x="110" y="473"/>
                      <a:pt x="127" y="475"/>
                    </a:cubicBezTo>
                    <a:cubicBezTo>
                      <a:pt x="133" y="475"/>
                      <a:pt x="143" y="476"/>
                      <a:pt x="157" y="476"/>
                    </a:cubicBezTo>
                    <a:cubicBezTo>
                      <a:pt x="180" y="476"/>
                      <a:pt x="180" y="476"/>
                      <a:pt x="180" y="476"/>
                    </a:cubicBezTo>
                    <a:cubicBezTo>
                      <a:pt x="180" y="521"/>
                      <a:pt x="180" y="521"/>
                      <a:pt x="180" y="521"/>
                    </a:cubicBezTo>
                    <a:cubicBezTo>
                      <a:pt x="142" y="521"/>
                      <a:pt x="142" y="521"/>
                      <a:pt x="142" y="521"/>
                    </a:cubicBezTo>
                    <a:cubicBezTo>
                      <a:pt x="112" y="521"/>
                      <a:pt x="89" y="518"/>
                      <a:pt x="71" y="514"/>
                    </a:cubicBezTo>
                    <a:cubicBezTo>
                      <a:pt x="36" y="504"/>
                      <a:pt x="14" y="481"/>
                      <a:pt x="6"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6" name="Freeform 20"/>
              <p:cNvSpPr>
                <a:spLocks noEditPoints="1"/>
              </p:cNvSpPr>
              <p:nvPr/>
            </p:nvSpPr>
            <p:spPr bwMode="gray">
              <a:xfrm>
                <a:off x="2845"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7" name="Freeform 21"/>
              <p:cNvSpPr>
                <a:spLocks/>
              </p:cNvSpPr>
              <p:nvPr/>
            </p:nvSpPr>
            <p:spPr bwMode="gray">
              <a:xfrm>
                <a:off x="2934" y="2399"/>
                <a:ext cx="106" cy="84"/>
              </a:xfrm>
              <a:custGeom>
                <a:avLst/>
                <a:gdLst>
                  <a:gd name="T0" fmla="*/ 0 w 530"/>
                  <a:gd name="T1" fmla="*/ 422 h 422"/>
                  <a:gd name="T2" fmla="*/ 0 w 530"/>
                  <a:gd name="T3" fmla="*/ 16 h 422"/>
                  <a:gd name="T4" fmla="*/ 151 w 530"/>
                  <a:gd name="T5" fmla="*/ 0 h 422"/>
                  <a:gd name="T6" fmla="*/ 261 w 530"/>
                  <a:gd name="T7" fmla="*/ 27 h 422"/>
                  <a:gd name="T8" fmla="*/ 392 w 530"/>
                  <a:gd name="T9" fmla="*/ 0 h 422"/>
                  <a:gd name="T10" fmla="*/ 518 w 530"/>
                  <a:gd name="T11" fmla="*/ 65 h 422"/>
                  <a:gd name="T12" fmla="*/ 530 w 530"/>
                  <a:gd name="T13" fmla="*/ 170 h 422"/>
                  <a:gd name="T14" fmla="*/ 530 w 530"/>
                  <a:gd name="T15" fmla="*/ 422 h 422"/>
                  <a:gd name="T16" fmla="*/ 459 w 530"/>
                  <a:gd name="T17" fmla="*/ 422 h 422"/>
                  <a:gd name="T18" fmla="*/ 459 w 530"/>
                  <a:gd name="T19" fmla="*/ 174 h 422"/>
                  <a:gd name="T20" fmla="*/ 448 w 530"/>
                  <a:gd name="T21" fmla="*/ 77 h 422"/>
                  <a:gd name="T22" fmla="*/ 383 w 530"/>
                  <a:gd name="T23" fmla="*/ 43 h 422"/>
                  <a:gd name="T24" fmla="*/ 300 w 530"/>
                  <a:gd name="T25" fmla="*/ 62 h 422"/>
                  <a:gd name="T26" fmla="*/ 300 w 530"/>
                  <a:gd name="T27" fmla="*/ 422 h 422"/>
                  <a:gd name="T28" fmla="*/ 230 w 530"/>
                  <a:gd name="T29" fmla="*/ 422 h 422"/>
                  <a:gd name="T30" fmla="*/ 230 w 530"/>
                  <a:gd name="T31" fmla="*/ 171 h 422"/>
                  <a:gd name="T32" fmla="*/ 218 w 530"/>
                  <a:gd name="T33" fmla="*/ 77 h 422"/>
                  <a:gd name="T34" fmla="*/ 151 w 530"/>
                  <a:gd name="T35" fmla="*/ 43 h 422"/>
                  <a:gd name="T36" fmla="*/ 70 w 530"/>
                  <a:gd name="T37" fmla="*/ 52 h 422"/>
                  <a:gd name="T38" fmla="*/ 70 w 530"/>
                  <a:gd name="T39" fmla="*/ 422 h 422"/>
                  <a:gd name="T40" fmla="*/ 0 w 530"/>
                  <a:gd name="T4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22">
                    <a:moveTo>
                      <a:pt x="0" y="422"/>
                    </a:moveTo>
                    <a:cubicBezTo>
                      <a:pt x="0" y="16"/>
                      <a:pt x="0" y="16"/>
                      <a:pt x="0" y="16"/>
                    </a:cubicBezTo>
                    <a:cubicBezTo>
                      <a:pt x="64" y="5"/>
                      <a:pt x="114" y="0"/>
                      <a:pt x="151" y="0"/>
                    </a:cubicBezTo>
                    <a:cubicBezTo>
                      <a:pt x="200" y="0"/>
                      <a:pt x="236" y="9"/>
                      <a:pt x="261" y="27"/>
                    </a:cubicBezTo>
                    <a:cubicBezTo>
                      <a:pt x="305" y="9"/>
                      <a:pt x="349" y="0"/>
                      <a:pt x="392" y="0"/>
                    </a:cubicBezTo>
                    <a:cubicBezTo>
                      <a:pt x="458" y="0"/>
                      <a:pt x="500" y="22"/>
                      <a:pt x="518" y="65"/>
                    </a:cubicBezTo>
                    <a:cubicBezTo>
                      <a:pt x="526" y="85"/>
                      <a:pt x="530" y="120"/>
                      <a:pt x="530" y="170"/>
                    </a:cubicBezTo>
                    <a:cubicBezTo>
                      <a:pt x="530" y="422"/>
                      <a:pt x="530" y="422"/>
                      <a:pt x="530" y="422"/>
                    </a:cubicBezTo>
                    <a:cubicBezTo>
                      <a:pt x="459" y="422"/>
                      <a:pt x="459" y="422"/>
                      <a:pt x="459" y="422"/>
                    </a:cubicBezTo>
                    <a:cubicBezTo>
                      <a:pt x="459" y="174"/>
                      <a:pt x="459" y="174"/>
                      <a:pt x="459" y="174"/>
                    </a:cubicBezTo>
                    <a:cubicBezTo>
                      <a:pt x="459" y="126"/>
                      <a:pt x="456" y="94"/>
                      <a:pt x="448" y="77"/>
                    </a:cubicBezTo>
                    <a:cubicBezTo>
                      <a:pt x="438" y="54"/>
                      <a:pt x="416" y="43"/>
                      <a:pt x="383" y="43"/>
                    </a:cubicBezTo>
                    <a:cubicBezTo>
                      <a:pt x="356" y="43"/>
                      <a:pt x="328" y="49"/>
                      <a:pt x="300" y="62"/>
                    </a:cubicBezTo>
                    <a:cubicBezTo>
                      <a:pt x="300" y="422"/>
                      <a:pt x="300" y="422"/>
                      <a:pt x="300" y="422"/>
                    </a:cubicBezTo>
                    <a:cubicBezTo>
                      <a:pt x="230" y="422"/>
                      <a:pt x="230" y="422"/>
                      <a:pt x="230" y="422"/>
                    </a:cubicBezTo>
                    <a:cubicBezTo>
                      <a:pt x="230" y="171"/>
                      <a:pt x="230" y="171"/>
                      <a:pt x="230" y="171"/>
                    </a:cubicBezTo>
                    <a:cubicBezTo>
                      <a:pt x="230" y="125"/>
                      <a:pt x="226" y="93"/>
                      <a:pt x="218" y="77"/>
                    </a:cubicBezTo>
                    <a:cubicBezTo>
                      <a:pt x="207" y="54"/>
                      <a:pt x="185" y="43"/>
                      <a:pt x="151" y="43"/>
                    </a:cubicBezTo>
                    <a:cubicBezTo>
                      <a:pt x="125" y="43"/>
                      <a:pt x="98" y="45"/>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8" name="Freeform 22"/>
              <p:cNvSpPr>
                <a:spLocks noEditPoints="1"/>
              </p:cNvSpPr>
              <p:nvPr/>
            </p:nvSpPr>
            <p:spPr bwMode="gray">
              <a:xfrm>
                <a:off x="3060"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7" y="308"/>
                      <a:pt x="274" y="267"/>
                      <a:pt x="274" y="217"/>
                    </a:cubicBezTo>
                    <a:cubicBezTo>
                      <a:pt x="274" y="165"/>
                      <a:pt x="267" y="124"/>
                      <a:pt x="255" y="96"/>
                    </a:cubicBezTo>
                    <a:cubicBezTo>
                      <a:pt x="240"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19" name="Freeform 23"/>
              <p:cNvSpPr>
                <a:spLocks/>
              </p:cNvSpPr>
              <p:nvPr/>
            </p:nvSpPr>
            <p:spPr bwMode="gray">
              <a:xfrm>
                <a:off x="3150" y="2399"/>
                <a:ext cx="35" cy="84"/>
              </a:xfrm>
              <a:custGeom>
                <a:avLst/>
                <a:gdLst>
                  <a:gd name="T0" fmla="*/ 0 w 177"/>
                  <a:gd name="T1" fmla="*/ 422 h 422"/>
                  <a:gd name="T2" fmla="*/ 0 w 177"/>
                  <a:gd name="T3" fmla="*/ 18 h 422"/>
                  <a:gd name="T4" fmla="*/ 177 w 177"/>
                  <a:gd name="T5" fmla="*/ 0 h 422"/>
                  <a:gd name="T6" fmla="*/ 177 w 177"/>
                  <a:gd name="T7" fmla="*/ 44 h 422"/>
                  <a:gd name="T8" fmla="*/ 70 w 177"/>
                  <a:gd name="T9" fmla="*/ 52 h 422"/>
                  <a:gd name="T10" fmla="*/ 70 w 177"/>
                  <a:gd name="T11" fmla="*/ 422 h 422"/>
                  <a:gd name="T12" fmla="*/ 0 w 177"/>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7" h="422">
                    <a:moveTo>
                      <a:pt x="0" y="422"/>
                    </a:moveTo>
                    <a:cubicBezTo>
                      <a:pt x="0" y="18"/>
                      <a:pt x="0" y="18"/>
                      <a:pt x="0" y="18"/>
                    </a:cubicBezTo>
                    <a:cubicBezTo>
                      <a:pt x="53" y="7"/>
                      <a:pt x="112" y="1"/>
                      <a:pt x="177" y="0"/>
                    </a:cubicBezTo>
                    <a:cubicBezTo>
                      <a:pt x="177" y="44"/>
                      <a:pt x="177" y="44"/>
                      <a:pt x="177" y="44"/>
                    </a:cubicBezTo>
                    <a:cubicBezTo>
                      <a:pt x="138" y="44"/>
                      <a:pt x="102" y="47"/>
                      <a:pt x="70" y="52"/>
                    </a:cubicBezTo>
                    <a:cubicBezTo>
                      <a:pt x="70" y="422"/>
                      <a:pt x="70" y="422"/>
                      <a:pt x="70"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0" name="Freeform 24"/>
              <p:cNvSpPr>
                <a:spLocks/>
              </p:cNvSpPr>
              <p:nvPr/>
            </p:nvSpPr>
            <p:spPr bwMode="gray">
              <a:xfrm>
                <a:off x="3201" y="2399"/>
                <a:ext cx="35" cy="84"/>
              </a:xfrm>
              <a:custGeom>
                <a:avLst/>
                <a:gdLst>
                  <a:gd name="T0" fmla="*/ 0 w 178"/>
                  <a:gd name="T1" fmla="*/ 422 h 422"/>
                  <a:gd name="T2" fmla="*/ 0 w 178"/>
                  <a:gd name="T3" fmla="*/ 18 h 422"/>
                  <a:gd name="T4" fmla="*/ 178 w 178"/>
                  <a:gd name="T5" fmla="*/ 0 h 422"/>
                  <a:gd name="T6" fmla="*/ 178 w 178"/>
                  <a:gd name="T7" fmla="*/ 44 h 422"/>
                  <a:gd name="T8" fmla="*/ 71 w 178"/>
                  <a:gd name="T9" fmla="*/ 52 h 422"/>
                  <a:gd name="T10" fmla="*/ 71 w 178"/>
                  <a:gd name="T11" fmla="*/ 422 h 422"/>
                  <a:gd name="T12" fmla="*/ 0 w 178"/>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178" h="422">
                    <a:moveTo>
                      <a:pt x="0" y="422"/>
                    </a:moveTo>
                    <a:cubicBezTo>
                      <a:pt x="0" y="18"/>
                      <a:pt x="0" y="18"/>
                      <a:pt x="0" y="18"/>
                    </a:cubicBezTo>
                    <a:cubicBezTo>
                      <a:pt x="54" y="7"/>
                      <a:pt x="113" y="1"/>
                      <a:pt x="178" y="0"/>
                    </a:cubicBezTo>
                    <a:cubicBezTo>
                      <a:pt x="178" y="44"/>
                      <a:pt x="178" y="44"/>
                      <a:pt x="178" y="44"/>
                    </a:cubicBezTo>
                    <a:cubicBezTo>
                      <a:pt x="138" y="44"/>
                      <a:pt x="102" y="47"/>
                      <a:pt x="71" y="52"/>
                    </a:cubicBezTo>
                    <a:cubicBezTo>
                      <a:pt x="71" y="422"/>
                      <a:pt x="71" y="422"/>
                      <a:pt x="71" y="422"/>
                    </a:cubicBezTo>
                    <a:lnTo>
                      <a:pt x="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1" name="Freeform 25"/>
              <p:cNvSpPr>
                <a:spLocks noEditPoints="1"/>
              </p:cNvSpPr>
              <p:nvPr/>
            </p:nvSpPr>
            <p:spPr bwMode="gray">
              <a:xfrm>
                <a:off x="3246"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1 w 345"/>
                  <a:gd name="T13" fmla="*/ 58 h 433"/>
                  <a:gd name="T14" fmla="*/ 173 w 345"/>
                  <a:gd name="T15" fmla="*/ 0 h 433"/>
                  <a:gd name="T16" fmla="*/ 173 w 345"/>
                  <a:gd name="T17" fmla="*/ 43 h 433"/>
                  <a:gd name="T18" fmla="*/ 90 w 345"/>
                  <a:gd name="T19" fmla="*/ 96 h 433"/>
                  <a:gd name="T20" fmla="*/ 72 w 345"/>
                  <a:gd name="T21" fmla="*/ 215 h 433"/>
                  <a:gd name="T22" fmla="*/ 90 w 345"/>
                  <a:gd name="T23" fmla="*/ 337 h 433"/>
                  <a:gd name="T24" fmla="*/ 173 w 345"/>
                  <a:gd name="T25" fmla="*/ 391 h 433"/>
                  <a:gd name="T26" fmla="*/ 255 w 345"/>
                  <a:gd name="T27" fmla="*/ 337 h 433"/>
                  <a:gd name="T28" fmla="*/ 273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1" y="0"/>
                      <a:pt x="275" y="20"/>
                      <a:pt x="304" y="58"/>
                    </a:cubicBezTo>
                    <a:cubicBezTo>
                      <a:pt x="331" y="96"/>
                      <a:pt x="345" y="149"/>
                      <a:pt x="345" y="217"/>
                    </a:cubicBezTo>
                    <a:cubicBezTo>
                      <a:pt x="345" y="284"/>
                      <a:pt x="331" y="336"/>
                      <a:pt x="304" y="375"/>
                    </a:cubicBezTo>
                    <a:cubicBezTo>
                      <a:pt x="276" y="414"/>
                      <a:pt x="232" y="433"/>
                      <a:pt x="173" y="433"/>
                    </a:cubicBezTo>
                    <a:cubicBezTo>
                      <a:pt x="58" y="433"/>
                      <a:pt x="0" y="360"/>
                      <a:pt x="0" y="214"/>
                    </a:cubicBezTo>
                    <a:cubicBezTo>
                      <a:pt x="0" y="148"/>
                      <a:pt x="14" y="96"/>
                      <a:pt x="41" y="58"/>
                    </a:cubicBezTo>
                    <a:cubicBezTo>
                      <a:pt x="70" y="20"/>
                      <a:pt x="114" y="0"/>
                      <a:pt x="173" y="0"/>
                    </a:cubicBezTo>
                    <a:moveTo>
                      <a:pt x="173" y="43"/>
                    </a:moveTo>
                    <a:cubicBezTo>
                      <a:pt x="133" y="43"/>
                      <a:pt x="106" y="60"/>
                      <a:pt x="90" y="96"/>
                    </a:cubicBezTo>
                    <a:cubicBezTo>
                      <a:pt x="78" y="125"/>
                      <a:pt x="72" y="165"/>
                      <a:pt x="72" y="215"/>
                    </a:cubicBezTo>
                    <a:cubicBezTo>
                      <a:pt x="72" y="267"/>
                      <a:pt x="78" y="308"/>
                      <a:pt x="90" y="337"/>
                    </a:cubicBezTo>
                    <a:cubicBezTo>
                      <a:pt x="106" y="373"/>
                      <a:pt x="133" y="391"/>
                      <a:pt x="173" y="391"/>
                    </a:cubicBezTo>
                    <a:cubicBezTo>
                      <a:pt x="213" y="391"/>
                      <a:pt x="240" y="373"/>
                      <a:pt x="255" y="337"/>
                    </a:cubicBezTo>
                    <a:cubicBezTo>
                      <a:pt x="267" y="308"/>
                      <a:pt x="273" y="267"/>
                      <a:pt x="273" y="217"/>
                    </a:cubicBezTo>
                    <a:cubicBezTo>
                      <a:pt x="273" y="165"/>
                      <a:pt x="267"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2" name="Freeform 26"/>
              <p:cNvSpPr>
                <a:spLocks/>
              </p:cNvSpPr>
              <p:nvPr/>
            </p:nvSpPr>
            <p:spPr bwMode="gray">
              <a:xfrm>
                <a:off x="3324" y="2401"/>
                <a:ext cx="106" cy="82"/>
              </a:xfrm>
              <a:custGeom>
                <a:avLst/>
                <a:gdLst>
                  <a:gd name="T0" fmla="*/ 116 w 528"/>
                  <a:gd name="T1" fmla="*/ 411 h 411"/>
                  <a:gd name="T2" fmla="*/ 0 w 528"/>
                  <a:gd name="T3" fmla="*/ 0 h 411"/>
                  <a:gd name="T4" fmla="*/ 70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8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0" y="0"/>
                      <a:pt x="70" y="0"/>
                      <a:pt x="70"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8" y="411"/>
                      <a:pt x="188" y="411"/>
                      <a:pt x="188"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3" name="Freeform 27"/>
              <p:cNvSpPr>
                <a:spLocks/>
              </p:cNvSpPr>
              <p:nvPr/>
            </p:nvSpPr>
            <p:spPr bwMode="gray">
              <a:xfrm>
                <a:off x="3472" y="2401"/>
                <a:ext cx="105" cy="82"/>
              </a:xfrm>
              <a:custGeom>
                <a:avLst/>
                <a:gdLst>
                  <a:gd name="T0" fmla="*/ 116 w 528"/>
                  <a:gd name="T1" fmla="*/ 411 h 411"/>
                  <a:gd name="T2" fmla="*/ 0 w 528"/>
                  <a:gd name="T3" fmla="*/ 0 h 411"/>
                  <a:gd name="T4" fmla="*/ 71 w 528"/>
                  <a:gd name="T5" fmla="*/ 0 h 411"/>
                  <a:gd name="T6" fmla="*/ 157 w 528"/>
                  <a:gd name="T7" fmla="*/ 335 h 411"/>
                  <a:gd name="T8" fmla="*/ 234 w 528"/>
                  <a:gd name="T9" fmla="*/ 0 h 411"/>
                  <a:gd name="T10" fmla="*/ 304 w 528"/>
                  <a:gd name="T11" fmla="*/ 0 h 411"/>
                  <a:gd name="T12" fmla="*/ 384 w 528"/>
                  <a:gd name="T13" fmla="*/ 335 h 411"/>
                  <a:gd name="T14" fmla="*/ 471 w 528"/>
                  <a:gd name="T15" fmla="*/ 0 h 411"/>
                  <a:gd name="T16" fmla="*/ 528 w 528"/>
                  <a:gd name="T17" fmla="*/ 0 h 411"/>
                  <a:gd name="T18" fmla="*/ 412 w 528"/>
                  <a:gd name="T19" fmla="*/ 411 h 411"/>
                  <a:gd name="T20" fmla="*/ 343 w 528"/>
                  <a:gd name="T21" fmla="*/ 411 h 411"/>
                  <a:gd name="T22" fmla="*/ 281 w 528"/>
                  <a:gd name="T23" fmla="*/ 145 h 411"/>
                  <a:gd name="T24" fmla="*/ 266 w 528"/>
                  <a:gd name="T25" fmla="*/ 61 h 411"/>
                  <a:gd name="T26" fmla="*/ 250 w 528"/>
                  <a:gd name="T27" fmla="*/ 145 h 411"/>
                  <a:gd name="T28" fmla="*/ 189 w 528"/>
                  <a:gd name="T29" fmla="*/ 411 h 411"/>
                  <a:gd name="T30" fmla="*/ 116 w 528"/>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411">
                    <a:moveTo>
                      <a:pt x="116" y="411"/>
                    </a:moveTo>
                    <a:cubicBezTo>
                      <a:pt x="0" y="0"/>
                      <a:pt x="0" y="0"/>
                      <a:pt x="0" y="0"/>
                    </a:cubicBezTo>
                    <a:cubicBezTo>
                      <a:pt x="71" y="0"/>
                      <a:pt x="71" y="0"/>
                      <a:pt x="71" y="0"/>
                    </a:cubicBezTo>
                    <a:cubicBezTo>
                      <a:pt x="157" y="335"/>
                      <a:pt x="157" y="335"/>
                      <a:pt x="157" y="335"/>
                    </a:cubicBezTo>
                    <a:cubicBezTo>
                      <a:pt x="234" y="0"/>
                      <a:pt x="234" y="0"/>
                      <a:pt x="234" y="0"/>
                    </a:cubicBezTo>
                    <a:cubicBezTo>
                      <a:pt x="304" y="0"/>
                      <a:pt x="304" y="0"/>
                      <a:pt x="304" y="0"/>
                    </a:cubicBezTo>
                    <a:cubicBezTo>
                      <a:pt x="384" y="335"/>
                      <a:pt x="384" y="335"/>
                      <a:pt x="384" y="335"/>
                    </a:cubicBezTo>
                    <a:cubicBezTo>
                      <a:pt x="471" y="0"/>
                      <a:pt x="471" y="0"/>
                      <a:pt x="471" y="0"/>
                    </a:cubicBezTo>
                    <a:cubicBezTo>
                      <a:pt x="528" y="0"/>
                      <a:pt x="528" y="0"/>
                      <a:pt x="528" y="0"/>
                    </a:cubicBezTo>
                    <a:cubicBezTo>
                      <a:pt x="412" y="411"/>
                      <a:pt x="412" y="411"/>
                      <a:pt x="412" y="411"/>
                    </a:cubicBezTo>
                    <a:cubicBezTo>
                      <a:pt x="343" y="411"/>
                      <a:pt x="343" y="411"/>
                      <a:pt x="343" y="411"/>
                    </a:cubicBezTo>
                    <a:cubicBezTo>
                      <a:pt x="281" y="145"/>
                      <a:pt x="281" y="145"/>
                      <a:pt x="281" y="145"/>
                    </a:cubicBezTo>
                    <a:cubicBezTo>
                      <a:pt x="277" y="126"/>
                      <a:pt x="272" y="98"/>
                      <a:pt x="266" y="61"/>
                    </a:cubicBezTo>
                    <a:cubicBezTo>
                      <a:pt x="261" y="91"/>
                      <a:pt x="256" y="119"/>
                      <a:pt x="250" y="145"/>
                    </a:cubicBezTo>
                    <a:cubicBezTo>
                      <a:pt x="189" y="411"/>
                      <a:pt x="189" y="411"/>
                      <a:pt x="189" y="411"/>
                    </a:cubicBezTo>
                    <a:lnTo>
                      <a:pt x="116" y="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4" name="Freeform 28"/>
              <p:cNvSpPr>
                <a:spLocks noEditPoints="1"/>
              </p:cNvSpPr>
              <p:nvPr/>
            </p:nvSpPr>
            <p:spPr bwMode="gray">
              <a:xfrm>
                <a:off x="3591" y="2371"/>
                <a:ext cx="17" cy="112"/>
              </a:xfrm>
              <a:custGeom>
                <a:avLst/>
                <a:gdLst>
                  <a:gd name="T0" fmla="*/ 42 w 85"/>
                  <a:gd name="T1" fmla="*/ 0 h 561"/>
                  <a:gd name="T2" fmla="*/ 74 w 85"/>
                  <a:gd name="T3" fmla="*/ 14 h 561"/>
                  <a:gd name="T4" fmla="*/ 85 w 85"/>
                  <a:gd name="T5" fmla="*/ 43 h 561"/>
                  <a:gd name="T6" fmla="*/ 71 w 85"/>
                  <a:gd name="T7" fmla="*/ 75 h 561"/>
                  <a:gd name="T8" fmla="*/ 42 w 85"/>
                  <a:gd name="T9" fmla="*/ 86 h 561"/>
                  <a:gd name="T10" fmla="*/ 11 w 85"/>
                  <a:gd name="T11" fmla="*/ 72 h 561"/>
                  <a:gd name="T12" fmla="*/ 0 w 85"/>
                  <a:gd name="T13" fmla="*/ 42 h 561"/>
                  <a:gd name="T14" fmla="*/ 14 w 85"/>
                  <a:gd name="T15" fmla="*/ 11 h 561"/>
                  <a:gd name="T16" fmla="*/ 42 w 85"/>
                  <a:gd name="T17" fmla="*/ 0 h 561"/>
                  <a:gd name="T18" fmla="*/ 8 w 85"/>
                  <a:gd name="T19" fmla="*/ 150 h 561"/>
                  <a:gd name="T20" fmla="*/ 78 w 85"/>
                  <a:gd name="T21" fmla="*/ 150 h 561"/>
                  <a:gd name="T22" fmla="*/ 78 w 85"/>
                  <a:gd name="T23" fmla="*/ 561 h 561"/>
                  <a:gd name="T24" fmla="*/ 8 w 85"/>
                  <a:gd name="T25" fmla="*/ 561 h 561"/>
                  <a:gd name="T26" fmla="*/ 8 w 85"/>
                  <a:gd name="T27" fmla="*/ 15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561">
                    <a:moveTo>
                      <a:pt x="42" y="0"/>
                    </a:moveTo>
                    <a:cubicBezTo>
                      <a:pt x="55" y="0"/>
                      <a:pt x="66" y="5"/>
                      <a:pt x="74" y="14"/>
                    </a:cubicBezTo>
                    <a:cubicBezTo>
                      <a:pt x="82" y="22"/>
                      <a:pt x="85" y="32"/>
                      <a:pt x="85" y="43"/>
                    </a:cubicBezTo>
                    <a:cubicBezTo>
                      <a:pt x="85" y="56"/>
                      <a:pt x="81" y="67"/>
                      <a:pt x="71" y="75"/>
                    </a:cubicBezTo>
                    <a:cubicBezTo>
                      <a:pt x="63" y="83"/>
                      <a:pt x="54" y="86"/>
                      <a:pt x="42" y="86"/>
                    </a:cubicBezTo>
                    <a:cubicBezTo>
                      <a:pt x="29" y="86"/>
                      <a:pt x="19" y="82"/>
                      <a:pt x="11" y="72"/>
                    </a:cubicBezTo>
                    <a:cubicBezTo>
                      <a:pt x="3" y="64"/>
                      <a:pt x="0" y="54"/>
                      <a:pt x="0" y="42"/>
                    </a:cubicBezTo>
                    <a:cubicBezTo>
                      <a:pt x="0" y="30"/>
                      <a:pt x="4" y="20"/>
                      <a:pt x="14" y="11"/>
                    </a:cubicBezTo>
                    <a:cubicBezTo>
                      <a:pt x="22" y="4"/>
                      <a:pt x="31" y="0"/>
                      <a:pt x="42" y="0"/>
                    </a:cubicBezTo>
                    <a:moveTo>
                      <a:pt x="8" y="150"/>
                    </a:moveTo>
                    <a:cubicBezTo>
                      <a:pt x="78" y="150"/>
                      <a:pt x="78" y="150"/>
                      <a:pt x="78" y="150"/>
                    </a:cubicBezTo>
                    <a:cubicBezTo>
                      <a:pt x="78" y="561"/>
                      <a:pt x="78" y="561"/>
                      <a:pt x="78" y="561"/>
                    </a:cubicBezTo>
                    <a:cubicBezTo>
                      <a:pt x="8" y="561"/>
                      <a:pt x="8" y="561"/>
                      <a:pt x="8" y="561"/>
                    </a:cubicBezTo>
                    <a:lnTo>
                      <a:pt x="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5" name="Freeform 29"/>
              <p:cNvSpPr>
                <a:spLocks/>
              </p:cNvSpPr>
              <p:nvPr/>
            </p:nvSpPr>
            <p:spPr bwMode="gray">
              <a:xfrm>
                <a:off x="3632" y="2379"/>
                <a:ext cx="37" cy="104"/>
              </a:xfrm>
              <a:custGeom>
                <a:avLst/>
                <a:gdLst>
                  <a:gd name="T0" fmla="*/ 0 w 181"/>
                  <a:gd name="T1" fmla="*/ 0 h 521"/>
                  <a:gd name="T2" fmla="*/ 70 w 181"/>
                  <a:gd name="T3" fmla="*/ 0 h 521"/>
                  <a:gd name="T4" fmla="*/ 70 w 181"/>
                  <a:gd name="T5" fmla="*/ 110 h 521"/>
                  <a:gd name="T6" fmla="*/ 181 w 181"/>
                  <a:gd name="T7" fmla="*/ 110 h 521"/>
                  <a:gd name="T8" fmla="*/ 181 w 181"/>
                  <a:gd name="T9" fmla="*/ 155 h 521"/>
                  <a:gd name="T10" fmla="*/ 70 w 181"/>
                  <a:gd name="T11" fmla="*/ 155 h 521"/>
                  <a:gd name="T12" fmla="*/ 70 w 181"/>
                  <a:gd name="T13" fmla="*/ 373 h 521"/>
                  <a:gd name="T14" fmla="*/ 89 w 181"/>
                  <a:gd name="T15" fmla="*/ 456 h 521"/>
                  <a:gd name="T16" fmla="*/ 128 w 181"/>
                  <a:gd name="T17" fmla="*/ 475 h 521"/>
                  <a:gd name="T18" fmla="*/ 158 w 181"/>
                  <a:gd name="T19" fmla="*/ 476 h 521"/>
                  <a:gd name="T20" fmla="*/ 181 w 181"/>
                  <a:gd name="T21" fmla="*/ 476 h 521"/>
                  <a:gd name="T22" fmla="*/ 181 w 181"/>
                  <a:gd name="T23" fmla="*/ 521 h 521"/>
                  <a:gd name="T24" fmla="*/ 143 w 181"/>
                  <a:gd name="T25" fmla="*/ 521 h 521"/>
                  <a:gd name="T26" fmla="*/ 72 w 181"/>
                  <a:gd name="T27" fmla="*/ 514 h 521"/>
                  <a:gd name="T28" fmla="*/ 7 w 181"/>
                  <a:gd name="T29" fmla="*/ 444 h 521"/>
                  <a:gd name="T30" fmla="*/ 0 w 181"/>
                  <a:gd name="T31" fmla="*/ 363 h 521"/>
                  <a:gd name="T32" fmla="*/ 0 w 181"/>
                  <a:gd name="T33"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521">
                    <a:moveTo>
                      <a:pt x="0" y="0"/>
                    </a:moveTo>
                    <a:cubicBezTo>
                      <a:pt x="70" y="0"/>
                      <a:pt x="70" y="0"/>
                      <a:pt x="70" y="0"/>
                    </a:cubicBezTo>
                    <a:cubicBezTo>
                      <a:pt x="70" y="110"/>
                      <a:pt x="70" y="110"/>
                      <a:pt x="70" y="110"/>
                    </a:cubicBezTo>
                    <a:cubicBezTo>
                      <a:pt x="181" y="110"/>
                      <a:pt x="181" y="110"/>
                      <a:pt x="181" y="110"/>
                    </a:cubicBezTo>
                    <a:cubicBezTo>
                      <a:pt x="181" y="155"/>
                      <a:pt x="181" y="155"/>
                      <a:pt x="181" y="155"/>
                    </a:cubicBezTo>
                    <a:cubicBezTo>
                      <a:pt x="70" y="155"/>
                      <a:pt x="70" y="155"/>
                      <a:pt x="70" y="155"/>
                    </a:cubicBezTo>
                    <a:cubicBezTo>
                      <a:pt x="70" y="373"/>
                      <a:pt x="70" y="373"/>
                      <a:pt x="70" y="373"/>
                    </a:cubicBezTo>
                    <a:cubicBezTo>
                      <a:pt x="70" y="414"/>
                      <a:pt x="77" y="442"/>
                      <a:pt x="89" y="456"/>
                    </a:cubicBezTo>
                    <a:cubicBezTo>
                      <a:pt x="97" y="467"/>
                      <a:pt x="110" y="473"/>
                      <a:pt x="128" y="475"/>
                    </a:cubicBezTo>
                    <a:cubicBezTo>
                      <a:pt x="134" y="475"/>
                      <a:pt x="144" y="476"/>
                      <a:pt x="158" y="476"/>
                    </a:cubicBezTo>
                    <a:cubicBezTo>
                      <a:pt x="181" y="476"/>
                      <a:pt x="181" y="476"/>
                      <a:pt x="181" y="476"/>
                    </a:cubicBezTo>
                    <a:cubicBezTo>
                      <a:pt x="181" y="521"/>
                      <a:pt x="181" y="521"/>
                      <a:pt x="181" y="521"/>
                    </a:cubicBezTo>
                    <a:cubicBezTo>
                      <a:pt x="143" y="521"/>
                      <a:pt x="143" y="521"/>
                      <a:pt x="143" y="521"/>
                    </a:cubicBezTo>
                    <a:cubicBezTo>
                      <a:pt x="113" y="521"/>
                      <a:pt x="89" y="518"/>
                      <a:pt x="72" y="514"/>
                    </a:cubicBezTo>
                    <a:cubicBezTo>
                      <a:pt x="36" y="504"/>
                      <a:pt x="15" y="481"/>
                      <a:pt x="7" y="444"/>
                    </a:cubicBezTo>
                    <a:cubicBezTo>
                      <a:pt x="2" y="425"/>
                      <a:pt x="0" y="397"/>
                      <a:pt x="0" y="36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6" name="Freeform 30"/>
              <p:cNvSpPr>
                <a:spLocks/>
              </p:cNvSpPr>
              <p:nvPr/>
            </p:nvSpPr>
            <p:spPr bwMode="gray">
              <a:xfrm>
                <a:off x="3686" y="2359"/>
                <a:ext cx="62" cy="124"/>
              </a:xfrm>
              <a:custGeom>
                <a:avLst/>
                <a:gdLst>
                  <a:gd name="T0" fmla="*/ 0 w 311"/>
                  <a:gd name="T1" fmla="*/ 618 h 618"/>
                  <a:gd name="T2" fmla="*/ 0 w 311"/>
                  <a:gd name="T3" fmla="*/ 0 h 618"/>
                  <a:gd name="T4" fmla="*/ 70 w 311"/>
                  <a:gd name="T5" fmla="*/ 0 h 618"/>
                  <a:gd name="T6" fmla="*/ 70 w 311"/>
                  <a:gd name="T7" fmla="*/ 218 h 618"/>
                  <a:gd name="T8" fmla="*/ 173 w 311"/>
                  <a:gd name="T9" fmla="*/ 196 h 618"/>
                  <a:gd name="T10" fmla="*/ 298 w 311"/>
                  <a:gd name="T11" fmla="*/ 260 h 618"/>
                  <a:gd name="T12" fmla="*/ 311 w 311"/>
                  <a:gd name="T13" fmla="*/ 366 h 618"/>
                  <a:gd name="T14" fmla="*/ 311 w 311"/>
                  <a:gd name="T15" fmla="*/ 618 h 618"/>
                  <a:gd name="T16" fmla="*/ 241 w 311"/>
                  <a:gd name="T17" fmla="*/ 618 h 618"/>
                  <a:gd name="T18" fmla="*/ 241 w 311"/>
                  <a:gd name="T19" fmla="*/ 355 h 618"/>
                  <a:gd name="T20" fmla="*/ 229 w 311"/>
                  <a:gd name="T21" fmla="*/ 271 h 618"/>
                  <a:gd name="T22" fmla="*/ 167 w 311"/>
                  <a:gd name="T23" fmla="*/ 239 h 618"/>
                  <a:gd name="T24" fmla="*/ 70 w 311"/>
                  <a:gd name="T25" fmla="*/ 263 h 618"/>
                  <a:gd name="T26" fmla="*/ 70 w 311"/>
                  <a:gd name="T27" fmla="*/ 618 h 618"/>
                  <a:gd name="T28" fmla="*/ 0 w 311"/>
                  <a:gd name="T2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18">
                    <a:moveTo>
                      <a:pt x="0" y="618"/>
                    </a:moveTo>
                    <a:cubicBezTo>
                      <a:pt x="0" y="0"/>
                      <a:pt x="0" y="0"/>
                      <a:pt x="0" y="0"/>
                    </a:cubicBezTo>
                    <a:cubicBezTo>
                      <a:pt x="70" y="0"/>
                      <a:pt x="70" y="0"/>
                      <a:pt x="70" y="0"/>
                    </a:cubicBezTo>
                    <a:cubicBezTo>
                      <a:pt x="70" y="218"/>
                      <a:pt x="70" y="218"/>
                      <a:pt x="70" y="218"/>
                    </a:cubicBezTo>
                    <a:cubicBezTo>
                      <a:pt x="107" y="203"/>
                      <a:pt x="141" y="196"/>
                      <a:pt x="173" y="196"/>
                    </a:cubicBezTo>
                    <a:cubicBezTo>
                      <a:pt x="238" y="196"/>
                      <a:pt x="280" y="218"/>
                      <a:pt x="298" y="260"/>
                    </a:cubicBezTo>
                    <a:cubicBezTo>
                      <a:pt x="307" y="280"/>
                      <a:pt x="311" y="315"/>
                      <a:pt x="311" y="366"/>
                    </a:cubicBezTo>
                    <a:cubicBezTo>
                      <a:pt x="311" y="618"/>
                      <a:pt x="311" y="618"/>
                      <a:pt x="311" y="618"/>
                    </a:cubicBezTo>
                    <a:cubicBezTo>
                      <a:pt x="241" y="618"/>
                      <a:pt x="241" y="618"/>
                      <a:pt x="241" y="618"/>
                    </a:cubicBezTo>
                    <a:cubicBezTo>
                      <a:pt x="241" y="355"/>
                      <a:pt x="241" y="355"/>
                      <a:pt x="241" y="355"/>
                    </a:cubicBezTo>
                    <a:cubicBezTo>
                      <a:pt x="241" y="316"/>
                      <a:pt x="237" y="288"/>
                      <a:pt x="229" y="271"/>
                    </a:cubicBezTo>
                    <a:cubicBezTo>
                      <a:pt x="218" y="249"/>
                      <a:pt x="197" y="239"/>
                      <a:pt x="167" y="239"/>
                    </a:cubicBezTo>
                    <a:cubicBezTo>
                      <a:pt x="139" y="239"/>
                      <a:pt x="107" y="247"/>
                      <a:pt x="70" y="263"/>
                    </a:cubicBezTo>
                    <a:cubicBezTo>
                      <a:pt x="70" y="618"/>
                      <a:pt x="70" y="618"/>
                      <a:pt x="70" y="618"/>
                    </a:cubicBez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7" name="Freeform 31"/>
              <p:cNvSpPr>
                <a:spLocks/>
              </p:cNvSpPr>
              <p:nvPr/>
            </p:nvSpPr>
            <p:spPr bwMode="gray">
              <a:xfrm>
                <a:off x="3800" y="2401"/>
                <a:ext cx="69" cy="121"/>
              </a:xfrm>
              <a:custGeom>
                <a:avLst/>
                <a:gdLst>
                  <a:gd name="T0" fmla="*/ 30 w 69"/>
                  <a:gd name="T1" fmla="*/ 83 h 121"/>
                  <a:gd name="T2" fmla="*/ 0 w 69"/>
                  <a:gd name="T3" fmla="*/ 0 h 121"/>
                  <a:gd name="T4" fmla="*/ 15 w 69"/>
                  <a:gd name="T5" fmla="*/ 0 h 121"/>
                  <a:gd name="T6" fmla="*/ 37 w 69"/>
                  <a:gd name="T7" fmla="*/ 66 h 121"/>
                  <a:gd name="T8" fmla="*/ 57 w 69"/>
                  <a:gd name="T9" fmla="*/ 0 h 121"/>
                  <a:gd name="T10" fmla="*/ 69 w 69"/>
                  <a:gd name="T11" fmla="*/ 0 h 121"/>
                  <a:gd name="T12" fmla="*/ 28 w 69"/>
                  <a:gd name="T13" fmla="*/ 121 h 121"/>
                  <a:gd name="T14" fmla="*/ 16 w 69"/>
                  <a:gd name="T15" fmla="*/ 121 h 121"/>
                  <a:gd name="T16" fmla="*/ 30 w 69"/>
                  <a:gd name="T1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1">
                    <a:moveTo>
                      <a:pt x="30" y="83"/>
                    </a:moveTo>
                    <a:lnTo>
                      <a:pt x="0" y="0"/>
                    </a:lnTo>
                    <a:lnTo>
                      <a:pt x="15" y="0"/>
                    </a:lnTo>
                    <a:lnTo>
                      <a:pt x="37" y="66"/>
                    </a:lnTo>
                    <a:lnTo>
                      <a:pt x="57" y="0"/>
                    </a:lnTo>
                    <a:lnTo>
                      <a:pt x="69" y="0"/>
                    </a:lnTo>
                    <a:lnTo>
                      <a:pt x="28" y="121"/>
                    </a:lnTo>
                    <a:lnTo>
                      <a:pt x="16" y="121"/>
                    </a:lnTo>
                    <a:lnTo>
                      <a:pt x="3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8" name="Freeform 32"/>
              <p:cNvSpPr>
                <a:spLocks noEditPoints="1"/>
              </p:cNvSpPr>
              <p:nvPr/>
            </p:nvSpPr>
            <p:spPr bwMode="gray">
              <a:xfrm>
                <a:off x="3877" y="2399"/>
                <a:ext cx="69" cy="86"/>
              </a:xfrm>
              <a:custGeom>
                <a:avLst/>
                <a:gdLst>
                  <a:gd name="T0" fmla="*/ 173 w 345"/>
                  <a:gd name="T1" fmla="*/ 0 h 433"/>
                  <a:gd name="T2" fmla="*/ 304 w 345"/>
                  <a:gd name="T3" fmla="*/ 58 h 433"/>
                  <a:gd name="T4" fmla="*/ 345 w 345"/>
                  <a:gd name="T5" fmla="*/ 217 h 433"/>
                  <a:gd name="T6" fmla="*/ 304 w 345"/>
                  <a:gd name="T7" fmla="*/ 375 h 433"/>
                  <a:gd name="T8" fmla="*/ 173 w 345"/>
                  <a:gd name="T9" fmla="*/ 433 h 433"/>
                  <a:gd name="T10" fmla="*/ 0 w 345"/>
                  <a:gd name="T11" fmla="*/ 214 h 433"/>
                  <a:gd name="T12" fmla="*/ 42 w 345"/>
                  <a:gd name="T13" fmla="*/ 58 h 433"/>
                  <a:gd name="T14" fmla="*/ 173 w 345"/>
                  <a:gd name="T15" fmla="*/ 0 h 433"/>
                  <a:gd name="T16" fmla="*/ 173 w 345"/>
                  <a:gd name="T17" fmla="*/ 43 h 433"/>
                  <a:gd name="T18" fmla="*/ 91 w 345"/>
                  <a:gd name="T19" fmla="*/ 96 h 433"/>
                  <a:gd name="T20" fmla="*/ 72 w 345"/>
                  <a:gd name="T21" fmla="*/ 215 h 433"/>
                  <a:gd name="T22" fmla="*/ 91 w 345"/>
                  <a:gd name="T23" fmla="*/ 337 h 433"/>
                  <a:gd name="T24" fmla="*/ 173 w 345"/>
                  <a:gd name="T25" fmla="*/ 391 h 433"/>
                  <a:gd name="T26" fmla="*/ 255 w 345"/>
                  <a:gd name="T27" fmla="*/ 337 h 433"/>
                  <a:gd name="T28" fmla="*/ 274 w 345"/>
                  <a:gd name="T29" fmla="*/ 217 h 433"/>
                  <a:gd name="T30" fmla="*/ 255 w 345"/>
                  <a:gd name="T31" fmla="*/ 96 h 433"/>
                  <a:gd name="T32" fmla="*/ 173 w 345"/>
                  <a:gd name="T33" fmla="*/ 4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33">
                    <a:moveTo>
                      <a:pt x="173" y="0"/>
                    </a:moveTo>
                    <a:cubicBezTo>
                      <a:pt x="232" y="0"/>
                      <a:pt x="275" y="20"/>
                      <a:pt x="304" y="58"/>
                    </a:cubicBezTo>
                    <a:cubicBezTo>
                      <a:pt x="332" y="96"/>
                      <a:pt x="345" y="149"/>
                      <a:pt x="345" y="217"/>
                    </a:cubicBezTo>
                    <a:cubicBezTo>
                      <a:pt x="345" y="284"/>
                      <a:pt x="332" y="336"/>
                      <a:pt x="304" y="375"/>
                    </a:cubicBezTo>
                    <a:cubicBezTo>
                      <a:pt x="276" y="414"/>
                      <a:pt x="232" y="433"/>
                      <a:pt x="173" y="433"/>
                    </a:cubicBezTo>
                    <a:cubicBezTo>
                      <a:pt x="58" y="433"/>
                      <a:pt x="0" y="360"/>
                      <a:pt x="0" y="214"/>
                    </a:cubicBezTo>
                    <a:cubicBezTo>
                      <a:pt x="0" y="148"/>
                      <a:pt x="14" y="96"/>
                      <a:pt x="42" y="58"/>
                    </a:cubicBezTo>
                    <a:cubicBezTo>
                      <a:pt x="70" y="20"/>
                      <a:pt x="114" y="0"/>
                      <a:pt x="173" y="0"/>
                    </a:cubicBezTo>
                    <a:moveTo>
                      <a:pt x="173" y="43"/>
                    </a:moveTo>
                    <a:cubicBezTo>
                      <a:pt x="133" y="43"/>
                      <a:pt x="106" y="60"/>
                      <a:pt x="91" y="96"/>
                    </a:cubicBezTo>
                    <a:cubicBezTo>
                      <a:pt x="78" y="125"/>
                      <a:pt x="72" y="165"/>
                      <a:pt x="72" y="215"/>
                    </a:cubicBezTo>
                    <a:cubicBezTo>
                      <a:pt x="72" y="267"/>
                      <a:pt x="78" y="308"/>
                      <a:pt x="91" y="337"/>
                    </a:cubicBezTo>
                    <a:cubicBezTo>
                      <a:pt x="106" y="373"/>
                      <a:pt x="133" y="391"/>
                      <a:pt x="173" y="391"/>
                    </a:cubicBezTo>
                    <a:cubicBezTo>
                      <a:pt x="213" y="391"/>
                      <a:pt x="240" y="373"/>
                      <a:pt x="255" y="337"/>
                    </a:cubicBezTo>
                    <a:cubicBezTo>
                      <a:pt x="268" y="308"/>
                      <a:pt x="274" y="267"/>
                      <a:pt x="274" y="217"/>
                    </a:cubicBezTo>
                    <a:cubicBezTo>
                      <a:pt x="274" y="165"/>
                      <a:pt x="268" y="124"/>
                      <a:pt x="255" y="96"/>
                    </a:cubicBezTo>
                    <a:cubicBezTo>
                      <a:pt x="239" y="60"/>
                      <a:pt x="212" y="43"/>
                      <a:pt x="173"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29" name="Freeform 33"/>
              <p:cNvSpPr>
                <a:spLocks/>
              </p:cNvSpPr>
              <p:nvPr/>
            </p:nvSpPr>
            <p:spPr bwMode="gray">
              <a:xfrm>
                <a:off x="3966" y="2401"/>
                <a:ext cx="60" cy="84"/>
              </a:xfrm>
              <a:custGeom>
                <a:avLst/>
                <a:gdLst>
                  <a:gd name="T0" fmla="*/ 0 w 299"/>
                  <a:gd name="T1" fmla="*/ 0 h 422"/>
                  <a:gd name="T2" fmla="*/ 70 w 299"/>
                  <a:gd name="T3" fmla="*/ 0 h 422"/>
                  <a:gd name="T4" fmla="*/ 70 w 299"/>
                  <a:gd name="T5" fmla="*/ 253 h 422"/>
                  <a:gd name="T6" fmla="*/ 83 w 299"/>
                  <a:gd name="T7" fmla="*/ 347 h 422"/>
                  <a:gd name="T8" fmla="*/ 112 w 299"/>
                  <a:gd name="T9" fmla="*/ 373 h 422"/>
                  <a:gd name="T10" fmla="*/ 157 w 299"/>
                  <a:gd name="T11" fmla="*/ 380 h 422"/>
                  <a:gd name="T12" fmla="*/ 229 w 299"/>
                  <a:gd name="T13" fmla="*/ 369 h 422"/>
                  <a:gd name="T14" fmla="*/ 229 w 299"/>
                  <a:gd name="T15" fmla="*/ 0 h 422"/>
                  <a:gd name="T16" fmla="*/ 299 w 299"/>
                  <a:gd name="T17" fmla="*/ 0 h 422"/>
                  <a:gd name="T18" fmla="*/ 299 w 299"/>
                  <a:gd name="T19" fmla="*/ 404 h 422"/>
                  <a:gd name="T20" fmla="*/ 153 w 299"/>
                  <a:gd name="T21" fmla="*/ 422 h 422"/>
                  <a:gd name="T22" fmla="*/ 49 w 299"/>
                  <a:gd name="T23" fmla="*/ 400 h 422"/>
                  <a:gd name="T24" fmla="*/ 4 w 299"/>
                  <a:gd name="T25" fmla="*/ 323 h 422"/>
                  <a:gd name="T26" fmla="*/ 0 w 299"/>
                  <a:gd name="T27" fmla="*/ 259 h 422"/>
                  <a:gd name="T28" fmla="*/ 0 w 299"/>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422">
                    <a:moveTo>
                      <a:pt x="0" y="0"/>
                    </a:moveTo>
                    <a:cubicBezTo>
                      <a:pt x="70" y="0"/>
                      <a:pt x="70" y="0"/>
                      <a:pt x="70" y="0"/>
                    </a:cubicBezTo>
                    <a:cubicBezTo>
                      <a:pt x="70" y="253"/>
                      <a:pt x="70" y="253"/>
                      <a:pt x="70" y="253"/>
                    </a:cubicBezTo>
                    <a:cubicBezTo>
                      <a:pt x="70" y="300"/>
                      <a:pt x="74" y="331"/>
                      <a:pt x="83" y="347"/>
                    </a:cubicBezTo>
                    <a:cubicBezTo>
                      <a:pt x="90" y="360"/>
                      <a:pt x="99" y="369"/>
                      <a:pt x="112" y="373"/>
                    </a:cubicBezTo>
                    <a:cubicBezTo>
                      <a:pt x="123" y="377"/>
                      <a:pt x="138" y="380"/>
                      <a:pt x="157" y="380"/>
                    </a:cubicBezTo>
                    <a:cubicBezTo>
                      <a:pt x="180" y="380"/>
                      <a:pt x="204" y="376"/>
                      <a:pt x="229" y="369"/>
                    </a:cubicBezTo>
                    <a:cubicBezTo>
                      <a:pt x="229" y="0"/>
                      <a:pt x="229" y="0"/>
                      <a:pt x="229" y="0"/>
                    </a:cubicBezTo>
                    <a:cubicBezTo>
                      <a:pt x="299" y="0"/>
                      <a:pt x="299" y="0"/>
                      <a:pt x="299" y="0"/>
                    </a:cubicBezTo>
                    <a:cubicBezTo>
                      <a:pt x="299" y="404"/>
                      <a:pt x="299" y="404"/>
                      <a:pt x="299" y="404"/>
                    </a:cubicBezTo>
                    <a:cubicBezTo>
                      <a:pt x="248" y="416"/>
                      <a:pt x="199" y="422"/>
                      <a:pt x="153" y="422"/>
                    </a:cubicBezTo>
                    <a:cubicBezTo>
                      <a:pt x="106" y="422"/>
                      <a:pt x="72" y="415"/>
                      <a:pt x="49" y="400"/>
                    </a:cubicBezTo>
                    <a:cubicBezTo>
                      <a:pt x="23" y="384"/>
                      <a:pt x="8" y="358"/>
                      <a:pt x="4" y="323"/>
                    </a:cubicBezTo>
                    <a:cubicBezTo>
                      <a:pt x="1" y="307"/>
                      <a:pt x="0" y="285"/>
                      <a:pt x="0" y="25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0" name="Freeform 34"/>
              <p:cNvSpPr>
                <a:spLocks/>
              </p:cNvSpPr>
              <p:nvPr/>
            </p:nvSpPr>
            <p:spPr bwMode="gray">
              <a:xfrm>
                <a:off x="2903" y="1607"/>
                <a:ext cx="269" cy="208"/>
              </a:xfrm>
              <a:custGeom>
                <a:avLst/>
                <a:gdLst>
                  <a:gd name="T0" fmla="*/ 547 w 1348"/>
                  <a:gd name="T1" fmla="*/ 436 h 1041"/>
                  <a:gd name="T2" fmla="*/ 341 w 1348"/>
                  <a:gd name="T3" fmla="*/ 367 h 1041"/>
                  <a:gd name="T4" fmla="*/ 1 w 1348"/>
                  <a:gd name="T5" fmla="*/ 704 h 1041"/>
                  <a:gd name="T6" fmla="*/ 341 w 1348"/>
                  <a:gd name="T7" fmla="*/ 1040 h 1041"/>
                  <a:gd name="T8" fmla="*/ 600 w 1348"/>
                  <a:gd name="T9" fmla="*/ 923 h 1041"/>
                  <a:gd name="T10" fmla="*/ 600 w 1348"/>
                  <a:gd name="T11" fmla="*/ 737 h 1041"/>
                  <a:gd name="T12" fmla="*/ 439 w 1348"/>
                  <a:gd name="T13" fmla="*/ 894 h 1041"/>
                  <a:gd name="T14" fmla="*/ 341 w 1348"/>
                  <a:gd name="T15" fmla="*/ 915 h 1041"/>
                  <a:gd name="T16" fmla="*/ 128 w 1348"/>
                  <a:gd name="T17" fmla="*/ 704 h 1041"/>
                  <a:gd name="T18" fmla="*/ 341 w 1348"/>
                  <a:gd name="T19" fmla="*/ 492 h 1041"/>
                  <a:gd name="T20" fmla="*/ 491 w 1348"/>
                  <a:gd name="T21" fmla="*/ 554 h 1041"/>
                  <a:gd name="T22" fmla="*/ 623 w 1348"/>
                  <a:gd name="T23" fmla="*/ 707 h 1041"/>
                  <a:gd name="T24" fmla="*/ 929 w 1348"/>
                  <a:gd name="T25" fmla="*/ 840 h 1041"/>
                  <a:gd name="T26" fmla="*/ 1348 w 1348"/>
                  <a:gd name="T27" fmla="*/ 423 h 1041"/>
                  <a:gd name="T28" fmla="*/ 929 w 1348"/>
                  <a:gd name="T29" fmla="*/ 0 h 1041"/>
                  <a:gd name="T30" fmla="*/ 600 w 1348"/>
                  <a:gd name="T31" fmla="*/ 168 h 1041"/>
                  <a:gd name="T32" fmla="*/ 600 w 1348"/>
                  <a:gd name="T33" fmla="*/ 419 h 1041"/>
                  <a:gd name="T34" fmla="*/ 929 w 1348"/>
                  <a:gd name="T35" fmla="*/ 133 h 1041"/>
                  <a:gd name="T36" fmla="*/ 1216 w 1348"/>
                  <a:gd name="T37" fmla="*/ 423 h 1041"/>
                  <a:gd name="T38" fmla="*/ 929 w 1348"/>
                  <a:gd name="T39" fmla="*/ 710 h 1041"/>
                  <a:gd name="T40" fmla="*/ 743 w 1348"/>
                  <a:gd name="T41" fmla="*/ 642 h 1041"/>
                  <a:gd name="T42" fmla="*/ 547 w 1348"/>
                  <a:gd name="T43" fmla="*/ 43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1041">
                    <a:moveTo>
                      <a:pt x="547" y="436"/>
                    </a:moveTo>
                    <a:cubicBezTo>
                      <a:pt x="498" y="393"/>
                      <a:pt x="419" y="367"/>
                      <a:pt x="341" y="367"/>
                    </a:cubicBezTo>
                    <a:cubicBezTo>
                      <a:pt x="154" y="366"/>
                      <a:pt x="1" y="514"/>
                      <a:pt x="1" y="704"/>
                    </a:cubicBezTo>
                    <a:cubicBezTo>
                      <a:pt x="0" y="892"/>
                      <a:pt x="154" y="1040"/>
                      <a:pt x="341" y="1040"/>
                    </a:cubicBezTo>
                    <a:cubicBezTo>
                      <a:pt x="446" y="1041"/>
                      <a:pt x="537" y="998"/>
                      <a:pt x="600" y="923"/>
                    </a:cubicBezTo>
                    <a:cubicBezTo>
                      <a:pt x="600" y="737"/>
                      <a:pt x="600" y="737"/>
                      <a:pt x="600" y="737"/>
                    </a:cubicBezTo>
                    <a:cubicBezTo>
                      <a:pt x="567" y="795"/>
                      <a:pt x="500" y="869"/>
                      <a:pt x="439" y="894"/>
                    </a:cubicBezTo>
                    <a:cubicBezTo>
                      <a:pt x="409" y="907"/>
                      <a:pt x="377" y="915"/>
                      <a:pt x="341" y="915"/>
                    </a:cubicBezTo>
                    <a:cubicBezTo>
                      <a:pt x="224" y="915"/>
                      <a:pt x="128" y="824"/>
                      <a:pt x="128" y="704"/>
                    </a:cubicBezTo>
                    <a:cubicBezTo>
                      <a:pt x="128" y="594"/>
                      <a:pt x="217" y="492"/>
                      <a:pt x="341" y="492"/>
                    </a:cubicBezTo>
                    <a:cubicBezTo>
                      <a:pt x="399" y="493"/>
                      <a:pt x="452" y="517"/>
                      <a:pt x="491" y="554"/>
                    </a:cubicBezTo>
                    <a:cubicBezTo>
                      <a:pt x="531" y="593"/>
                      <a:pt x="593" y="675"/>
                      <a:pt x="623" y="707"/>
                    </a:cubicBezTo>
                    <a:cubicBezTo>
                      <a:pt x="699" y="789"/>
                      <a:pt x="808" y="840"/>
                      <a:pt x="929" y="840"/>
                    </a:cubicBezTo>
                    <a:cubicBezTo>
                      <a:pt x="1160" y="841"/>
                      <a:pt x="1348" y="654"/>
                      <a:pt x="1348" y="423"/>
                    </a:cubicBezTo>
                    <a:cubicBezTo>
                      <a:pt x="1348" y="192"/>
                      <a:pt x="1160" y="0"/>
                      <a:pt x="929" y="0"/>
                    </a:cubicBezTo>
                    <a:cubicBezTo>
                      <a:pt x="795" y="0"/>
                      <a:pt x="677" y="70"/>
                      <a:pt x="600" y="168"/>
                    </a:cubicBezTo>
                    <a:cubicBezTo>
                      <a:pt x="600" y="419"/>
                      <a:pt x="600" y="419"/>
                      <a:pt x="600" y="419"/>
                    </a:cubicBezTo>
                    <a:cubicBezTo>
                      <a:pt x="658" y="260"/>
                      <a:pt x="764" y="133"/>
                      <a:pt x="929" y="133"/>
                    </a:cubicBezTo>
                    <a:cubicBezTo>
                      <a:pt x="1088" y="133"/>
                      <a:pt x="1217" y="264"/>
                      <a:pt x="1216" y="423"/>
                    </a:cubicBezTo>
                    <a:cubicBezTo>
                      <a:pt x="1216" y="582"/>
                      <a:pt x="1088" y="710"/>
                      <a:pt x="929" y="710"/>
                    </a:cubicBezTo>
                    <a:cubicBezTo>
                      <a:pt x="858" y="710"/>
                      <a:pt x="793" y="684"/>
                      <a:pt x="743" y="642"/>
                    </a:cubicBezTo>
                    <a:cubicBezTo>
                      <a:pt x="681" y="593"/>
                      <a:pt x="612" y="490"/>
                      <a:pt x="547" y="436"/>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1" name="Freeform 35"/>
              <p:cNvSpPr>
                <a:spLocks/>
              </p:cNvSpPr>
              <p:nvPr/>
            </p:nvSpPr>
            <p:spPr bwMode="gray">
              <a:xfrm>
                <a:off x="2463" y="1834"/>
                <a:ext cx="185" cy="302"/>
              </a:xfrm>
              <a:custGeom>
                <a:avLst/>
                <a:gdLst>
                  <a:gd name="T0" fmla="*/ 0 w 925"/>
                  <a:gd name="T1" fmla="*/ 0 h 1511"/>
                  <a:gd name="T2" fmla="*/ 925 w 925"/>
                  <a:gd name="T3" fmla="*/ 0 h 1511"/>
                  <a:gd name="T4" fmla="*/ 925 w 925"/>
                  <a:gd name="T5" fmla="*/ 258 h 1511"/>
                  <a:gd name="T6" fmla="*/ 778 w 925"/>
                  <a:gd name="T7" fmla="*/ 156 h 1511"/>
                  <a:gd name="T8" fmla="*/ 349 w 925"/>
                  <a:gd name="T9" fmla="*/ 156 h 1511"/>
                  <a:gd name="T10" fmla="*/ 349 w 925"/>
                  <a:gd name="T11" fmla="*/ 601 h 1511"/>
                  <a:gd name="T12" fmla="*/ 814 w 925"/>
                  <a:gd name="T13" fmla="*/ 601 h 1511"/>
                  <a:gd name="T14" fmla="*/ 814 w 925"/>
                  <a:gd name="T15" fmla="*/ 836 h 1511"/>
                  <a:gd name="T16" fmla="*/ 687 w 925"/>
                  <a:gd name="T17" fmla="*/ 761 h 1511"/>
                  <a:gd name="T18" fmla="*/ 349 w 925"/>
                  <a:gd name="T19" fmla="*/ 761 h 1511"/>
                  <a:gd name="T20" fmla="*/ 349 w 925"/>
                  <a:gd name="T21" fmla="*/ 1369 h 1511"/>
                  <a:gd name="T22" fmla="*/ 446 w 925"/>
                  <a:gd name="T23" fmla="*/ 1511 h 1511"/>
                  <a:gd name="T24" fmla="*/ 6 w 925"/>
                  <a:gd name="T25" fmla="*/ 1511 h 1511"/>
                  <a:gd name="T26" fmla="*/ 98 w 925"/>
                  <a:gd name="T27" fmla="*/ 1369 h 1511"/>
                  <a:gd name="T28" fmla="*/ 98 w 925"/>
                  <a:gd name="T29" fmla="*/ 158 h 1511"/>
                  <a:gd name="T30" fmla="*/ 0 w 925"/>
                  <a:gd name="T3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5" h="1511">
                    <a:moveTo>
                      <a:pt x="0" y="0"/>
                    </a:moveTo>
                    <a:cubicBezTo>
                      <a:pt x="925" y="0"/>
                      <a:pt x="925" y="0"/>
                      <a:pt x="925" y="0"/>
                    </a:cubicBezTo>
                    <a:cubicBezTo>
                      <a:pt x="925" y="258"/>
                      <a:pt x="925" y="258"/>
                      <a:pt x="925" y="258"/>
                    </a:cubicBezTo>
                    <a:cubicBezTo>
                      <a:pt x="925" y="258"/>
                      <a:pt x="878" y="156"/>
                      <a:pt x="778" y="156"/>
                    </a:cubicBezTo>
                    <a:cubicBezTo>
                      <a:pt x="349" y="156"/>
                      <a:pt x="349" y="156"/>
                      <a:pt x="349" y="156"/>
                    </a:cubicBezTo>
                    <a:cubicBezTo>
                      <a:pt x="349" y="601"/>
                      <a:pt x="349" y="601"/>
                      <a:pt x="349" y="601"/>
                    </a:cubicBezTo>
                    <a:cubicBezTo>
                      <a:pt x="814" y="601"/>
                      <a:pt x="814" y="601"/>
                      <a:pt x="814" y="601"/>
                    </a:cubicBezTo>
                    <a:cubicBezTo>
                      <a:pt x="814" y="836"/>
                      <a:pt x="814" y="836"/>
                      <a:pt x="814" y="836"/>
                    </a:cubicBezTo>
                    <a:cubicBezTo>
                      <a:pt x="814" y="836"/>
                      <a:pt x="799" y="761"/>
                      <a:pt x="687" y="761"/>
                    </a:cubicBezTo>
                    <a:cubicBezTo>
                      <a:pt x="349" y="761"/>
                      <a:pt x="349" y="761"/>
                      <a:pt x="349" y="761"/>
                    </a:cubicBezTo>
                    <a:cubicBezTo>
                      <a:pt x="349" y="1369"/>
                      <a:pt x="349" y="1369"/>
                      <a:pt x="349" y="1369"/>
                    </a:cubicBezTo>
                    <a:cubicBezTo>
                      <a:pt x="349" y="1458"/>
                      <a:pt x="446" y="1511"/>
                      <a:pt x="446" y="1511"/>
                    </a:cubicBezTo>
                    <a:cubicBezTo>
                      <a:pt x="6" y="1511"/>
                      <a:pt x="6" y="1511"/>
                      <a:pt x="6" y="1511"/>
                    </a:cubicBezTo>
                    <a:cubicBezTo>
                      <a:pt x="6" y="1511"/>
                      <a:pt x="98" y="1465"/>
                      <a:pt x="98" y="1369"/>
                    </a:cubicBezTo>
                    <a:cubicBezTo>
                      <a:pt x="98" y="158"/>
                      <a:pt x="98" y="158"/>
                      <a:pt x="98" y="158"/>
                    </a:cubicBezTo>
                    <a:cubicBezTo>
                      <a:pt x="99" y="57"/>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2" name="Freeform 36"/>
              <p:cNvSpPr>
                <a:spLocks/>
              </p:cNvSpPr>
              <p:nvPr/>
            </p:nvSpPr>
            <p:spPr bwMode="gray">
              <a:xfrm>
                <a:off x="2900" y="1834"/>
                <a:ext cx="122" cy="421"/>
              </a:xfrm>
              <a:custGeom>
                <a:avLst/>
                <a:gdLst>
                  <a:gd name="T0" fmla="*/ 140 w 611"/>
                  <a:gd name="T1" fmla="*/ 0 h 2106"/>
                  <a:gd name="T2" fmla="*/ 611 w 611"/>
                  <a:gd name="T3" fmla="*/ 0 h 2106"/>
                  <a:gd name="T4" fmla="*/ 505 w 611"/>
                  <a:gd name="T5" fmla="*/ 131 h 2106"/>
                  <a:gd name="T6" fmla="*/ 505 w 611"/>
                  <a:gd name="T7" fmla="*/ 1549 h 2106"/>
                  <a:gd name="T8" fmla="*/ 0 w 611"/>
                  <a:gd name="T9" fmla="*/ 2105 h 2106"/>
                  <a:gd name="T10" fmla="*/ 241 w 611"/>
                  <a:gd name="T11" fmla="*/ 1549 h 2106"/>
                  <a:gd name="T12" fmla="*/ 241 w 611"/>
                  <a:gd name="T13" fmla="*/ 131 h 2106"/>
                  <a:gd name="T14" fmla="*/ 140 w 611"/>
                  <a:gd name="T15" fmla="*/ 0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06">
                    <a:moveTo>
                      <a:pt x="140" y="0"/>
                    </a:moveTo>
                    <a:cubicBezTo>
                      <a:pt x="611" y="0"/>
                      <a:pt x="611" y="0"/>
                      <a:pt x="611" y="0"/>
                    </a:cubicBezTo>
                    <a:cubicBezTo>
                      <a:pt x="611" y="0"/>
                      <a:pt x="505" y="50"/>
                      <a:pt x="505" y="131"/>
                    </a:cubicBezTo>
                    <a:cubicBezTo>
                      <a:pt x="505" y="1549"/>
                      <a:pt x="505" y="1549"/>
                      <a:pt x="505" y="1549"/>
                    </a:cubicBezTo>
                    <a:cubicBezTo>
                      <a:pt x="505" y="2028"/>
                      <a:pt x="25" y="2106"/>
                      <a:pt x="0" y="2105"/>
                    </a:cubicBezTo>
                    <a:cubicBezTo>
                      <a:pt x="41" y="2079"/>
                      <a:pt x="240" y="1909"/>
                      <a:pt x="241" y="1549"/>
                    </a:cubicBezTo>
                    <a:cubicBezTo>
                      <a:pt x="241" y="131"/>
                      <a:pt x="241" y="131"/>
                      <a:pt x="241" y="131"/>
                    </a:cubicBezTo>
                    <a:cubicBezTo>
                      <a:pt x="241" y="54"/>
                      <a:pt x="140" y="0"/>
                      <a:pt x="14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3" name="Freeform 37"/>
              <p:cNvSpPr>
                <a:spLocks/>
              </p:cNvSpPr>
              <p:nvPr/>
            </p:nvSpPr>
            <p:spPr bwMode="gray">
              <a:xfrm>
                <a:off x="3035" y="1834"/>
                <a:ext cx="95" cy="302"/>
              </a:xfrm>
              <a:custGeom>
                <a:avLst/>
                <a:gdLst>
                  <a:gd name="T0" fmla="*/ 0 w 472"/>
                  <a:gd name="T1" fmla="*/ 0 h 1512"/>
                  <a:gd name="T2" fmla="*/ 472 w 472"/>
                  <a:gd name="T3" fmla="*/ 0 h 1512"/>
                  <a:gd name="T4" fmla="*/ 367 w 472"/>
                  <a:gd name="T5" fmla="*/ 134 h 1512"/>
                  <a:gd name="T6" fmla="*/ 367 w 472"/>
                  <a:gd name="T7" fmla="*/ 1369 h 1512"/>
                  <a:gd name="T8" fmla="*/ 472 w 472"/>
                  <a:gd name="T9" fmla="*/ 1512 h 1512"/>
                  <a:gd name="T10" fmla="*/ 0 w 472"/>
                  <a:gd name="T11" fmla="*/ 1512 h 1512"/>
                  <a:gd name="T12" fmla="*/ 105 w 472"/>
                  <a:gd name="T13" fmla="*/ 1369 h 1512"/>
                  <a:gd name="T14" fmla="*/ 105 w 472"/>
                  <a:gd name="T15" fmla="*/ 134 h 1512"/>
                  <a:gd name="T16" fmla="*/ 0 w 472"/>
                  <a:gd name="T1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512">
                    <a:moveTo>
                      <a:pt x="0" y="0"/>
                    </a:moveTo>
                    <a:cubicBezTo>
                      <a:pt x="472" y="0"/>
                      <a:pt x="472" y="0"/>
                      <a:pt x="472" y="0"/>
                    </a:cubicBezTo>
                    <a:cubicBezTo>
                      <a:pt x="472" y="0"/>
                      <a:pt x="367" y="51"/>
                      <a:pt x="367" y="134"/>
                    </a:cubicBezTo>
                    <a:cubicBezTo>
                      <a:pt x="367" y="1369"/>
                      <a:pt x="367" y="1369"/>
                      <a:pt x="367" y="1369"/>
                    </a:cubicBezTo>
                    <a:cubicBezTo>
                      <a:pt x="367" y="1457"/>
                      <a:pt x="472" y="1512"/>
                      <a:pt x="472" y="1512"/>
                    </a:cubicBezTo>
                    <a:cubicBezTo>
                      <a:pt x="0" y="1512"/>
                      <a:pt x="0" y="1512"/>
                      <a:pt x="0" y="1512"/>
                    </a:cubicBezTo>
                    <a:cubicBezTo>
                      <a:pt x="0" y="1512"/>
                      <a:pt x="105" y="1458"/>
                      <a:pt x="105" y="1369"/>
                    </a:cubicBezTo>
                    <a:cubicBezTo>
                      <a:pt x="105" y="134"/>
                      <a:pt x="105" y="134"/>
                      <a:pt x="105" y="134"/>
                    </a:cubicBezTo>
                    <a:cubicBezTo>
                      <a:pt x="105" y="51"/>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4" name="Freeform 38"/>
              <p:cNvSpPr>
                <a:spLocks/>
              </p:cNvSpPr>
              <p:nvPr/>
            </p:nvSpPr>
            <p:spPr bwMode="gray">
              <a:xfrm>
                <a:off x="3130" y="1834"/>
                <a:ext cx="227" cy="302"/>
              </a:xfrm>
              <a:custGeom>
                <a:avLst/>
                <a:gdLst>
                  <a:gd name="T0" fmla="*/ 93 w 1132"/>
                  <a:gd name="T1" fmla="*/ 0 h 1511"/>
                  <a:gd name="T2" fmla="*/ 1132 w 1132"/>
                  <a:gd name="T3" fmla="*/ 0 h 1511"/>
                  <a:gd name="T4" fmla="*/ 1043 w 1132"/>
                  <a:gd name="T5" fmla="*/ 275 h 1511"/>
                  <a:gd name="T6" fmla="*/ 917 w 1132"/>
                  <a:gd name="T7" fmla="*/ 159 h 1511"/>
                  <a:gd name="T8" fmla="*/ 701 w 1132"/>
                  <a:gd name="T9" fmla="*/ 159 h 1511"/>
                  <a:gd name="T10" fmla="*/ 701 w 1132"/>
                  <a:gd name="T11" fmla="*/ 1369 h 1511"/>
                  <a:gd name="T12" fmla="*/ 802 w 1132"/>
                  <a:gd name="T13" fmla="*/ 1511 h 1511"/>
                  <a:gd name="T14" fmla="*/ 340 w 1132"/>
                  <a:gd name="T15" fmla="*/ 1511 h 1511"/>
                  <a:gd name="T16" fmla="*/ 440 w 1132"/>
                  <a:gd name="T17" fmla="*/ 1369 h 1511"/>
                  <a:gd name="T18" fmla="*/ 440 w 1132"/>
                  <a:gd name="T19" fmla="*/ 159 h 1511"/>
                  <a:gd name="T20" fmla="*/ 180 w 1132"/>
                  <a:gd name="T21" fmla="*/ 159 h 1511"/>
                  <a:gd name="T22" fmla="*/ 0 w 1132"/>
                  <a:gd name="T23" fmla="*/ 298 h 1511"/>
                  <a:gd name="T24" fmla="*/ 93 w 1132"/>
                  <a:gd name="T2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1511">
                    <a:moveTo>
                      <a:pt x="93" y="0"/>
                    </a:moveTo>
                    <a:cubicBezTo>
                      <a:pt x="1132" y="0"/>
                      <a:pt x="1132" y="0"/>
                      <a:pt x="1132" y="0"/>
                    </a:cubicBezTo>
                    <a:cubicBezTo>
                      <a:pt x="1043" y="275"/>
                      <a:pt x="1043" y="275"/>
                      <a:pt x="1043" y="275"/>
                    </a:cubicBezTo>
                    <a:cubicBezTo>
                      <a:pt x="1043" y="275"/>
                      <a:pt x="1017" y="159"/>
                      <a:pt x="917" y="159"/>
                    </a:cubicBezTo>
                    <a:cubicBezTo>
                      <a:pt x="701" y="159"/>
                      <a:pt x="701" y="159"/>
                      <a:pt x="701" y="159"/>
                    </a:cubicBezTo>
                    <a:cubicBezTo>
                      <a:pt x="701" y="1369"/>
                      <a:pt x="701" y="1369"/>
                      <a:pt x="701" y="1369"/>
                    </a:cubicBezTo>
                    <a:cubicBezTo>
                      <a:pt x="701" y="1445"/>
                      <a:pt x="802" y="1511"/>
                      <a:pt x="802" y="1511"/>
                    </a:cubicBezTo>
                    <a:cubicBezTo>
                      <a:pt x="340" y="1511"/>
                      <a:pt x="340" y="1511"/>
                      <a:pt x="340" y="1511"/>
                    </a:cubicBezTo>
                    <a:cubicBezTo>
                      <a:pt x="340" y="1511"/>
                      <a:pt x="440" y="1452"/>
                      <a:pt x="440" y="1369"/>
                    </a:cubicBezTo>
                    <a:cubicBezTo>
                      <a:pt x="440" y="159"/>
                      <a:pt x="440" y="159"/>
                      <a:pt x="440" y="159"/>
                    </a:cubicBezTo>
                    <a:cubicBezTo>
                      <a:pt x="180" y="159"/>
                      <a:pt x="180" y="159"/>
                      <a:pt x="180" y="159"/>
                    </a:cubicBezTo>
                    <a:cubicBezTo>
                      <a:pt x="106" y="160"/>
                      <a:pt x="0" y="298"/>
                      <a:pt x="0" y="298"/>
                    </a:cubicBez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5" name="Freeform 39"/>
              <p:cNvSpPr>
                <a:spLocks/>
              </p:cNvSpPr>
              <p:nvPr/>
            </p:nvSpPr>
            <p:spPr bwMode="gray">
              <a:xfrm>
                <a:off x="3542" y="1834"/>
                <a:ext cx="253" cy="307"/>
              </a:xfrm>
              <a:custGeom>
                <a:avLst/>
                <a:gdLst>
                  <a:gd name="T0" fmla="*/ 810 w 1265"/>
                  <a:gd name="T1" fmla="*/ 0 h 1535"/>
                  <a:gd name="T2" fmla="*/ 1265 w 1265"/>
                  <a:gd name="T3" fmla="*/ 0 h 1535"/>
                  <a:gd name="T4" fmla="*/ 1167 w 1265"/>
                  <a:gd name="T5" fmla="*/ 134 h 1535"/>
                  <a:gd name="T6" fmla="*/ 1167 w 1265"/>
                  <a:gd name="T7" fmla="*/ 1049 h 1535"/>
                  <a:gd name="T8" fmla="*/ 645 w 1265"/>
                  <a:gd name="T9" fmla="*/ 1535 h 1535"/>
                  <a:gd name="T10" fmla="*/ 100 w 1265"/>
                  <a:gd name="T11" fmla="*/ 1049 h 1535"/>
                  <a:gd name="T12" fmla="*/ 100 w 1265"/>
                  <a:gd name="T13" fmla="*/ 134 h 1535"/>
                  <a:gd name="T14" fmla="*/ 0 w 1265"/>
                  <a:gd name="T15" fmla="*/ 0 h 1535"/>
                  <a:gd name="T16" fmla="*/ 468 w 1265"/>
                  <a:gd name="T17" fmla="*/ 0 h 1535"/>
                  <a:gd name="T18" fmla="*/ 364 w 1265"/>
                  <a:gd name="T19" fmla="*/ 134 h 1535"/>
                  <a:gd name="T20" fmla="*/ 364 w 1265"/>
                  <a:gd name="T21" fmla="*/ 1049 h 1535"/>
                  <a:gd name="T22" fmla="*/ 645 w 1265"/>
                  <a:gd name="T23" fmla="*/ 1372 h 1535"/>
                  <a:gd name="T24" fmla="*/ 912 w 1265"/>
                  <a:gd name="T25" fmla="*/ 1049 h 1535"/>
                  <a:gd name="T26" fmla="*/ 912 w 1265"/>
                  <a:gd name="T27" fmla="*/ 134 h 1535"/>
                  <a:gd name="T28" fmla="*/ 810 w 1265"/>
                  <a:gd name="T2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5" h="1535">
                    <a:moveTo>
                      <a:pt x="810" y="0"/>
                    </a:moveTo>
                    <a:cubicBezTo>
                      <a:pt x="1265" y="0"/>
                      <a:pt x="1265" y="0"/>
                      <a:pt x="1265" y="0"/>
                    </a:cubicBezTo>
                    <a:cubicBezTo>
                      <a:pt x="1265" y="0"/>
                      <a:pt x="1167" y="52"/>
                      <a:pt x="1167" y="134"/>
                    </a:cubicBezTo>
                    <a:cubicBezTo>
                      <a:pt x="1167" y="1049"/>
                      <a:pt x="1167" y="1049"/>
                      <a:pt x="1167" y="1049"/>
                    </a:cubicBezTo>
                    <a:cubicBezTo>
                      <a:pt x="1167" y="1421"/>
                      <a:pt x="859" y="1535"/>
                      <a:pt x="645" y="1535"/>
                    </a:cubicBezTo>
                    <a:cubicBezTo>
                      <a:pt x="433" y="1535"/>
                      <a:pt x="100" y="1419"/>
                      <a:pt x="100" y="1049"/>
                    </a:cubicBezTo>
                    <a:cubicBezTo>
                      <a:pt x="100" y="134"/>
                      <a:pt x="100" y="134"/>
                      <a:pt x="100" y="134"/>
                    </a:cubicBezTo>
                    <a:cubicBezTo>
                      <a:pt x="101" y="52"/>
                      <a:pt x="0" y="0"/>
                      <a:pt x="0" y="0"/>
                    </a:cubicBezTo>
                    <a:cubicBezTo>
                      <a:pt x="468" y="0"/>
                      <a:pt x="468" y="0"/>
                      <a:pt x="468" y="0"/>
                    </a:cubicBezTo>
                    <a:cubicBezTo>
                      <a:pt x="468" y="0"/>
                      <a:pt x="364" y="51"/>
                      <a:pt x="364" y="134"/>
                    </a:cubicBezTo>
                    <a:cubicBezTo>
                      <a:pt x="364" y="1049"/>
                      <a:pt x="364" y="1049"/>
                      <a:pt x="364" y="1049"/>
                    </a:cubicBezTo>
                    <a:cubicBezTo>
                      <a:pt x="364" y="1244"/>
                      <a:pt x="493" y="1372"/>
                      <a:pt x="645" y="1372"/>
                    </a:cubicBezTo>
                    <a:cubicBezTo>
                      <a:pt x="797" y="1372"/>
                      <a:pt x="912" y="1239"/>
                      <a:pt x="912" y="1049"/>
                    </a:cubicBezTo>
                    <a:cubicBezTo>
                      <a:pt x="912" y="134"/>
                      <a:pt x="912" y="134"/>
                      <a:pt x="912" y="134"/>
                    </a:cubicBezTo>
                    <a:cubicBezTo>
                      <a:pt x="913" y="52"/>
                      <a:pt x="810" y="0"/>
                      <a:pt x="8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6" name="Freeform 40"/>
              <p:cNvSpPr>
                <a:spLocks/>
              </p:cNvSpPr>
              <p:nvPr/>
            </p:nvSpPr>
            <p:spPr bwMode="gray">
              <a:xfrm>
                <a:off x="2656" y="1834"/>
                <a:ext cx="256" cy="308"/>
              </a:xfrm>
              <a:custGeom>
                <a:avLst/>
                <a:gdLst>
                  <a:gd name="T0" fmla="*/ 814 w 1277"/>
                  <a:gd name="T1" fmla="*/ 0 h 1539"/>
                  <a:gd name="T2" fmla="*/ 1277 w 1277"/>
                  <a:gd name="T3" fmla="*/ 0 h 1539"/>
                  <a:gd name="T4" fmla="*/ 1179 w 1277"/>
                  <a:gd name="T5" fmla="*/ 135 h 1539"/>
                  <a:gd name="T6" fmla="*/ 1178 w 1277"/>
                  <a:gd name="T7" fmla="*/ 1048 h 1539"/>
                  <a:gd name="T8" fmla="*/ 640 w 1277"/>
                  <a:gd name="T9" fmla="*/ 1539 h 1539"/>
                  <a:gd name="T10" fmla="*/ 95 w 1277"/>
                  <a:gd name="T11" fmla="*/ 1048 h 1539"/>
                  <a:gd name="T12" fmla="*/ 94 w 1277"/>
                  <a:gd name="T13" fmla="*/ 135 h 1539"/>
                  <a:gd name="T14" fmla="*/ 0 w 1277"/>
                  <a:gd name="T15" fmla="*/ 0 h 1539"/>
                  <a:gd name="T16" fmla="*/ 468 w 1277"/>
                  <a:gd name="T17" fmla="*/ 0 h 1539"/>
                  <a:gd name="T18" fmla="*/ 360 w 1277"/>
                  <a:gd name="T19" fmla="*/ 135 h 1539"/>
                  <a:gd name="T20" fmla="*/ 359 w 1277"/>
                  <a:gd name="T21" fmla="*/ 1048 h 1539"/>
                  <a:gd name="T22" fmla="*/ 640 w 1277"/>
                  <a:gd name="T23" fmla="*/ 1376 h 1539"/>
                  <a:gd name="T24" fmla="*/ 913 w 1277"/>
                  <a:gd name="T25" fmla="*/ 1048 h 1539"/>
                  <a:gd name="T26" fmla="*/ 914 w 1277"/>
                  <a:gd name="T27" fmla="*/ 135 h 1539"/>
                  <a:gd name="T28" fmla="*/ 814 w 1277"/>
                  <a:gd name="T2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539">
                    <a:moveTo>
                      <a:pt x="814" y="0"/>
                    </a:moveTo>
                    <a:cubicBezTo>
                      <a:pt x="1277" y="0"/>
                      <a:pt x="1277" y="0"/>
                      <a:pt x="1277" y="0"/>
                    </a:cubicBezTo>
                    <a:cubicBezTo>
                      <a:pt x="1277" y="0"/>
                      <a:pt x="1179" y="54"/>
                      <a:pt x="1179" y="135"/>
                    </a:cubicBezTo>
                    <a:cubicBezTo>
                      <a:pt x="1179" y="136"/>
                      <a:pt x="1178" y="1048"/>
                      <a:pt x="1178" y="1048"/>
                    </a:cubicBezTo>
                    <a:cubicBezTo>
                      <a:pt x="1178" y="1422"/>
                      <a:pt x="856" y="1539"/>
                      <a:pt x="640" y="1539"/>
                    </a:cubicBezTo>
                    <a:cubicBezTo>
                      <a:pt x="427" y="1539"/>
                      <a:pt x="95" y="1420"/>
                      <a:pt x="95" y="1048"/>
                    </a:cubicBezTo>
                    <a:cubicBezTo>
                      <a:pt x="94" y="135"/>
                      <a:pt x="94" y="135"/>
                      <a:pt x="94" y="135"/>
                    </a:cubicBezTo>
                    <a:cubicBezTo>
                      <a:pt x="94" y="54"/>
                      <a:pt x="0" y="0"/>
                      <a:pt x="0" y="0"/>
                    </a:cubicBezTo>
                    <a:cubicBezTo>
                      <a:pt x="468" y="0"/>
                      <a:pt x="468" y="0"/>
                      <a:pt x="468" y="0"/>
                    </a:cubicBezTo>
                    <a:cubicBezTo>
                      <a:pt x="468" y="0"/>
                      <a:pt x="360" y="54"/>
                      <a:pt x="360" y="135"/>
                    </a:cubicBezTo>
                    <a:cubicBezTo>
                      <a:pt x="359" y="1048"/>
                      <a:pt x="359" y="1048"/>
                      <a:pt x="359" y="1048"/>
                    </a:cubicBezTo>
                    <a:cubicBezTo>
                      <a:pt x="359" y="1241"/>
                      <a:pt x="488" y="1375"/>
                      <a:pt x="640" y="1376"/>
                    </a:cubicBezTo>
                    <a:cubicBezTo>
                      <a:pt x="791" y="1376"/>
                      <a:pt x="913" y="1240"/>
                      <a:pt x="913" y="1048"/>
                    </a:cubicBezTo>
                    <a:cubicBezTo>
                      <a:pt x="914" y="135"/>
                      <a:pt x="914" y="135"/>
                      <a:pt x="914" y="135"/>
                    </a:cubicBezTo>
                    <a:cubicBezTo>
                      <a:pt x="914" y="54"/>
                      <a:pt x="814" y="0"/>
                      <a:pt x="81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sp>
            <p:nvSpPr>
              <p:cNvPr id="37" name="Freeform 41"/>
              <p:cNvSpPr>
                <a:spLocks/>
              </p:cNvSpPr>
              <p:nvPr/>
            </p:nvSpPr>
            <p:spPr bwMode="gray">
              <a:xfrm>
                <a:off x="3347" y="1828"/>
                <a:ext cx="194" cy="314"/>
              </a:xfrm>
              <a:custGeom>
                <a:avLst/>
                <a:gdLst>
                  <a:gd name="T0" fmla="*/ 836 w 973"/>
                  <a:gd name="T1" fmla="*/ 272 h 1570"/>
                  <a:gd name="T2" fmla="*/ 581 w 973"/>
                  <a:gd name="T3" fmla="*/ 157 h 1570"/>
                  <a:gd name="T4" fmla="*/ 287 w 973"/>
                  <a:gd name="T5" fmla="*/ 385 h 1570"/>
                  <a:gd name="T6" fmla="*/ 567 w 973"/>
                  <a:gd name="T7" fmla="*/ 669 h 1570"/>
                  <a:gd name="T8" fmla="*/ 972 w 973"/>
                  <a:gd name="T9" fmla="*/ 1124 h 1570"/>
                  <a:gd name="T10" fmla="*/ 371 w 973"/>
                  <a:gd name="T11" fmla="*/ 1570 h 1570"/>
                  <a:gd name="T12" fmla="*/ 88 w 973"/>
                  <a:gd name="T13" fmla="*/ 1531 h 1570"/>
                  <a:gd name="T14" fmla="*/ 0 w 973"/>
                  <a:gd name="T15" fmla="*/ 1240 h 1570"/>
                  <a:gd name="T16" fmla="*/ 375 w 973"/>
                  <a:gd name="T17" fmla="*/ 1405 h 1570"/>
                  <a:gd name="T18" fmla="*/ 713 w 973"/>
                  <a:gd name="T19" fmla="*/ 1157 h 1570"/>
                  <a:gd name="T20" fmla="*/ 26 w 973"/>
                  <a:gd name="T21" fmla="*/ 416 h 1570"/>
                  <a:gd name="T22" fmla="*/ 555 w 973"/>
                  <a:gd name="T23" fmla="*/ 0 h 1570"/>
                  <a:gd name="T24" fmla="*/ 836 w 973"/>
                  <a:gd name="T25" fmla="*/ 39 h 1570"/>
                  <a:gd name="T26" fmla="*/ 836 w 973"/>
                  <a:gd name="T27" fmla="*/ 27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1570">
                    <a:moveTo>
                      <a:pt x="836" y="272"/>
                    </a:moveTo>
                    <a:cubicBezTo>
                      <a:pt x="836" y="272"/>
                      <a:pt x="770" y="157"/>
                      <a:pt x="581" y="157"/>
                    </a:cubicBezTo>
                    <a:cubicBezTo>
                      <a:pt x="391" y="156"/>
                      <a:pt x="288" y="256"/>
                      <a:pt x="287" y="385"/>
                    </a:cubicBezTo>
                    <a:cubicBezTo>
                      <a:pt x="287" y="532"/>
                      <a:pt x="397" y="587"/>
                      <a:pt x="567" y="669"/>
                    </a:cubicBezTo>
                    <a:cubicBezTo>
                      <a:pt x="729" y="747"/>
                      <a:pt x="973" y="854"/>
                      <a:pt x="972" y="1124"/>
                    </a:cubicBezTo>
                    <a:cubicBezTo>
                      <a:pt x="971" y="1367"/>
                      <a:pt x="756" y="1570"/>
                      <a:pt x="371" y="1570"/>
                    </a:cubicBezTo>
                    <a:cubicBezTo>
                      <a:pt x="252" y="1569"/>
                      <a:pt x="88" y="1531"/>
                      <a:pt x="88" y="1531"/>
                    </a:cubicBezTo>
                    <a:cubicBezTo>
                      <a:pt x="0" y="1240"/>
                      <a:pt x="0" y="1240"/>
                      <a:pt x="0" y="1240"/>
                    </a:cubicBezTo>
                    <a:cubicBezTo>
                      <a:pt x="81" y="1320"/>
                      <a:pt x="226" y="1405"/>
                      <a:pt x="375" y="1405"/>
                    </a:cubicBezTo>
                    <a:cubicBezTo>
                      <a:pt x="529" y="1405"/>
                      <a:pt x="713" y="1310"/>
                      <a:pt x="713" y="1157"/>
                    </a:cubicBezTo>
                    <a:cubicBezTo>
                      <a:pt x="713" y="861"/>
                      <a:pt x="26" y="911"/>
                      <a:pt x="26" y="416"/>
                    </a:cubicBezTo>
                    <a:cubicBezTo>
                      <a:pt x="26" y="246"/>
                      <a:pt x="145" y="0"/>
                      <a:pt x="555" y="0"/>
                    </a:cubicBezTo>
                    <a:cubicBezTo>
                      <a:pt x="688" y="0"/>
                      <a:pt x="836" y="39"/>
                      <a:pt x="836" y="39"/>
                    </a:cubicBezTo>
                    <a:lnTo>
                      <a:pt x="836" y="2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ctr">
                  <a:spcBef>
                    <a:spcPct val="0"/>
                  </a:spcBef>
                  <a:spcAft>
                    <a:spcPct val="0"/>
                  </a:spcAft>
                </a:pPr>
                <a:endParaRPr lang="ja-JP" altLang="en-US" sz="1292" dirty="0">
                  <a:solidFill>
                    <a:srgbClr val="000000"/>
                  </a:solidFill>
                </a:endParaRPr>
              </a:p>
            </p:txBody>
          </p:sp>
        </p:grpSp>
      </p:grpSp>
    </p:spTree>
    <p:extLst>
      <p:ext uri="{BB962C8B-B14F-4D97-AF65-F5344CB8AC3E}">
        <p14:creationId xmlns:p14="http://schemas.microsoft.com/office/powerpoint/2010/main" val="4148499998"/>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lgn="ctr" fontAlgn="base">
              <a:lnSpc>
                <a:spcPct val="120000"/>
              </a:lnSpc>
              <a:spcBef>
                <a:spcPct val="50000"/>
              </a:spcBef>
              <a:spcAft>
                <a:spcPct val="0"/>
              </a:spcAft>
              <a:buClr>
                <a:srgbClr val="5A5A5A"/>
              </a:buClr>
              <a:buFont typeface="Wingdings" pitchFamily="2" charset="2"/>
              <a:buNone/>
              <a:defRPr/>
            </a:pPr>
            <a:endParaRPr lang="en-US" altLang="ja-JP" sz="1000">
              <a:solidFill>
                <a:prstClr val="black"/>
              </a:solidFill>
              <a:latin typeface="Arial" charset="0"/>
              <a:ea typeface="ＭＳ Ｐゴシック" charset="-128"/>
            </a:endParaRPr>
          </a:p>
        </p:txBody>
      </p:sp>
    </p:spTree>
    <p:extLst>
      <p:ext uri="{BB962C8B-B14F-4D97-AF65-F5344CB8AC3E}">
        <p14:creationId xmlns:p14="http://schemas.microsoft.com/office/powerpoint/2010/main" val="230152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6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6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37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08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テキスト ボックス 38"/>
          <p:cNvSpPr txBox="1"/>
          <p:nvPr userDrawn="1"/>
        </p:nvSpPr>
        <p:spPr>
          <a:xfrm>
            <a:off x="9297988" y="6477006"/>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latin typeface="Arial" charset="0"/>
                <a:ea typeface="ＭＳ Ｐゴシック" charset="-128"/>
              </a:rPr>
              <a:t>/</a:t>
            </a:r>
            <a:r>
              <a:rPr lang="ja-JP" altLang="en-US" sz="1000" dirty="0">
                <a:solidFill>
                  <a:srgbClr val="FFFFFF"/>
                </a:solidFill>
                <a:latin typeface="Arial" charset="0"/>
                <a:ea typeface="ＭＳ Ｐゴシック" charset="-128"/>
              </a:rPr>
              <a:t>●</a:t>
            </a:r>
          </a:p>
        </p:txBody>
      </p:sp>
      <p:sp>
        <p:nvSpPr>
          <p:cNvPr id="1029" name="Rectangle 35"/>
          <p:cNvSpPr>
            <a:spLocks noGrp="1" noChangeArrowheads="1"/>
          </p:cNvSpPr>
          <p:nvPr userDrawn="1">
            <p:ph type="title"/>
          </p:nvPr>
        </p:nvSpPr>
        <p:spPr bwMode="auto">
          <a:xfrm>
            <a:off x="406403" y="662093"/>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3"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681" name="Line 41"/>
          <p:cNvSpPr>
            <a:spLocks noChangeShapeType="1"/>
          </p:cNvSpPr>
          <p:nvPr userDrawn="1"/>
        </p:nvSpPr>
        <p:spPr bwMode="auto">
          <a:xfrm flipV="1">
            <a:off x="374653" y="1082675"/>
            <a:ext cx="9161463" cy="0"/>
          </a:xfrm>
          <a:prstGeom prst="line">
            <a:avLst/>
          </a:prstGeom>
          <a:noFill/>
          <a:ln w="15875">
            <a:solidFill>
              <a:srgbClr val="80808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5" name="Line 95"/>
          <p:cNvSpPr>
            <a:spLocks noChangeShapeType="1"/>
          </p:cNvSpPr>
          <p:nvPr userDrawn="1"/>
        </p:nvSpPr>
        <p:spPr bwMode="auto">
          <a:xfrm>
            <a:off x="-298449"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6" name="Line 96"/>
          <p:cNvSpPr>
            <a:spLocks noChangeShapeType="1"/>
          </p:cNvSpPr>
          <p:nvPr userDrawn="1"/>
        </p:nvSpPr>
        <p:spPr bwMode="auto">
          <a:xfrm>
            <a:off x="-298449"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7" name="Line 97"/>
          <p:cNvSpPr>
            <a:spLocks noChangeShapeType="1"/>
          </p:cNvSpPr>
          <p:nvPr userDrawn="1"/>
        </p:nvSpPr>
        <p:spPr bwMode="auto">
          <a:xfrm>
            <a:off x="-298449"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8" name="Line 98"/>
          <p:cNvSpPr>
            <a:spLocks noChangeShapeType="1"/>
          </p:cNvSpPr>
          <p:nvPr userDrawn="1"/>
        </p:nvSpPr>
        <p:spPr bwMode="auto">
          <a:xfrm>
            <a:off x="-298449"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39" name="Line 99"/>
          <p:cNvSpPr>
            <a:spLocks noChangeShapeType="1"/>
          </p:cNvSpPr>
          <p:nvPr userDrawn="1"/>
        </p:nvSpPr>
        <p:spPr bwMode="auto">
          <a:xfrm>
            <a:off x="-298449"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0" name="Line 100"/>
          <p:cNvSpPr>
            <a:spLocks noChangeShapeType="1"/>
          </p:cNvSpPr>
          <p:nvPr userDrawn="1"/>
        </p:nvSpPr>
        <p:spPr bwMode="auto">
          <a:xfrm>
            <a:off x="-298449"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1" name="Line 101"/>
          <p:cNvSpPr>
            <a:spLocks noChangeShapeType="1"/>
          </p:cNvSpPr>
          <p:nvPr userDrawn="1"/>
        </p:nvSpPr>
        <p:spPr bwMode="auto">
          <a:xfrm>
            <a:off x="-298449"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0" name="Line 110"/>
          <p:cNvSpPr>
            <a:spLocks noChangeShapeType="1"/>
          </p:cNvSpPr>
          <p:nvPr userDrawn="1"/>
        </p:nvSpPr>
        <p:spPr bwMode="auto">
          <a:xfrm>
            <a:off x="99266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1" name="Line 111"/>
          <p:cNvSpPr>
            <a:spLocks noChangeShapeType="1"/>
          </p:cNvSpPr>
          <p:nvPr userDrawn="1"/>
        </p:nvSpPr>
        <p:spPr bwMode="auto">
          <a:xfrm>
            <a:off x="99266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2" name="Line 112"/>
          <p:cNvSpPr>
            <a:spLocks noChangeShapeType="1"/>
          </p:cNvSpPr>
          <p:nvPr userDrawn="1"/>
        </p:nvSpPr>
        <p:spPr bwMode="auto">
          <a:xfrm>
            <a:off x="99266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3" name="Line 113"/>
          <p:cNvSpPr>
            <a:spLocks noChangeShapeType="1"/>
          </p:cNvSpPr>
          <p:nvPr userDrawn="1"/>
        </p:nvSpPr>
        <p:spPr bwMode="auto">
          <a:xfrm>
            <a:off x="99266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4" name="Line 114"/>
          <p:cNvSpPr>
            <a:spLocks noChangeShapeType="1"/>
          </p:cNvSpPr>
          <p:nvPr userDrawn="1"/>
        </p:nvSpPr>
        <p:spPr bwMode="auto">
          <a:xfrm>
            <a:off x="99266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5" name="Line 115"/>
          <p:cNvSpPr>
            <a:spLocks noChangeShapeType="1"/>
          </p:cNvSpPr>
          <p:nvPr userDrawn="1"/>
        </p:nvSpPr>
        <p:spPr bwMode="auto">
          <a:xfrm>
            <a:off x="99266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240756" name="Line 116"/>
          <p:cNvSpPr>
            <a:spLocks noChangeShapeType="1"/>
          </p:cNvSpPr>
          <p:nvPr userDrawn="1"/>
        </p:nvSpPr>
        <p:spPr bwMode="auto">
          <a:xfrm>
            <a:off x="99266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1" name="Line 110"/>
          <p:cNvSpPr>
            <a:spLocks noChangeShapeType="1"/>
          </p:cNvSpPr>
          <p:nvPr userDrawn="1"/>
        </p:nvSpPr>
        <p:spPr bwMode="auto">
          <a:xfrm>
            <a:off x="9926641"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grpSp>
      <p:sp>
        <p:nvSpPr>
          <p:cNvPr id="44" name="Line 110"/>
          <p:cNvSpPr>
            <a:spLocks noChangeShapeType="1"/>
          </p:cNvSpPr>
          <p:nvPr userDrawn="1"/>
        </p:nvSpPr>
        <p:spPr bwMode="auto">
          <a:xfrm>
            <a:off x="99266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
        <p:nvSpPr>
          <p:cNvPr id="45" name="Line 95"/>
          <p:cNvSpPr>
            <a:spLocks noChangeShapeType="1"/>
          </p:cNvSpPr>
          <p:nvPr userDrawn="1"/>
        </p:nvSpPr>
        <p:spPr bwMode="auto">
          <a:xfrm>
            <a:off x="-298449"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latin typeface="Arial" charset="0"/>
              <a:ea typeface="ＭＳ Ｐゴシック" charset="-128"/>
            </a:endParaRPr>
          </a:p>
        </p:txBody>
      </p:sp>
    </p:spTree>
    <p:extLst>
      <p:ext uri="{BB962C8B-B14F-4D97-AF65-F5344CB8AC3E}">
        <p14:creationId xmlns:p14="http://schemas.microsoft.com/office/powerpoint/2010/main" val="384020499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Lst>
  <p:timing>
    <p:tnLst>
      <p:par>
        <p:cTn id="1" dur="indefinite" restart="never" nodeType="tmRoot"/>
      </p:par>
    </p:tnLst>
  </p:timing>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320676" y="896938"/>
            <a:ext cx="9259888"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79412" y="66325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sz="1292" dirty="0">
              <a:solidFill>
                <a:srgbClr val="000000"/>
              </a:solidFill>
            </a:endParaRPr>
          </a:p>
        </p:txBody>
      </p:sp>
      <p:sp>
        <p:nvSpPr>
          <p:cNvPr id="1646597" name="Line 5"/>
          <p:cNvSpPr>
            <a:spLocks noChangeShapeType="1"/>
          </p:cNvSpPr>
          <p:nvPr userDrawn="1"/>
        </p:nvSpPr>
        <p:spPr bwMode="gray">
          <a:xfrm>
            <a:off x="379412" y="546172"/>
            <a:ext cx="9142413"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ctr">
              <a:spcBef>
                <a:spcPct val="0"/>
              </a:spcBef>
              <a:spcAft>
                <a:spcPct val="0"/>
              </a:spcAft>
            </a:pPr>
            <a:endParaRPr lang="ja-JP" altLang="en-US" sz="1292" dirty="0">
              <a:solidFill>
                <a:srgbClr val="000000"/>
              </a:solidFill>
            </a:endParaRPr>
          </a:p>
        </p:txBody>
      </p:sp>
      <p:sp>
        <p:nvSpPr>
          <p:cNvPr id="1646599" name="AutoShape 7"/>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6600" name="Rectangle 8"/>
          <p:cNvSpPr>
            <a:spLocks noGrp="1" noChangeArrowheads="1"/>
          </p:cNvSpPr>
          <p:nvPr>
            <p:ph type="title"/>
          </p:nvPr>
        </p:nvSpPr>
        <p:spPr bwMode="gray">
          <a:xfrm>
            <a:off x="296864" y="96265"/>
            <a:ext cx="8383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681539" y="6680200"/>
            <a:ext cx="539750"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pPr algn="ctr" fontAlgn="ctr">
              <a:spcBef>
                <a:spcPct val="0"/>
              </a:spcBef>
              <a:spcAft>
                <a:spcPct val="0"/>
              </a:spcAft>
            </a:pPr>
            <a:fld id="{08DF107D-060D-43D3-997D-8A34C269D30F}" type="slidenum">
              <a:rPr lang="en-US" altLang="ja-JP">
                <a:solidFill>
                  <a:prstClr val="black"/>
                </a:solidFill>
              </a:rPr>
              <a:pPr algn="ctr" fontAlgn="ctr">
                <a:spcBef>
                  <a:spcPct val="0"/>
                </a:spcBef>
                <a:spcAft>
                  <a:spcPct val="0"/>
                </a:spcAft>
              </a:pPr>
              <a:t>‹#›</a:t>
            </a:fld>
            <a:endParaRPr lang="en-US" altLang="ja-JP" dirty="0">
              <a:solidFill>
                <a:prstClr val="black"/>
              </a:solidFill>
            </a:endParaRPr>
          </a:p>
        </p:txBody>
      </p:sp>
      <p:sp>
        <p:nvSpPr>
          <p:cNvPr id="1646615" name="Rectangle 23"/>
          <p:cNvSpPr>
            <a:spLocks noGrp="1" noChangeArrowheads="1"/>
          </p:cNvSpPr>
          <p:nvPr>
            <p:ph type="ftr" sz="quarter" idx="3"/>
          </p:nvPr>
        </p:nvSpPr>
        <p:spPr bwMode="gray">
          <a:xfrm>
            <a:off x="5287964" y="6685624"/>
            <a:ext cx="4211637"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pPr fontAlgn="ctr">
              <a:spcBef>
                <a:spcPct val="0"/>
              </a:spcBef>
              <a:spcAft>
                <a:spcPct val="0"/>
              </a:spcAft>
            </a:pPr>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2206808124"/>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Lst>
  <p:timing>
    <p:tnLst>
      <p:par>
        <p:cTn id="1" dur="indefinite" restart="never" nodeType="tmRoot"/>
      </p:par>
    </p:tnLst>
  </p:timing>
  <p:hf hdr="0"/>
  <p:txStyles>
    <p:titleStyle>
      <a:lvl1pPr algn="l" defTabSz="885114" rtl="0" fontAlgn="ctr">
        <a:spcBef>
          <a:spcPct val="0"/>
        </a:spcBef>
        <a:spcAft>
          <a:spcPct val="0"/>
        </a:spcAft>
        <a:defRPr kumimoji="1"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3"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3CCEA-EC69-422F-B124-9BC7E149CFD5}" type="datetime1">
              <a:rPr lang="ja-JP" altLang="en-US" smtClean="0">
                <a:solidFill>
                  <a:prstClr val="black">
                    <a:tint val="75000"/>
                  </a:prstClr>
                </a:solidFill>
              </a:rPr>
              <a:pPr/>
              <a:t>2018/5/16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606544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46594" name="Rectangle 2"/>
          <p:cNvSpPr>
            <a:spLocks noGrp="1" noChangeArrowheads="1"/>
          </p:cNvSpPr>
          <p:nvPr>
            <p:ph type="body" idx="1"/>
          </p:nvPr>
        </p:nvSpPr>
        <p:spPr bwMode="gray">
          <a:xfrm>
            <a:off x="320676" y="896938"/>
            <a:ext cx="9259888"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00" tIns="45720" rIns="79200" bIns="4572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レベル第 </a:t>
            </a:r>
            <a:r>
              <a:rPr lang="en-US" altLang="ja-JP" dirty="0" smtClean="0"/>
              <a:t>3 </a:t>
            </a:r>
            <a:r>
              <a:rPr lang="ja-JP" altLang="en-US" dirty="0" smtClean="0"/>
              <a:t>レベル</a:t>
            </a:r>
          </a:p>
          <a:p>
            <a:pPr lvl="3"/>
            <a:r>
              <a:rPr lang="ja-JP" altLang="en-US" dirty="0" smtClean="0"/>
              <a:t>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第４レベル</a:t>
            </a:r>
          </a:p>
          <a:p>
            <a:pPr lvl="4"/>
            <a:r>
              <a:rPr lang="ja-JP" altLang="en-US" dirty="0" smtClean="0"/>
              <a:t>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レベル第</a:t>
            </a:r>
            <a:r>
              <a:rPr lang="en-US" altLang="ja-JP" dirty="0" smtClean="0"/>
              <a:t>5</a:t>
            </a:r>
            <a:r>
              <a:rPr lang="ja-JP" altLang="en-US" dirty="0" smtClean="0"/>
              <a:t>レベル</a:t>
            </a:r>
          </a:p>
        </p:txBody>
      </p:sp>
      <p:sp>
        <p:nvSpPr>
          <p:cNvPr id="1646596" name="Line 4"/>
          <p:cNvSpPr>
            <a:spLocks noChangeShapeType="1"/>
          </p:cNvSpPr>
          <p:nvPr userDrawn="1"/>
        </p:nvSpPr>
        <p:spPr bwMode="gray">
          <a:xfrm>
            <a:off x="379412" y="6632575"/>
            <a:ext cx="9142413"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ctr">
              <a:spcBef>
                <a:spcPct val="0"/>
              </a:spcBef>
              <a:spcAft>
                <a:spcPct val="0"/>
              </a:spcAft>
            </a:pPr>
            <a:endParaRPr lang="ja-JP" altLang="en-US" sz="1292" dirty="0">
              <a:solidFill>
                <a:srgbClr val="000000"/>
              </a:solidFill>
            </a:endParaRPr>
          </a:p>
        </p:txBody>
      </p:sp>
      <p:sp>
        <p:nvSpPr>
          <p:cNvPr id="1646597" name="Line 5"/>
          <p:cNvSpPr>
            <a:spLocks noChangeShapeType="1"/>
          </p:cNvSpPr>
          <p:nvPr userDrawn="1"/>
        </p:nvSpPr>
        <p:spPr bwMode="gray">
          <a:xfrm>
            <a:off x="379412" y="546172"/>
            <a:ext cx="9142413" cy="0"/>
          </a:xfrm>
          <a:prstGeom prst="line">
            <a:avLst/>
          </a:prstGeom>
          <a:noFill/>
          <a:ln w="1905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ctr">
              <a:spcBef>
                <a:spcPct val="0"/>
              </a:spcBef>
              <a:spcAft>
                <a:spcPct val="0"/>
              </a:spcAft>
            </a:pPr>
            <a:endParaRPr lang="ja-JP" altLang="en-US" sz="1292" dirty="0">
              <a:solidFill>
                <a:srgbClr val="000000"/>
              </a:solidFill>
            </a:endParaRPr>
          </a:p>
        </p:txBody>
      </p:sp>
      <p:sp>
        <p:nvSpPr>
          <p:cNvPr id="1646599" name="AutoShape 7"/>
          <p:cNvSpPr>
            <a:spLocks noChangeArrowheads="1"/>
          </p:cNvSpPr>
          <p:nvPr userDrawn="1"/>
        </p:nvSpPr>
        <p:spPr bwMode="gray">
          <a:xfrm>
            <a:off x="4924425" y="0"/>
            <a:ext cx="57150" cy="44450"/>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rgbClr val="595959"/>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84395" tIns="42198" rIns="84395" bIns="42198" anchor="ctr"/>
          <a:lstStyle>
            <a:lvl1pPr algn="l" defTabSz="912813" fontAlgn="base">
              <a:defRPr kumimoji="1" sz="2400">
                <a:solidFill>
                  <a:schemeClr val="tx1"/>
                </a:solidFill>
                <a:latin typeface="Arial" charset="0"/>
                <a:ea typeface="ＭＳ Ｐゴシック" pitchFamily="50" charset="-128"/>
              </a:defRPr>
            </a:lvl1pPr>
            <a:lvl2pPr algn="l" defTabSz="912813" fontAlgn="base">
              <a:defRPr kumimoji="1" sz="2400">
                <a:solidFill>
                  <a:schemeClr val="tx1"/>
                </a:solidFill>
                <a:latin typeface="Arial" charset="0"/>
                <a:ea typeface="ＭＳ Ｐゴシック" pitchFamily="50" charset="-128"/>
              </a:defRPr>
            </a:lvl2pPr>
            <a:lvl3pPr marL="912813" algn="l" defTabSz="912813" fontAlgn="base">
              <a:defRPr kumimoji="1" sz="2400">
                <a:solidFill>
                  <a:schemeClr val="tx1"/>
                </a:solidFill>
                <a:latin typeface="Arial" charset="0"/>
                <a:ea typeface="ＭＳ Ｐゴシック" pitchFamily="50" charset="-128"/>
              </a:defRPr>
            </a:lvl3pPr>
            <a:lvl4pPr algn="l" defTabSz="912813" fontAlgn="base">
              <a:defRPr kumimoji="1" sz="2400">
                <a:solidFill>
                  <a:schemeClr val="tx1"/>
                </a:solidFill>
                <a:latin typeface="Arial" charset="0"/>
                <a:ea typeface="ＭＳ Ｐゴシック" pitchFamily="50" charset="-128"/>
              </a:defRPr>
            </a:lvl4pPr>
            <a:lvl5pPr algn="l" defTabSz="912813" fontAlgn="base">
              <a:defRPr kumimoji="1" sz="2400">
                <a:solidFill>
                  <a:schemeClr val="tx1"/>
                </a:solidFill>
                <a:latin typeface="Arial" charset="0"/>
                <a:ea typeface="ＭＳ Ｐゴシック" pitchFamily="50" charset="-128"/>
              </a:defRPr>
            </a:lvl5pPr>
            <a:lvl6pPr defTabSz="912813" fontAlgn="base">
              <a:spcBef>
                <a:spcPct val="0"/>
              </a:spcBef>
              <a:spcAft>
                <a:spcPct val="0"/>
              </a:spcAft>
              <a:defRPr kumimoji="1" sz="2400">
                <a:solidFill>
                  <a:schemeClr val="tx1"/>
                </a:solidFill>
                <a:latin typeface="Arial" charset="0"/>
                <a:ea typeface="ＭＳ Ｐゴシック" pitchFamily="50" charset="-128"/>
              </a:defRPr>
            </a:lvl6pPr>
            <a:lvl7pPr defTabSz="912813" fontAlgn="base">
              <a:spcBef>
                <a:spcPct val="0"/>
              </a:spcBef>
              <a:spcAft>
                <a:spcPct val="0"/>
              </a:spcAft>
              <a:defRPr kumimoji="1" sz="2400">
                <a:solidFill>
                  <a:schemeClr val="tx1"/>
                </a:solidFill>
                <a:latin typeface="Arial" charset="0"/>
                <a:ea typeface="ＭＳ Ｐゴシック" pitchFamily="50" charset="-128"/>
              </a:defRPr>
            </a:lvl7pPr>
            <a:lvl8pPr defTabSz="912813" fontAlgn="base">
              <a:spcBef>
                <a:spcPct val="0"/>
              </a:spcBef>
              <a:spcAft>
                <a:spcPct val="0"/>
              </a:spcAft>
              <a:defRPr kumimoji="1" sz="2400">
                <a:solidFill>
                  <a:schemeClr val="tx1"/>
                </a:solidFill>
                <a:latin typeface="Arial" charset="0"/>
                <a:ea typeface="ＭＳ Ｐゴシック" pitchFamily="50" charset="-128"/>
              </a:defRPr>
            </a:lvl8pPr>
            <a:lvl9pPr defTabSz="912813" fontAlgn="base">
              <a:spcBef>
                <a:spcPct val="0"/>
              </a:spcBef>
              <a:spcAft>
                <a:spcPct val="0"/>
              </a:spcAft>
              <a:defRPr kumimoji="1" sz="2400">
                <a:solidFill>
                  <a:schemeClr val="tx1"/>
                </a:solidFill>
                <a:latin typeface="Arial" charset="0"/>
                <a:ea typeface="ＭＳ Ｐゴシック" pitchFamily="50" charset="-128"/>
              </a:defRPr>
            </a:lvl9pPr>
          </a:lstStyle>
          <a:p>
            <a:pPr algn="ctr" fontAlgn="ctr">
              <a:spcBef>
                <a:spcPct val="0"/>
              </a:spcBef>
              <a:spcAft>
                <a:spcPct val="0"/>
              </a:spcAft>
            </a:pPr>
            <a:endParaRPr lang="en-GB" altLang="ja-JP" sz="923" dirty="0">
              <a:solidFill>
                <a:prstClr val="black"/>
              </a:solidFill>
              <a:latin typeface="ＭＳ Ｐゴシック" pitchFamily="50" charset="-128"/>
            </a:endParaRPr>
          </a:p>
        </p:txBody>
      </p:sp>
      <p:sp>
        <p:nvSpPr>
          <p:cNvPr id="1646600" name="Rectangle 8"/>
          <p:cNvSpPr>
            <a:spLocks noGrp="1" noChangeArrowheads="1"/>
          </p:cNvSpPr>
          <p:nvPr>
            <p:ph type="title"/>
          </p:nvPr>
        </p:nvSpPr>
        <p:spPr bwMode="gray">
          <a:xfrm>
            <a:off x="296864" y="96265"/>
            <a:ext cx="8383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90000" tIns="47882" rIns="90000" bIns="47882" numCol="1" anchor="ctr" anchorCtr="0" compatLnSpc="1">
            <a:prstTxWarp prst="textNoShape">
              <a:avLst/>
            </a:prstTxWarp>
          </a:bodyPr>
          <a:lstStyle/>
          <a:p>
            <a:pPr lvl="0"/>
            <a:r>
              <a:rPr lang="ja-JP" altLang="en-US" smtClean="0"/>
              <a:t>マスタ タイトルの書式設定 </a:t>
            </a:r>
          </a:p>
        </p:txBody>
      </p:sp>
      <p:sp>
        <p:nvSpPr>
          <p:cNvPr id="1646614" name="Rectangle 22"/>
          <p:cNvSpPr>
            <a:spLocks noGrp="1" noChangeArrowheads="1"/>
          </p:cNvSpPr>
          <p:nvPr>
            <p:ph type="sldNum" sz="quarter" idx="4"/>
          </p:nvPr>
        </p:nvSpPr>
        <p:spPr bwMode="gray">
          <a:xfrm>
            <a:off x="4681539" y="6680200"/>
            <a:ext cx="539750"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85114">
              <a:defRPr sz="831">
                <a:solidFill>
                  <a:schemeClr val="tx1"/>
                </a:solidFill>
              </a:defRPr>
            </a:lvl1pPr>
          </a:lstStyle>
          <a:p>
            <a:pPr algn="ctr" fontAlgn="ctr">
              <a:spcBef>
                <a:spcPct val="0"/>
              </a:spcBef>
              <a:spcAft>
                <a:spcPct val="0"/>
              </a:spcAft>
            </a:pPr>
            <a:fld id="{08DF107D-060D-43D3-997D-8A34C269D30F}" type="slidenum">
              <a:rPr lang="en-US" altLang="ja-JP">
                <a:solidFill>
                  <a:prstClr val="black"/>
                </a:solidFill>
              </a:rPr>
              <a:pPr algn="ctr" fontAlgn="ctr">
                <a:spcBef>
                  <a:spcPct val="0"/>
                </a:spcBef>
                <a:spcAft>
                  <a:spcPct val="0"/>
                </a:spcAft>
              </a:pPr>
              <a:t>‹#›</a:t>
            </a:fld>
            <a:endParaRPr lang="en-US" altLang="ja-JP" dirty="0">
              <a:solidFill>
                <a:prstClr val="black"/>
              </a:solidFill>
            </a:endParaRPr>
          </a:p>
        </p:txBody>
      </p:sp>
      <p:sp>
        <p:nvSpPr>
          <p:cNvPr id="1646615" name="Rectangle 23"/>
          <p:cNvSpPr>
            <a:spLocks noGrp="1" noChangeArrowheads="1"/>
          </p:cNvSpPr>
          <p:nvPr>
            <p:ph type="ftr" sz="quarter" idx="3"/>
          </p:nvPr>
        </p:nvSpPr>
        <p:spPr bwMode="gray">
          <a:xfrm>
            <a:off x="5287964" y="6685624"/>
            <a:ext cx="4211637" cy="1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85114">
              <a:defRPr sz="738">
                <a:solidFill>
                  <a:schemeClr val="tx1"/>
                </a:solidFill>
              </a:defRPr>
            </a:lvl1pPr>
          </a:lstStyle>
          <a:p>
            <a:pPr fontAlgn="ctr">
              <a:spcBef>
                <a:spcPct val="0"/>
              </a:spcBef>
              <a:spcAft>
                <a:spcPct val="0"/>
              </a:spcAft>
            </a:pPr>
            <a:r>
              <a:rPr lang="en-US" altLang="ja-JP" dirty="0" smtClean="0">
                <a:solidFill>
                  <a:prstClr val="black"/>
                </a:solidFill>
              </a:rPr>
              <a:t>Copyright 2017 FUJITSU LIMITED</a:t>
            </a:r>
            <a:endParaRPr lang="en-US" altLang="ja-JP" dirty="0">
              <a:solidFill>
                <a:prstClr val="black"/>
              </a:solidFill>
            </a:endParaRPr>
          </a:p>
        </p:txBody>
      </p:sp>
    </p:spTree>
    <p:extLst>
      <p:ext uri="{BB962C8B-B14F-4D97-AF65-F5344CB8AC3E}">
        <p14:creationId xmlns:p14="http://schemas.microsoft.com/office/powerpoint/2010/main" val="350728444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Lst>
  <p:timing>
    <p:tnLst>
      <p:par>
        <p:cTn id="1" dur="indefinite" restart="never" nodeType="tmRoot"/>
      </p:par>
    </p:tnLst>
  </p:timing>
  <p:hf hdr="0"/>
  <p:txStyles>
    <p:titleStyle>
      <a:lvl1pPr algn="l" defTabSz="885114" rtl="0" fontAlgn="ctr">
        <a:spcBef>
          <a:spcPct val="0"/>
        </a:spcBef>
        <a:spcAft>
          <a:spcPct val="0"/>
        </a:spcAft>
        <a:defRPr kumimoji="1" sz="258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885114" rtl="0" fontAlgn="ctr">
        <a:spcBef>
          <a:spcPct val="0"/>
        </a:spcBef>
        <a:spcAft>
          <a:spcPct val="0"/>
        </a:spcAft>
        <a:defRPr kumimoji="1">
          <a:solidFill>
            <a:schemeClr val="tx1"/>
          </a:solidFill>
          <a:latin typeface="Arial" charset="0"/>
          <a:ea typeface="ＭＳ Ｐゴシック" pitchFamily="50" charset="-128"/>
        </a:defRPr>
      </a:lvl2pPr>
      <a:lvl3pPr algn="l" defTabSz="885114" rtl="0" fontAlgn="ctr">
        <a:spcBef>
          <a:spcPct val="0"/>
        </a:spcBef>
        <a:spcAft>
          <a:spcPct val="0"/>
        </a:spcAft>
        <a:defRPr kumimoji="1">
          <a:solidFill>
            <a:schemeClr val="tx1"/>
          </a:solidFill>
          <a:latin typeface="Arial" charset="0"/>
          <a:ea typeface="ＭＳ Ｐゴシック" pitchFamily="50" charset="-128"/>
        </a:defRPr>
      </a:lvl3pPr>
      <a:lvl4pPr algn="l" defTabSz="885114" rtl="0" fontAlgn="ctr">
        <a:spcBef>
          <a:spcPct val="0"/>
        </a:spcBef>
        <a:spcAft>
          <a:spcPct val="0"/>
        </a:spcAft>
        <a:defRPr kumimoji="1">
          <a:solidFill>
            <a:schemeClr val="tx1"/>
          </a:solidFill>
          <a:latin typeface="Arial" charset="0"/>
          <a:ea typeface="ＭＳ Ｐゴシック" pitchFamily="50" charset="-128"/>
        </a:defRPr>
      </a:lvl4pPr>
      <a:lvl5pPr algn="l" defTabSz="885114" rtl="0" fontAlgn="ctr">
        <a:spcBef>
          <a:spcPct val="0"/>
        </a:spcBef>
        <a:spcAft>
          <a:spcPct val="0"/>
        </a:spcAft>
        <a:defRPr kumimoji="1">
          <a:solidFill>
            <a:schemeClr val="tx1"/>
          </a:solidFill>
          <a:latin typeface="Arial" charset="0"/>
          <a:ea typeface="ＭＳ Ｐゴシック" pitchFamily="50" charset="-128"/>
        </a:defRPr>
      </a:lvl5pPr>
      <a:lvl6pPr marL="422041" algn="l" defTabSz="885114" rtl="0" fontAlgn="ctr">
        <a:spcBef>
          <a:spcPct val="0"/>
        </a:spcBef>
        <a:spcAft>
          <a:spcPct val="0"/>
        </a:spcAft>
        <a:defRPr kumimoji="1">
          <a:solidFill>
            <a:schemeClr val="tx1"/>
          </a:solidFill>
          <a:latin typeface="Arial" charset="0"/>
          <a:ea typeface="ＭＳ Ｐゴシック" pitchFamily="50" charset="-128"/>
        </a:defRPr>
      </a:lvl6pPr>
      <a:lvl7pPr marL="844083" algn="l" defTabSz="885114" rtl="0" fontAlgn="ctr">
        <a:spcBef>
          <a:spcPct val="0"/>
        </a:spcBef>
        <a:spcAft>
          <a:spcPct val="0"/>
        </a:spcAft>
        <a:defRPr kumimoji="1">
          <a:solidFill>
            <a:schemeClr val="tx1"/>
          </a:solidFill>
          <a:latin typeface="Arial" charset="0"/>
          <a:ea typeface="ＭＳ Ｐゴシック" pitchFamily="50" charset="-128"/>
        </a:defRPr>
      </a:lvl7pPr>
      <a:lvl8pPr marL="1266124" algn="l" defTabSz="885114" rtl="0" fontAlgn="ctr">
        <a:spcBef>
          <a:spcPct val="0"/>
        </a:spcBef>
        <a:spcAft>
          <a:spcPct val="0"/>
        </a:spcAft>
        <a:defRPr kumimoji="1">
          <a:solidFill>
            <a:schemeClr val="tx1"/>
          </a:solidFill>
          <a:latin typeface="Arial" charset="0"/>
          <a:ea typeface="ＭＳ Ｐゴシック" pitchFamily="50" charset="-128"/>
        </a:defRPr>
      </a:lvl8pPr>
      <a:lvl9pPr marL="1688165" algn="l" defTabSz="885114" rtl="0" fontAlgn="ctr">
        <a:spcBef>
          <a:spcPct val="0"/>
        </a:spcBef>
        <a:spcAft>
          <a:spcPct val="0"/>
        </a:spcAft>
        <a:defRPr kumimoji="1">
          <a:solidFill>
            <a:schemeClr val="tx1"/>
          </a:solidFill>
          <a:latin typeface="Arial" charset="0"/>
          <a:ea typeface="ＭＳ Ｐゴシック" pitchFamily="50" charset="-128"/>
        </a:defRPr>
      </a:lvl9pPr>
    </p:titleStyle>
    <p:bodyStyle>
      <a:lvl1pPr marL="165593" indent="-165593" algn="l" defTabSz="885114" rtl="0" fontAlgn="ctr">
        <a:lnSpc>
          <a:spcPct val="110000"/>
        </a:lnSpc>
        <a:spcBef>
          <a:spcPct val="30000"/>
        </a:spcBef>
        <a:spcAft>
          <a:spcPct val="30000"/>
        </a:spcAft>
        <a:buClr>
          <a:srgbClr val="A30B1A"/>
        </a:buClr>
        <a:buFont typeface="Wingdings" pitchFamily="2" charset="2"/>
        <a:buChar char="n"/>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5851" algn="l" defTabSz="885114" rtl="0" fontAlgn="ctr">
        <a:lnSpc>
          <a:spcPct val="110000"/>
        </a:lnSpc>
        <a:spcBef>
          <a:spcPct val="10000"/>
        </a:spcBef>
        <a:spcAft>
          <a:spcPct val="10000"/>
        </a:spcAft>
        <a:buClr>
          <a:srgbClr val="969696"/>
        </a:buClr>
        <a:buSzPct val="80000"/>
        <a:buFont typeface="Wingdings" pitchFamily="2" charset="2"/>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4632" indent="-165593" algn="l" defTabSz="885114" rtl="0" fontAlgn="ctr">
        <a:lnSpc>
          <a:spcPct val="110000"/>
        </a:lnSpc>
        <a:spcBef>
          <a:spcPct val="10000"/>
        </a:spcBef>
        <a:spcAft>
          <a:spcPct val="10000"/>
        </a:spcAft>
        <a:buClr>
          <a:srgbClr val="87867E"/>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63424" algn="l" defTabSz="885114" rtl="0" fontAlgn="ctr">
        <a:lnSpc>
          <a:spcPct val="110000"/>
        </a:lnSpc>
        <a:spcBef>
          <a:spcPct val="10000"/>
        </a:spcBef>
        <a:spcAft>
          <a:spcPct val="10000"/>
        </a:spcAft>
        <a:buClr>
          <a:schemeClr val="tx1"/>
        </a:buCl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492382" indent="-124561" algn="l" defTabSz="885114" rtl="0" fontAlgn="base">
        <a:lnSpc>
          <a:spcPct val="110000"/>
        </a:lnSpc>
        <a:spcBef>
          <a:spcPct val="10000"/>
        </a:spcBef>
        <a:spcAft>
          <a:spcPct val="10000"/>
        </a:spcAft>
        <a:buClr>
          <a:srgbClr val="87867E"/>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914423"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6pPr>
      <a:lvl7pPr marL="1336464"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7pPr>
      <a:lvl8pPr marL="1758506"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8pPr>
      <a:lvl9pPr marL="2180547" indent="-124561" algn="l" defTabSz="885114" rtl="0" fontAlgn="base">
        <a:lnSpc>
          <a:spcPct val="110000"/>
        </a:lnSpc>
        <a:spcBef>
          <a:spcPct val="10000"/>
        </a:spcBef>
        <a:spcAft>
          <a:spcPct val="10000"/>
        </a:spcAft>
        <a:buClr>
          <a:srgbClr val="87867E"/>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33392" y="2060848"/>
            <a:ext cx="9239215" cy="2304256"/>
          </a:xfrm>
          <a:prstGeom prst="rect">
            <a:avLst/>
          </a:prstGeom>
        </p:spPr>
        <p:txBody>
          <a:bodyPr vert="horz" lIns="91424" tIns="45712" rIns="91424" bIns="45712" rtlCol="0" anchor="ctr">
            <a:noAutofit/>
          </a:bodyPr>
          <a:lstStyle>
            <a:lvl1pPr algn="ctr" defTabSz="914238" rtl="0" eaLnBrk="1" latinLnBrk="0" hangingPunct="1">
              <a:spcBef>
                <a:spcPct val="0"/>
              </a:spcBef>
              <a:buNone/>
              <a:defRPr kumimoji="1" sz="4400" kern="1200">
                <a:solidFill>
                  <a:schemeClr val="tx1"/>
                </a:solidFill>
                <a:latin typeface="+mj-lt"/>
                <a:ea typeface="+mj-ea"/>
                <a:cs typeface="+mj-cs"/>
              </a:defRPr>
            </a:lvl1pPr>
          </a:lstStyle>
          <a:p>
            <a:pPr>
              <a:spcBef>
                <a:spcPts val="1200"/>
              </a:spcBef>
            </a:pP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振り返り（案）</a:t>
            </a:r>
            <a:endParaRPr lang="en-US" altLang="ja-JP"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7336" y="260648"/>
            <a:ext cx="1595271" cy="36004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研修資料</a:t>
            </a:r>
            <a:r>
              <a:rPr kumimoji="1"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rPr>
              <a:t>-6</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754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a:spLocks noGrp="1"/>
          </p:cNvSpPr>
          <p:nvPr>
            <p:ph idx="1"/>
          </p:nvPr>
        </p:nvSpPr>
        <p:spPr>
          <a:xfrm>
            <a:off x="488504" y="357627"/>
            <a:ext cx="8915400" cy="6023701"/>
          </a:xfrm>
        </p:spPr>
        <p:txBody>
          <a:bodyPr anchor="b" anchorCtr="0">
            <a:normAutofit/>
          </a:bodyPr>
          <a:lstStyle/>
          <a:p>
            <a:pPr marL="0" indent="0">
              <a:buNone/>
            </a:pP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ご注意</a:t>
            </a:r>
            <a:r>
              <a:rPr kumimoji="1" lang="en-US" altLang="ja-JP" sz="1400" dirty="0" smtClean="0">
                <a:latin typeface="Meiryo UI" panose="020B0604030504040204" pitchFamily="50" charset="-128"/>
                <a:ea typeface="Meiryo UI" panose="020B0604030504040204" pitchFamily="50" charset="-128"/>
              </a:rPr>
              <a:t>】</a:t>
            </a:r>
          </a:p>
          <a:p>
            <a:pPr marL="0" indent="0">
              <a:buNone/>
            </a:pPr>
            <a:r>
              <a:rPr kumimoji="1" lang="ja-JP" altLang="en-US" sz="1400" dirty="0" smtClean="0">
                <a:latin typeface="Meiryo UI" panose="020B0604030504040204" pitchFamily="50" charset="-128"/>
                <a:ea typeface="Meiryo UI" panose="020B0604030504040204" pitchFamily="50" charset="-128"/>
              </a:rPr>
              <a:t>本スライドは、「</a:t>
            </a:r>
            <a:r>
              <a:rPr lang="ja-JP" altLang="en-US" sz="1400" dirty="0" smtClean="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年度　老人保健事業推進費等補助</a:t>
            </a:r>
            <a:r>
              <a:rPr lang="ja-JP" altLang="en-US" sz="1400" dirty="0" smtClean="0">
                <a:latin typeface="Meiryo UI" panose="020B0604030504040204" pitchFamily="50" charset="-128"/>
                <a:ea typeface="Meiryo UI" panose="020B0604030504040204" pitchFamily="50" charset="-128"/>
              </a:rPr>
              <a:t>金老人</a:t>
            </a:r>
            <a:r>
              <a:rPr lang="ja-JP" altLang="en-US" sz="1400" dirty="0">
                <a:latin typeface="Meiryo UI" panose="020B0604030504040204" pitchFamily="50" charset="-128"/>
                <a:ea typeface="Meiryo UI" panose="020B0604030504040204" pitchFamily="50" charset="-128"/>
              </a:rPr>
              <a:t>保健健康増進等</a:t>
            </a:r>
            <a:r>
              <a:rPr lang="ja-JP" altLang="en-US" sz="1400" dirty="0" smtClean="0">
                <a:latin typeface="Meiryo UI" panose="020B0604030504040204" pitchFamily="50" charset="-128"/>
                <a:ea typeface="Meiryo UI" panose="020B0604030504040204" pitchFamily="50" charset="-128"/>
              </a:rPr>
              <a:t>事業地域</a:t>
            </a:r>
            <a:r>
              <a:rPr lang="ja-JP" altLang="en-US" sz="1400" dirty="0">
                <a:latin typeface="Meiryo UI" panose="020B0604030504040204" pitchFamily="50" charset="-128"/>
                <a:ea typeface="Meiryo UI" panose="020B0604030504040204" pitchFamily="50" charset="-128"/>
              </a:rPr>
              <a:t>包括ケア推進に</a:t>
            </a:r>
            <a:r>
              <a:rPr lang="ja-JP" altLang="en-US" sz="1400" dirty="0" smtClean="0">
                <a:latin typeface="Meiryo UI" panose="020B0604030504040204" pitchFamily="50" charset="-128"/>
                <a:ea typeface="Meiryo UI" panose="020B0604030504040204" pitchFamily="50" charset="-128"/>
              </a:rPr>
              <a:t>向けた総合的</a:t>
            </a:r>
            <a:r>
              <a:rPr lang="ja-JP" altLang="en-US" sz="1400" dirty="0">
                <a:latin typeface="Meiryo UI" panose="020B0604030504040204" pitchFamily="50" charset="-128"/>
                <a:ea typeface="Meiryo UI" panose="020B0604030504040204" pitchFamily="50" charset="-128"/>
              </a:rPr>
              <a:t>な自治体職員研修・支援体制に関する調査</a:t>
            </a:r>
            <a:r>
              <a:rPr lang="ja-JP" altLang="en-US" sz="1400" dirty="0" smtClean="0">
                <a:latin typeface="Meiryo UI" panose="020B0604030504040204" pitchFamily="50" charset="-128"/>
                <a:ea typeface="Meiryo UI" panose="020B0604030504040204" pitchFamily="50" charset="-128"/>
              </a:rPr>
              <a:t>研究」（㈱富士通総研）の成果品である研修資料の一部として作成されたものです。</a:t>
            </a: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利用にあたっては、同報告書で示している研修プログラム・研修、本スライドのノート部分を参考にお使いください。</a:t>
            </a:r>
            <a:endParaRPr lang="en-US" altLang="ja-JP" sz="1400" dirty="0" smtClean="0">
              <a:latin typeface="Meiryo UI" panose="020B0604030504040204" pitchFamily="50" charset="-128"/>
              <a:ea typeface="Meiryo UI" panose="020B0604030504040204" pitchFamily="50" charset="-128"/>
            </a:endParaRPr>
          </a:p>
          <a:p>
            <a:pPr marL="0" indent="0">
              <a:buNone/>
            </a:pPr>
            <a:endParaRPr lang="ja-JP" altLang="en-US" sz="1400" dirty="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報告書ＵＲＬ：</a:t>
            </a:r>
            <a:r>
              <a:rPr lang="en-US" altLang="ja-JP" sz="1400" dirty="0">
                <a:latin typeface="Meiryo UI" panose="020B0604030504040204" pitchFamily="50" charset="-128"/>
                <a:ea typeface="Meiryo UI" panose="020B0604030504040204" pitchFamily="50" charset="-128"/>
              </a:rPr>
              <a:t>http://www.fujitsu.com/jp/group/fri/report/elderly-health/2017chiikihoukatsucare.html </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9604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5029" y="104786"/>
            <a:ext cx="8869973" cy="363415"/>
          </a:xfrm>
        </p:spPr>
        <p:txBody>
          <a:bodyPr/>
          <a:lstStyle/>
          <a:p>
            <a:r>
              <a:rPr lang="ja-JP" altLang="en-US" dirty="0" smtClean="0"/>
              <a:t>高齢者</a:t>
            </a:r>
            <a:r>
              <a:rPr lang="ja-JP" altLang="en-US" dirty="0"/>
              <a:t>の状況・状態は変化</a:t>
            </a:r>
            <a:r>
              <a:rPr lang="ja-JP" altLang="en-US" dirty="0" smtClean="0"/>
              <a:t>する</a:t>
            </a:r>
            <a:endParaRPr lang="ja-JP" altLang="en-US" sz="1846" dirty="0">
              <a:solidFill>
                <a:srgbClr val="FF0000"/>
              </a:solidFill>
            </a:endParaRPr>
          </a:p>
        </p:txBody>
      </p:sp>
      <p:sp>
        <p:nvSpPr>
          <p:cNvPr id="14" name="テキスト ボックス 39"/>
          <p:cNvSpPr txBox="1">
            <a:spLocks noChangeArrowheads="1"/>
          </p:cNvSpPr>
          <p:nvPr/>
        </p:nvSpPr>
        <p:spPr bwMode="auto">
          <a:xfrm>
            <a:off x="381001" y="6047526"/>
            <a:ext cx="9524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 typeface="Arial" charset="0"/>
              <a:buNone/>
              <a:defRPr/>
            </a:pPr>
            <a:r>
              <a:rPr lang="ja-JP" altLang="en-US" sz="1000" dirty="0">
                <a:solidFill>
                  <a:srgbClr val="000000"/>
                </a:solidFill>
                <a:latin typeface="Meiryo UI" panose="020B0604030504040204" pitchFamily="50" charset="-128"/>
                <a:ea typeface="Meiryo UI" panose="020B0604030504040204" pitchFamily="50" charset="-128"/>
              </a:rPr>
              <a:t>東京大学 高齢社会総合研究機構 ・ 飯島勝矢（作図）</a:t>
            </a:r>
            <a:endParaRPr lang="en-US" altLang="ja-JP" sz="10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 typeface="Arial" charset="0"/>
              <a:buNone/>
              <a:defRPr/>
            </a:pPr>
            <a:r>
              <a:rPr lang="ja-JP" altLang="en-US" sz="1000" dirty="0">
                <a:solidFill>
                  <a:srgbClr val="000000"/>
                </a:solidFill>
                <a:latin typeface="Meiryo UI" panose="020B0604030504040204" pitchFamily="50" charset="-128"/>
                <a:ea typeface="Meiryo UI" panose="020B0604030504040204" pitchFamily="50" charset="-128"/>
              </a:rPr>
              <a:t>厚生労働科学研究費補助金（長寿科学総合研究事業）　</a:t>
            </a:r>
            <a:endParaRPr lang="en-US" altLang="ja-JP" sz="10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 typeface="Arial" charset="0"/>
              <a:buNone/>
              <a:defRPr/>
            </a:pPr>
            <a:r>
              <a:rPr lang="ja-JP" altLang="en-US" sz="1000" dirty="0">
                <a:solidFill>
                  <a:srgbClr val="000000"/>
                </a:solidFill>
                <a:latin typeface="Meiryo UI" panose="020B0604030504040204" pitchFamily="50" charset="-128"/>
                <a:ea typeface="Meiryo UI" panose="020B0604030504040204" pitchFamily="50" charset="-128"/>
              </a:rPr>
              <a:t>虚弱・サルコペニアモデルを踏まえた高齢者食生活支援の枠組みと包括的介護予防プログラムの考案および検証を目的とした調査研究</a:t>
            </a:r>
            <a:r>
              <a:rPr lang="en-US" altLang="ja-JP" sz="1000" dirty="0">
                <a:solidFill>
                  <a:srgbClr val="000000"/>
                </a:solidFill>
                <a:latin typeface="Meiryo UI" panose="020B0604030504040204" pitchFamily="50" charset="-128"/>
                <a:ea typeface="Meiryo UI" panose="020B0604030504040204" pitchFamily="50" charset="-128"/>
              </a:rPr>
              <a:t>(H26</a:t>
            </a:r>
            <a:r>
              <a:rPr lang="ja-JP" altLang="en-US" sz="1000" dirty="0">
                <a:solidFill>
                  <a:srgbClr val="000000"/>
                </a:solidFill>
                <a:latin typeface="Meiryo UI" panose="020B0604030504040204" pitchFamily="50" charset="-128"/>
                <a:ea typeface="Meiryo UI" panose="020B0604030504040204" pitchFamily="50" charset="-128"/>
              </a:rPr>
              <a:t>年度報告書</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に</a:t>
            </a:r>
            <a:r>
              <a:rPr lang="ja-JP" altLang="en-US" sz="1000" dirty="0" smtClean="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事務局</a:t>
            </a:r>
            <a:r>
              <a:rPr lang="ja-JP" altLang="en-US" sz="1000" dirty="0" smtClean="0">
                <a:solidFill>
                  <a:srgbClr val="000000"/>
                </a:solidFill>
                <a:latin typeface="Meiryo UI" panose="020B0604030504040204" pitchFamily="50" charset="-128"/>
                <a:ea typeface="Meiryo UI" panose="020B0604030504040204" pitchFamily="50" charset="-128"/>
              </a:rPr>
              <a:t>一部</a:t>
            </a:r>
            <a:r>
              <a:rPr lang="ja-JP" altLang="en-US" sz="1000" dirty="0">
                <a:solidFill>
                  <a:srgbClr val="000000"/>
                </a:solidFill>
                <a:latin typeface="Meiryo UI" panose="020B0604030504040204" pitchFamily="50" charset="-128"/>
                <a:ea typeface="Meiryo UI" panose="020B0604030504040204" pitchFamily="50" charset="-128"/>
              </a:rPr>
              <a:t>加筆</a:t>
            </a:r>
          </a:p>
        </p:txBody>
      </p:sp>
      <p:sp>
        <p:nvSpPr>
          <p:cNvPr id="6" name="スライド番号プレースホルダー 5"/>
          <p:cNvSpPr>
            <a:spLocks noGrp="1"/>
          </p:cNvSpPr>
          <p:nvPr>
            <p:ph type="sldNum" sz="quarter" idx="10"/>
          </p:nvPr>
        </p:nvSpPr>
        <p:spPr/>
        <p:txBody>
          <a:bodyPr/>
          <a:lstStyle/>
          <a:p>
            <a:r>
              <a:rPr lang="en-US" altLang="ja-JP" dirty="0">
                <a:solidFill>
                  <a:prstClr val="black"/>
                </a:solidFill>
              </a:rPr>
              <a:t>1</a:t>
            </a:r>
          </a:p>
        </p:txBody>
      </p:sp>
      <p:pic>
        <p:nvPicPr>
          <p:cNvPr id="4" name="図 3"/>
          <p:cNvPicPr>
            <a:picLocks noChangeAspect="1"/>
          </p:cNvPicPr>
          <p:nvPr/>
        </p:nvPicPr>
        <p:blipFill>
          <a:blip r:embed="rId3"/>
          <a:stretch>
            <a:fillRect/>
          </a:stretch>
        </p:blipFill>
        <p:spPr>
          <a:xfrm>
            <a:off x="1496616" y="621164"/>
            <a:ext cx="6413548" cy="5310076"/>
          </a:xfrm>
          <a:prstGeom prst="rect">
            <a:avLst/>
          </a:prstGeom>
        </p:spPr>
      </p:pic>
    </p:spTree>
    <p:extLst>
      <p:ext uri="{BB962C8B-B14F-4D97-AF65-F5344CB8AC3E}">
        <p14:creationId xmlns:p14="http://schemas.microsoft.com/office/powerpoint/2010/main" val="199311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r>
              <a:rPr lang="en-US" altLang="ja-JP" dirty="0">
                <a:solidFill>
                  <a:prstClr val="black"/>
                </a:solidFill>
              </a:rPr>
              <a:t>2</a:t>
            </a:r>
          </a:p>
        </p:txBody>
      </p:sp>
      <p:sp>
        <p:nvSpPr>
          <p:cNvPr id="21" name="テキスト ボックス 20"/>
          <p:cNvSpPr txBox="1"/>
          <p:nvPr/>
        </p:nvSpPr>
        <p:spPr>
          <a:xfrm>
            <a:off x="128464" y="6330806"/>
            <a:ext cx="9649072"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出典：厚生労働省資料</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430838" y="37487"/>
            <a:ext cx="9041152" cy="6559865"/>
          </a:xfrm>
          <a:prstGeom prst="rect">
            <a:avLst/>
          </a:prstGeom>
        </p:spPr>
      </p:pic>
    </p:spTree>
    <p:extLst>
      <p:ext uri="{BB962C8B-B14F-4D97-AF65-F5344CB8AC3E}">
        <p14:creationId xmlns:p14="http://schemas.microsoft.com/office/powerpoint/2010/main" val="76201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みなさんのお仕事はどこを支えていますか？</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087" y="1125264"/>
            <a:ext cx="5064193" cy="4680000"/>
          </a:xfrm>
          <a:prstGeom prst="rect">
            <a:avLst/>
          </a:prstGeom>
        </p:spPr>
      </p:pic>
      <p:sp>
        <p:nvSpPr>
          <p:cNvPr id="6" name="スライド番号プレースホルダー 5"/>
          <p:cNvSpPr>
            <a:spLocks noGrp="1"/>
          </p:cNvSpPr>
          <p:nvPr>
            <p:ph type="sldNum" sz="quarter" idx="10"/>
          </p:nvPr>
        </p:nvSpPr>
        <p:spPr/>
        <p:txBody>
          <a:bodyPr/>
          <a:lstStyle/>
          <a:p>
            <a:r>
              <a:rPr lang="en-US" altLang="ja-JP" dirty="0">
                <a:solidFill>
                  <a:prstClr val="black"/>
                </a:solidFill>
              </a:rPr>
              <a:t>3</a:t>
            </a:r>
          </a:p>
        </p:txBody>
      </p:sp>
      <p:sp>
        <p:nvSpPr>
          <p:cNvPr id="5" name="テキスト ボックス 4"/>
          <p:cNvSpPr txBox="1"/>
          <p:nvPr/>
        </p:nvSpPr>
        <p:spPr>
          <a:xfrm>
            <a:off x="128464" y="6186790"/>
            <a:ext cx="9649072" cy="338554"/>
          </a:xfrm>
          <a:prstGeom prst="rect">
            <a:avLst/>
          </a:prstGeom>
          <a:noFill/>
        </p:spPr>
        <p:txBody>
          <a:bodyPr wrap="none" rtlCol="0">
            <a:noAutofit/>
          </a:bodyPr>
          <a:lstStyle/>
          <a:p>
            <a:r>
              <a:rPr lang="ja-JP" altLang="en-US" sz="1200" dirty="0" smtClean="0">
                <a:latin typeface="Meiryo UI" panose="020B0604030504040204" pitchFamily="50" charset="-128"/>
                <a:ea typeface="Meiryo UI" panose="020B0604030504040204" pitchFamily="50" charset="-128"/>
              </a:rPr>
              <a:t>出典：三菱</a:t>
            </a:r>
            <a:r>
              <a:rPr lang="ja-JP" altLang="en-US" sz="1200" dirty="0">
                <a:latin typeface="Meiryo UI" panose="020B0604030504040204" pitchFamily="50" charset="-128"/>
                <a:ea typeface="Meiryo UI" panose="020B0604030504040204" pitchFamily="50" charset="-128"/>
              </a:rPr>
              <a:t>ＵＦＪリサーチ＆コンサルティング「＜地域包括ケア研究会＞地域包括ケアシステムと地域マネジメント」</a:t>
            </a:r>
          </a:p>
          <a:p>
            <a:r>
              <a:rPr lang="ja-JP" altLang="en-US" sz="1200" dirty="0">
                <a:latin typeface="Meiryo UI" panose="020B0604030504040204" pitchFamily="50" charset="-128"/>
                <a:ea typeface="Meiryo UI" panose="020B0604030504040204" pitchFamily="50" charset="-128"/>
              </a:rPr>
              <a:t>（地域包括ケアシステム構築に向けた制度及びサービスのあり方に関する研究事業）、平成</a:t>
            </a:r>
            <a:r>
              <a:rPr lang="en-US" altLang="ja-JP" sz="1200" dirty="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年度厚生労働省老人保健健康増進等事業、</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734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オリジナル">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txDef>
      <a:spPr>
        <a:noFill/>
      </a:spPr>
      <a:bodyPr wrap="square" rtlCol="0">
        <a:spAutoFit/>
      </a:bodyPr>
      <a:lstStyle>
        <a:defPPr>
          <a:defRPr kumimoji="1" sz="1600" dirty="0" smtClean="0">
            <a:latin typeface="Meiryo UI" panose="020B0604030504040204" pitchFamily="50" charset="-128"/>
            <a:ea typeface="Meiryo UI" panose="020B0604030504040204" pitchFamily="50" charset="-128"/>
          </a:defRPr>
        </a:defPPr>
      </a:lstStyle>
    </a:tx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_Tool_3_JA_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_Tool_3_JA_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sz="1400" b="0" i="0" u="none" strike="noStrike" cap="none" normalizeH="0" baseline="0" dirty="0" smtClean="0">
            <a:ln>
              <a:noFill/>
            </a:ln>
            <a:effectLst/>
            <a:latin typeface="+mj-lt"/>
            <a:ea typeface="ＭＳ Ｐゴシック"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rgbClr val="000000"/>
            </a:solidFill>
            <a:effectLst/>
            <a:latin typeface="Arial" charset="0"/>
            <a:ea typeface="ＭＳ Ｐゴシック" pitchFamily="50" charset="-128"/>
          </a:defRPr>
        </a:defPPr>
      </a:lstStyle>
    </a:lnDef>
  </a:objectDefaults>
  <a:extraClrSchemeLst>
    <a:extraClrScheme>
      <a:clrScheme name="F_Tool_3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18240</TotalTime>
  <Words>1038</Words>
  <Application>Microsoft Office PowerPoint</Application>
  <PresentationFormat>A4 210 x 297 mm</PresentationFormat>
  <Paragraphs>52</Paragraphs>
  <Slides>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ＭＳ Ｐゴシック</vt:lpstr>
      <vt:lpstr>ＭＳ Ｐ明朝</vt:lpstr>
      <vt:lpstr>メイリオ</vt:lpstr>
      <vt:lpstr>Arial</vt:lpstr>
      <vt:lpstr>Calibri</vt:lpstr>
      <vt:lpstr>Segoe UI</vt:lpstr>
      <vt:lpstr>Wingdings</vt:lpstr>
      <vt:lpstr>3_新しいﾌﾟﾚｾﾞﾝﾃｰｼｮﾝ</vt:lpstr>
      <vt:lpstr>F_Tool_3_JA_G</vt:lpstr>
      <vt:lpstr>Office ​​テーマ</vt:lpstr>
      <vt:lpstr>1_F_Tool_3_JA_G</vt:lpstr>
      <vt:lpstr>PowerPoint プレゼンテーション</vt:lpstr>
      <vt:lpstr>PowerPoint プレゼンテーション</vt:lpstr>
      <vt:lpstr>高齢者の状況・状態は変化する</vt:lpstr>
      <vt:lpstr>PowerPoint プレゼンテーション</vt:lpstr>
      <vt:lpstr>みなさんのお仕事はどこを支えていますか？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洋平(takahashi-youhei)</dc:creator>
  <cp:lastModifiedBy>Natori, Naomi/名取 直美</cp:lastModifiedBy>
  <cp:revision>227</cp:revision>
  <cp:lastPrinted>2018-05-14T15:29:06Z</cp:lastPrinted>
  <dcterms:created xsi:type="dcterms:W3CDTF">2016-10-04T05:21:37Z</dcterms:created>
  <dcterms:modified xsi:type="dcterms:W3CDTF">2018-05-15T23:41:42Z</dcterms:modified>
</cp:coreProperties>
</file>