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56" r:id="rId1"/>
    <p:sldMasterId id="2147483666" r:id="rId2"/>
    <p:sldMasterId id="2147483674" r:id="rId3"/>
    <p:sldMasterId id="2147483682" r:id="rId4"/>
  </p:sldMasterIdLst>
  <p:notesMasterIdLst>
    <p:notesMasterId r:id="rId30"/>
  </p:notesMasterIdLst>
  <p:handoutMasterIdLst>
    <p:handoutMasterId r:id="rId31"/>
  </p:handoutMasterIdLst>
  <p:sldIdLst>
    <p:sldId id="1147" r:id="rId5"/>
    <p:sldId id="1148" r:id="rId6"/>
    <p:sldId id="1130" r:id="rId7"/>
    <p:sldId id="1140" r:id="rId8"/>
    <p:sldId id="1133" r:id="rId9"/>
    <p:sldId id="1134" r:id="rId10"/>
    <p:sldId id="1128" r:id="rId11"/>
    <p:sldId id="1135" r:id="rId12"/>
    <p:sldId id="1117" r:id="rId13"/>
    <p:sldId id="1142" r:id="rId14"/>
    <p:sldId id="1111" r:id="rId15"/>
    <p:sldId id="1116" r:id="rId16"/>
    <p:sldId id="1136" r:id="rId17"/>
    <p:sldId id="1129" r:id="rId18"/>
    <p:sldId id="1137" r:id="rId19"/>
    <p:sldId id="1126" r:id="rId20"/>
    <p:sldId id="1138" r:id="rId21"/>
    <p:sldId id="1132" r:id="rId22"/>
    <p:sldId id="1139" r:id="rId23"/>
    <p:sldId id="1115" r:id="rId24"/>
    <p:sldId id="1143" r:id="rId25"/>
    <p:sldId id="1144" r:id="rId26"/>
    <p:sldId id="1145" r:id="rId27"/>
    <p:sldId id="1146" r:id="rId28"/>
    <p:sldId id="1141" r:id="rId29"/>
  </p:sldIdLst>
  <p:sldSz cx="9144000" cy="6858000" type="screen4x3"/>
  <p:notesSz cx="6735763" cy="9866313"/>
  <p:defaultTextStyle>
    <a:defPPr>
      <a:defRPr lang="ja-JP"/>
    </a:defPPr>
    <a:lvl1pPr algn="ctr" rtl="0" fontAlgn="ctr">
      <a:spcBef>
        <a:spcPct val="0"/>
      </a:spcBef>
      <a:spcAft>
        <a:spcPct val="0"/>
      </a:spcAft>
      <a:defRPr kumimoji="1" sz="1400" kern="1200">
        <a:solidFill>
          <a:srgbClr val="000000"/>
        </a:solidFill>
        <a:latin typeface="Arial" charset="0"/>
        <a:ea typeface="ＭＳ Ｐゴシック" pitchFamily="50" charset="-128"/>
        <a:cs typeface="+mn-cs"/>
      </a:defRPr>
    </a:lvl1pPr>
    <a:lvl2pPr marL="457200" algn="ctr" rtl="0" fontAlgn="ctr">
      <a:spcBef>
        <a:spcPct val="0"/>
      </a:spcBef>
      <a:spcAft>
        <a:spcPct val="0"/>
      </a:spcAft>
      <a:defRPr kumimoji="1" sz="1400" kern="1200">
        <a:solidFill>
          <a:srgbClr val="000000"/>
        </a:solidFill>
        <a:latin typeface="Arial" charset="0"/>
        <a:ea typeface="ＭＳ Ｐゴシック" pitchFamily="50" charset="-128"/>
        <a:cs typeface="+mn-cs"/>
      </a:defRPr>
    </a:lvl2pPr>
    <a:lvl3pPr marL="914400" algn="ctr" rtl="0" fontAlgn="ctr">
      <a:spcBef>
        <a:spcPct val="0"/>
      </a:spcBef>
      <a:spcAft>
        <a:spcPct val="0"/>
      </a:spcAft>
      <a:defRPr kumimoji="1" sz="1400" kern="1200">
        <a:solidFill>
          <a:srgbClr val="000000"/>
        </a:solidFill>
        <a:latin typeface="Arial" charset="0"/>
        <a:ea typeface="ＭＳ Ｐゴシック" pitchFamily="50" charset="-128"/>
        <a:cs typeface="+mn-cs"/>
      </a:defRPr>
    </a:lvl3pPr>
    <a:lvl4pPr marL="1371600" algn="ctr" rtl="0" fontAlgn="ctr">
      <a:spcBef>
        <a:spcPct val="0"/>
      </a:spcBef>
      <a:spcAft>
        <a:spcPct val="0"/>
      </a:spcAft>
      <a:defRPr kumimoji="1" sz="1400" kern="1200">
        <a:solidFill>
          <a:srgbClr val="000000"/>
        </a:solidFill>
        <a:latin typeface="Arial" charset="0"/>
        <a:ea typeface="ＭＳ Ｐゴシック" pitchFamily="50" charset="-128"/>
        <a:cs typeface="+mn-cs"/>
      </a:defRPr>
    </a:lvl4pPr>
    <a:lvl5pPr marL="1828800" algn="ctr" rtl="0" fontAlgn="ctr">
      <a:spcBef>
        <a:spcPct val="0"/>
      </a:spcBef>
      <a:spcAft>
        <a:spcPct val="0"/>
      </a:spcAft>
      <a:defRPr kumimoji="1" sz="1400" kern="1200">
        <a:solidFill>
          <a:srgbClr val="000000"/>
        </a:solidFill>
        <a:latin typeface="Arial" charset="0"/>
        <a:ea typeface="ＭＳ Ｐゴシック" pitchFamily="50" charset="-128"/>
        <a:cs typeface="+mn-cs"/>
      </a:defRPr>
    </a:lvl5pPr>
    <a:lvl6pPr marL="2286000" algn="l" defTabSz="914400" rtl="0" eaLnBrk="1" latinLnBrk="0" hangingPunct="1">
      <a:defRPr kumimoji="1" sz="1400" kern="1200">
        <a:solidFill>
          <a:srgbClr val="000000"/>
        </a:solidFill>
        <a:latin typeface="Arial" charset="0"/>
        <a:ea typeface="ＭＳ Ｐゴシック" pitchFamily="50" charset="-128"/>
        <a:cs typeface="+mn-cs"/>
      </a:defRPr>
    </a:lvl6pPr>
    <a:lvl7pPr marL="2743200" algn="l" defTabSz="914400" rtl="0" eaLnBrk="1" latinLnBrk="0" hangingPunct="1">
      <a:defRPr kumimoji="1" sz="1400" kern="1200">
        <a:solidFill>
          <a:srgbClr val="000000"/>
        </a:solidFill>
        <a:latin typeface="Arial" charset="0"/>
        <a:ea typeface="ＭＳ Ｐゴシック" pitchFamily="50" charset="-128"/>
        <a:cs typeface="+mn-cs"/>
      </a:defRPr>
    </a:lvl7pPr>
    <a:lvl8pPr marL="3200400" algn="l" defTabSz="914400" rtl="0" eaLnBrk="1" latinLnBrk="0" hangingPunct="1">
      <a:defRPr kumimoji="1" sz="1400" kern="1200">
        <a:solidFill>
          <a:srgbClr val="000000"/>
        </a:solidFill>
        <a:latin typeface="Arial" charset="0"/>
        <a:ea typeface="ＭＳ Ｐゴシック" pitchFamily="50" charset="-128"/>
        <a:cs typeface="+mn-cs"/>
      </a:defRPr>
    </a:lvl8pPr>
    <a:lvl9pPr marL="3657600" algn="l" defTabSz="914400" rtl="0" eaLnBrk="1" latinLnBrk="0" hangingPunct="1">
      <a:defRPr kumimoji="1" sz="1400" kern="1200">
        <a:solidFill>
          <a:srgbClr val="000000"/>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092" userDrawn="1">
          <p15:clr>
            <a:srgbClr val="A4A3A4"/>
          </p15:clr>
        </p15:guide>
        <p15:guide id="2" orient="horz" pos="3884" userDrawn="1">
          <p15:clr>
            <a:srgbClr val="A4A3A4"/>
          </p15:clr>
        </p15:guide>
        <p15:guide id="4" pos="2857" userDrawn="1">
          <p15:clr>
            <a:srgbClr val="A4A3A4"/>
          </p15:clr>
        </p15:guide>
        <p15:guide id="5" pos="5537" userDrawn="1">
          <p15:clr>
            <a:srgbClr val="A4A3A4"/>
          </p15:clr>
        </p15:guide>
        <p15:guide id="6" orient="horz" pos="348">
          <p15:clr>
            <a:srgbClr val="A4A3A4"/>
          </p15:clr>
        </p15:guide>
        <p15:guide id="7" orient="horz" pos="3877">
          <p15:clr>
            <a:srgbClr val="A4A3A4"/>
          </p15:clr>
        </p15:guide>
        <p15:guide id="8" orient="horz" pos="596">
          <p15:clr>
            <a:srgbClr val="A4A3A4"/>
          </p15:clr>
        </p15:guide>
        <p15:guide id="9" orient="horz" pos="305">
          <p15:clr>
            <a:srgbClr val="A4A3A4"/>
          </p15:clr>
        </p15:guide>
        <p15:guide id="10" pos="218">
          <p15:clr>
            <a:srgbClr val="A4A3A4"/>
          </p15:clr>
        </p15:guide>
        <p15:guide id="11" pos="5529">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5" userDrawn="1">
          <p15:clr>
            <a:srgbClr val="A4A3A4"/>
          </p15:clr>
        </p15:guide>
        <p15:guide id="3" orient="horz" pos="3108">
          <p15:clr>
            <a:srgbClr val="A4A3A4"/>
          </p15:clr>
        </p15:guide>
        <p15:guide id="4"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E7E6"/>
    <a:srgbClr val="F2DCDB"/>
    <a:srgbClr val="CC3399"/>
    <a:srgbClr val="FFCCFF"/>
    <a:srgbClr val="FF66CC"/>
    <a:srgbClr val="FF3399"/>
    <a:srgbClr val="F8EDEC"/>
    <a:srgbClr val="FF66FF"/>
    <a:srgbClr val="FF00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73" autoAdjust="0"/>
    <p:restoredTop sz="59379" autoAdjust="0"/>
  </p:normalViewPr>
  <p:slideViewPr>
    <p:cSldViewPr snapToGrid="0" snapToObjects="1" showGuides="1">
      <p:cViewPr varScale="1">
        <p:scale>
          <a:sx n="63" d="100"/>
          <a:sy n="63" d="100"/>
        </p:scale>
        <p:origin x="576" y="60"/>
      </p:cViewPr>
      <p:guideLst>
        <p:guide orient="horz" pos="2092"/>
        <p:guide orient="horz" pos="3884"/>
        <p:guide pos="2857"/>
        <p:guide pos="5537"/>
        <p:guide orient="horz" pos="348"/>
        <p:guide orient="horz" pos="3877"/>
        <p:guide orient="horz" pos="596"/>
        <p:guide orient="horz" pos="305"/>
        <p:guide pos="218"/>
        <p:guide pos="55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snapToObjects="1" showGuides="1">
      <p:cViewPr varScale="1">
        <p:scale>
          <a:sx n="47" d="100"/>
          <a:sy n="47" d="100"/>
        </p:scale>
        <p:origin x="2726" y="34"/>
      </p:cViewPr>
      <p:guideLst>
        <p:guide orient="horz" pos="3224"/>
        <p:guide pos="2235"/>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3814892" y="1"/>
            <a:ext cx="2920875" cy="49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2" tIns="45653" rIns="91302" bIns="45653" numCol="1" anchor="t" anchorCtr="0" compatLnSpc="1">
            <a:prstTxWarp prst="textNoShape">
              <a:avLst/>
            </a:prstTxWarp>
          </a:bodyPr>
          <a:lstStyle>
            <a:lvl1pPr algn="r" defTabSz="913992" fontAlgn="base">
              <a:defRPr sz="1200">
                <a:solidFill>
                  <a:schemeClr val="tx1"/>
                </a:solidFill>
              </a:defRPr>
            </a:lvl1pPr>
          </a:lstStyle>
          <a:p>
            <a:endParaRPr lang="en-US" altLang="ja-JP" dirty="0"/>
          </a:p>
        </p:txBody>
      </p:sp>
      <p:sp>
        <p:nvSpPr>
          <p:cNvPr id="7171" name="Rectangle 3"/>
          <p:cNvSpPr>
            <a:spLocks noGrp="1" noChangeArrowheads="1"/>
          </p:cNvSpPr>
          <p:nvPr>
            <p:ph type="dt" sz="quarter" idx="1"/>
          </p:nvPr>
        </p:nvSpPr>
        <p:spPr bwMode="auto">
          <a:xfrm>
            <a:off x="3" y="1"/>
            <a:ext cx="2920875" cy="49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2" tIns="45653" rIns="91302" bIns="45653" numCol="1" anchor="t" anchorCtr="0" compatLnSpc="1">
            <a:prstTxWarp prst="textNoShape">
              <a:avLst/>
            </a:prstTxWarp>
          </a:bodyPr>
          <a:lstStyle>
            <a:lvl1pPr algn="l" defTabSz="913992">
              <a:defRPr sz="1200" b="1">
                <a:solidFill>
                  <a:srgbClr val="4D4D4D"/>
                </a:solidFill>
              </a:defRPr>
            </a:lvl1pPr>
          </a:lstStyle>
          <a:p>
            <a:endParaRPr lang="en-US" altLang="ja-JP" dirty="0"/>
          </a:p>
        </p:txBody>
      </p:sp>
      <p:sp>
        <p:nvSpPr>
          <p:cNvPr id="7172" name="Rectangle 4"/>
          <p:cNvSpPr>
            <a:spLocks noGrp="1" noChangeArrowheads="1"/>
          </p:cNvSpPr>
          <p:nvPr>
            <p:ph type="ftr" sz="quarter" idx="2"/>
          </p:nvPr>
        </p:nvSpPr>
        <p:spPr bwMode="auto">
          <a:xfrm>
            <a:off x="3" y="9373803"/>
            <a:ext cx="2920875" cy="49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2" tIns="45653" rIns="91302" bIns="45653" numCol="1" anchor="b" anchorCtr="0" compatLnSpc="1">
            <a:prstTxWarp prst="textNoShape">
              <a:avLst/>
            </a:prstTxWarp>
          </a:bodyPr>
          <a:lstStyle>
            <a:lvl1pPr algn="l" defTabSz="913992" fontAlgn="base">
              <a:defRPr sz="1000">
                <a:solidFill>
                  <a:schemeClr val="tx1"/>
                </a:solidFill>
              </a:defRPr>
            </a:lvl1pPr>
          </a:lstStyle>
          <a:p>
            <a:r>
              <a:rPr lang="en-US" altLang="ja-JP" dirty="0" smtClean="0"/>
              <a:t>Copyright 2017 FUJITSU LIMITED</a:t>
            </a:r>
            <a:endParaRPr lang="en-US" altLang="ja-JP" dirty="0"/>
          </a:p>
        </p:txBody>
      </p:sp>
      <p:sp>
        <p:nvSpPr>
          <p:cNvPr id="7173" name="Rectangle 5"/>
          <p:cNvSpPr>
            <a:spLocks noGrp="1" noChangeArrowheads="1"/>
          </p:cNvSpPr>
          <p:nvPr>
            <p:ph type="sldNum" sz="quarter" idx="3"/>
          </p:nvPr>
        </p:nvSpPr>
        <p:spPr bwMode="auto">
          <a:xfrm>
            <a:off x="3814892" y="9373803"/>
            <a:ext cx="2920875" cy="49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302" tIns="45653" rIns="91302" bIns="45653" numCol="1" anchor="b" anchorCtr="0" compatLnSpc="1">
            <a:prstTxWarp prst="textNoShape">
              <a:avLst/>
            </a:prstTxWarp>
          </a:bodyPr>
          <a:lstStyle>
            <a:lvl1pPr algn="r" defTabSz="913992" fontAlgn="base">
              <a:defRPr sz="1000">
                <a:solidFill>
                  <a:schemeClr val="tx1"/>
                </a:solidFill>
              </a:defRPr>
            </a:lvl1pPr>
          </a:lstStyle>
          <a:p>
            <a:fld id="{FAA1955A-3BA7-44A3-9070-D3F87D3C54DE}" type="slidenum">
              <a:rPr lang="en-US" altLang="ja-JP"/>
              <a:pPr/>
              <a:t>‹#›</a:t>
            </a:fld>
            <a:endParaRPr lang="en-US" altLang="ja-JP" dirty="0"/>
          </a:p>
        </p:txBody>
      </p:sp>
      <p:sp>
        <p:nvSpPr>
          <p:cNvPr id="3" name="テキスト ボックス 2"/>
          <p:cNvSpPr txBox="1"/>
          <p:nvPr/>
        </p:nvSpPr>
        <p:spPr bwMode="gray">
          <a:xfrm>
            <a:off x="36581" y="78249"/>
            <a:ext cx="1413639" cy="307777"/>
          </a:xfrm>
          <a:prstGeom prst="rect">
            <a:avLst/>
          </a:prstGeom>
          <a:noFill/>
        </p:spPr>
        <p:txBody>
          <a:bodyPr vert="horz" lIns="0" tIns="0" rIns="0" bIns="0" rtlCol="0">
            <a:spAutoFit/>
          </a:bodyPr>
          <a:lstStyle/>
          <a:p>
            <a:pPr algn="l"/>
            <a:r>
              <a:rPr lang="en-US" altLang="ja-JP" sz="1000" b="1" dirty="0">
                <a:latin typeface="Arial"/>
                <a:sym typeface="Arial"/>
              </a:rPr>
              <a:t>FUJITSU CONFIDENTIAL</a:t>
            </a:r>
            <a:endParaRPr lang="ja-JP" altLang="en-US" sz="1000" b="1" dirty="0">
              <a:latin typeface="Arial"/>
              <a:sym typeface="Arial"/>
            </a:endParaRPr>
          </a:p>
        </p:txBody>
      </p:sp>
    </p:spTree>
    <p:extLst>
      <p:ext uri="{BB962C8B-B14F-4D97-AF65-F5344CB8AC3E}">
        <p14:creationId xmlns:p14="http://schemas.microsoft.com/office/powerpoint/2010/main" val="307604928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3814892" y="1"/>
            <a:ext cx="2920875" cy="49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1" tIns="45662" rIns="91321" bIns="45662" numCol="1" anchor="t" anchorCtr="0" compatLnSpc="1">
            <a:prstTxWarp prst="textNoShape">
              <a:avLst/>
            </a:prstTxWarp>
          </a:bodyPr>
          <a:lstStyle>
            <a:lvl1pPr algn="l" defTabSz="913992" fontAlgn="base">
              <a:defRPr sz="1200">
                <a:solidFill>
                  <a:schemeClr val="tx1"/>
                </a:solidFill>
              </a:defRPr>
            </a:lvl1pPr>
          </a:lstStyle>
          <a:p>
            <a:endParaRPr lang="en-US" altLang="ja-JP" dirty="0"/>
          </a:p>
        </p:txBody>
      </p:sp>
      <p:sp>
        <p:nvSpPr>
          <p:cNvPr id="72707" name="Rectangle 3"/>
          <p:cNvSpPr>
            <a:spLocks noGrp="1" noChangeArrowheads="1"/>
          </p:cNvSpPr>
          <p:nvPr>
            <p:ph type="dt" idx="1"/>
          </p:nvPr>
        </p:nvSpPr>
        <p:spPr bwMode="auto">
          <a:xfrm>
            <a:off x="1" y="1"/>
            <a:ext cx="2921950" cy="49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1" tIns="45662" rIns="91321" bIns="45662" numCol="1" anchor="t" anchorCtr="0" compatLnSpc="1">
            <a:prstTxWarp prst="textNoShape">
              <a:avLst/>
            </a:prstTxWarp>
          </a:bodyPr>
          <a:lstStyle>
            <a:lvl1pPr algn="l" defTabSz="913992">
              <a:defRPr sz="1000" b="1">
                <a:solidFill>
                  <a:srgbClr val="4D4D4D"/>
                </a:solidFill>
              </a:defRPr>
            </a:lvl1pPr>
          </a:lstStyle>
          <a:p>
            <a:endParaRPr lang="en-US" altLang="ja-JP" dirty="0"/>
          </a:p>
        </p:txBody>
      </p:sp>
      <p:sp>
        <p:nvSpPr>
          <p:cNvPr id="72708" name="Rectangle 4"/>
          <p:cNvSpPr>
            <a:spLocks noGrp="1" noRot="1" noChangeAspect="1" noChangeArrowheads="1" noTextEdit="1"/>
          </p:cNvSpPr>
          <p:nvPr>
            <p:ph type="sldImg" idx="2"/>
          </p:nvPr>
        </p:nvSpPr>
        <p:spPr bwMode="auto">
          <a:xfrm>
            <a:off x="900113" y="739775"/>
            <a:ext cx="4935537" cy="37020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2709" name="Rectangle 5"/>
          <p:cNvSpPr>
            <a:spLocks noGrp="1" noChangeArrowheads="1"/>
          </p:cNvSpPr>
          <p:nvPr>
            <p:ph type="body" sz="quarter" idx="3"/>
          </p:nvPr>
        </p:nvSpPr>
        <p:spPr bwMode="auto">
          <a:xfrm>
            <a:off x="673470" y="4685755"/>
            <a:ext cx="5388826" cy="4441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1" tIns="45662" rIns="91321" bIns="4566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2710" name="Rectangle 6"/>
          <p:cNvSpPr>
            <a:spLocks noGrp="1" noChangeArrowheads="1"/>
          </p:cNvSpPr>
          <p:nvPr>
            <p:ph type="ftr" sz="quarter" idx="4"/>
          </p:nvPr>
        </p:nvSpPr>
        <p:spPr bwMode="auto">
          <a:xfrm>
            <a:off x="3" y="9371502"/>
            <a:ext cx="2920875" cy="49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1" tIns="45662" rIns="91321" bIns="45662" numCol="1" anchor="b" anchorCtr="0" compatLnSpc="1">
            <a:prstTxWarp prst="textNoShape">
              <a:avLst/>
            </a:prstTxWarp>
          </a:bodyPr>
          <a:lstStyle>
            <a:lvl1pPr algn="l" defTabSz="913992" fontAlgn="base">
              <a:defRPr sz="1000">
                <a:solidFill>
                  <a:schemeClr val="tx1"/>
                </a:solidFill>
              </a:defRPr>
            </a:lvl1pPr>
          </a:lstStyle>
          <a:p>
            <a:r>
              <a:rPr lang="en-US" altLang="ja-JP" dirty="0" smtClean="0"/>
              <a:t>Copyright 2017 FUJITSU LIMITED</a:t>
            </a:r>
            <a:endParaRPr lang="en-US" altLang="ja-JP" dirty="0"/>
          </a:p>
        </p:txBody>
      </p:sp>
      <p:sp>
        <p:nvSpPr>
          <p:cNvPr id="72711" name="Rectangle 7"/>
          <p:cNvSpPr>
            <a:spLocks noGrp="1" noChangeArrowheads="1"/>
          </p:cNvSpPr>
          <p:nvPr>
            <p:ph type="sldNum" sz="quarter" idx="5"/>
          </p:nvPr>
        </p:nvSpPr>
        <p:spPr bwMode="auto">
          <a:xfrm>
            <a:off x="3812739" y="9371502"/>
            <a:ext cx="2921950" cy="49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1" tIns="45662" rIns="91321" bIns="45662" numCol="1" anchor="b" anchorCtr="0" compatLnSpc="1">
            <a:prstTxWarp prst="textNoShape">
              <a:avLst/>
            </a:prstTxWarp>
          </a:bodyPr>
          <a:lstStyle>
            <a:lvl1pPr algn="r" defTabSz="913992" fontAlgn="base">
              <a:defRPr sz="1000">
                <a:solidFill>
                  <a:schemeClr val="tx1"/>
                </a:solidFill>
              </a:defRPr>
            </a:lvl1pPr>
          </a:lstStyle>
          <a:p>
            <a:fld id="{05CC6113-37AD-4820-99A8-E5778F57E610}" type="slidenum">
              <a:rPr lang="en-US" altLang="ja-JP"/>
              <a:pPr/>
              <a:t>‹#›</a:t>
            </a:fld>
            <a:endParaRPr lang="en-US" altLang="ja-JP" dirty="0"/>
          </a:p>
        </p:txBody>
      </p:sp>
      <p:sp>
        <p:nvSpPr>
          <p:cNvPr id="3" name="テキスト ボックス 2"/>
          <p:cNvSpPr txBox="1"/>
          <p:nvPr/>
        </p:nvSpPr>
        <p:spPr bwMode="gray">
          <a:xfrm>
            <a:off x="36581" y="78249"/>
            <a:ext cx="1413639" cy="307777"/>
          </a:xfrm>
          <a:prstGeom prst="rect">
            <a:avLst/>
          </a:prstGeom>
          <a:noFill/>
        </p:spPr>
        <p:txBody>
          <a:bodyPr vert="horz" lIns="0" tIns="0" rIns="0" bIns="0" rtlCol="0">
            <a:spAutoFit/>
          </a:bodyPr>
          <a:lstStyle/>
          <a:p>
            <a:pPr algn="l"/>
            <a:r>
              <a:rPr kumimoji="1" lang="en-US" altLang="ja-JP" sz="1000" b="1" i="0" u="none" baseline="0" dirty="0" smtClean="0">
                <a:solidFill>
                  <a:srgbClr val="000000"/>
                </a:solidFill>
                <a:latin typeface="Arial"/>
                <a:sym typeface="Arial"/>
              </a:rPr>
              <a:t>FUJITSU CONFIDENTIAL</a:t>
            </a:r>
            <a:endParaRPr kumimoji="1" lang="ja-JP" altLang="en-US" sz="1000" b="1" i="0" u="none" baseline="0" dirty="0">
              <a:solidFill>
                <a:srgbClr val="000000"/>
              </a:solidFill>
              <a:latin typeface="Arial"/>
              <a:sym typeface="Arial"/>
            </a:endParaRPr>
          </a:p>
        </p:txBody>
      </p:sp>
    </p:spTree>
    <p:extLst>
      <p:ext uri="{BB962C8B-B14F-4D97-AF65-F5344CB8AC3E}">
        <p14:creationId xmlns:p14="http://schemas.microsoft.com/office/powerpoint/2010/main" val="3185708635"/>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kumimoji="1" sz="1200" kern="1200">
        <a:solidFill>
          <a:schemeClr val="tx1"/>
        </a:solidFill>
        <a:latin typeface="Arial" charset="0"/>
        <a:ea typeface="ＭＳ Ｐゴシック" pitchFamily="50" charset="-128"/>
        <a:cs typeface="+mn-cs"/>
      </a:defRPr>
    </a:lvl1pPr>
    <a:lvl2pPr marL="457200" algn="l" rtl="0" fontAlgn="base">
      <a:spcBef>
        <a:spcPct val="30000"/>
      </a:spcBef>
      <a:spcAft>
        <a:spcPct val="0"/>
      </a:spcAft>
      <a:defRPr kumimoji="1" sz="1200" kern="1200">
        <a:solidFill>
          <a:schemeClr val="tx1"/>
        </a:solidFill>
        <a:latin typeface="Arial" charset="0"/>
        <a:ea typeface="ＭＳ Ｐゴシック" pitchFamily="50" charset="-128"/>
        <a:cs typeface="+mn-cs"/>
      </a:defRPr>
    </a:lvl2pPr>
    <a:lvl3pPr marL="914400" algn="l" rtl="0" fontAlgn="base">
      <a:spcBef>
        <a:spcPct val="30000"/>
      </a:spcBef>
      <a:spcAft>
        <a:spcPct val="0"/>
      </a:spcAft>
      <a:defRPr kumimoji="1" sz="1200" kern="1200">
        <a:solidFill>
          <a:schemeClr val="tx1"/>
        </a:solidFill>
        <a:latin typeface="Arial" charset="0"/>
        <a:ea typeface="ＭＳ Ｐゴシック" pitchFamily="50" charset="-128"/>
        <a:cs typeface="+mn-cs"/>
      </a:defRPr>
    </a:lvl3pPr>
    <a:lvl4pPr marL="1371600" algn="l" rtl="0" fontAlgn="base">
      <a:spcBef>
        <a:spcPct val="30000"/>
      </a:spcBef>
      <a:spcAft>
        <a:spcPct val="0"/>
      </a:spcAft>
      <a:defRPr kumimoji="1" sz="1200" kern="1200">
        <a:solidFill>
          <a:schemeClr val="tx1"/>
        </a:solidFill>
        <a:latin typeface="Arial" charset="0"/>
        <a:ea typeface="ＭＳ Ｐゴシック" pitchFamily="50" charset="-128"/>
        <a:cs typeface="+mn-cs"/>
      </a:defRPr>
    </a:lvl4pPr>
    <a:lvl5pPr marL="1828800" algn="l" rtl="0" fontAlgn="base">
      <a:spcBef>
        <a:spcPct val="30000"/>
      </a:spcBef>
      <a:spcAft>
        <a:spcPct val="0"/>
      </a:spcAft>
      <a:defRPr kumimoji="1" sz="1200" kern="1200">
        <a:solidFill>
          <a:schemeClr val="tx1"/>
        </a:solidFill>
        <a:latin typeface="Arial" charset="0"/>
        <a:ea typeface="ＭＳ Ｐゴシック"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823AD55-F3B3-4303-B863-AFDE909BDC9D}" type="slidenum">
              <a:rPr lang="ja-JP" altLang="en-US" smtClean="0">
                <a:solidFill>
                  <a:prstClr val="black"/>
                </a:solidFill>
              </a:rPr>
              <a:pPr/>
              <a:t>0</a:t>
            </a:fld>
            <a:endParaRPr lang="ja-JP" altLang="en-US">
              <a:solidFill>
                <a:prstClr val="black"/>
              </a:solidFill>
            </a:endParaRPr>
          </a:p>
        </p:txBody>
      </p:sp>
    </p:spTree>
    <p:extLst>
      <p:ext uri="{BB962C8B-B14F-4D97-AF65-F5344CB8AC3E}">
        <p14:creationId xmlns:p14="http://schemas.microsoft.com/office/powerpoint/2010/main" val="1644516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739775"/>
            <a:ext cx="4935537" cy="3702050"/>
          </a:xfrm>
        </p:spPr>
      </p:sp>
      <p:sp>
        <p:nvSpPr>
          <p:cNvPr id="3" name="ノート プレースホルダー 2"/>
          <p:cNvSpPr>
            <a:spLocks noGrp="1"/>
          </p:cNvSpPr>
          <p:nvPr>
            <p:ph type="body" idx="1"/>
          </p:nvPr>
        </p:nvSpPr>
        <p:spPr/>
        <p:txBody>
          <a:bodyPr/>
          <a:lstStyle/>
          <a:p>
            <a:pPr>
              <a:spcBef>
                <a:spcPts val="0"/>
              </a:spcBef>
            </a:pPr>
            <a:r>
              <a:rPr kumimoji="1" lang="en-US" altLang="ja-JP" dirty="0" smtClean="0">
                <a:latin typeface="Meiryo UI" panose="020B0604030504040204" pitchFamily="50" charset="-128"/>
                <a:ea typeface="Meiryo UI" panose="020B0604030504040204" pitchFamily="50" charset="-128"/>
              </a:rPr>
              <a:t>【10</a:t>
            </a:r>
            <a:r>
              <a:rPr kumimoji="1" lang="ja-JP" altLang="en-US" dirty="0" smtClean="0">
                <a:latin typeface="Meiryo UI" panose="020B0604030504040204" pitchFamily="50" charset="-128"/>
                <a:ea typeface="Meiryo UI" panose="020B0604030504040204" pitchFamily="50" charset="-128"/>
              </a:rPr>
              <a:t>分程度</a:t>
            </a:r>
            <a:r>
              <a:rPr kumimoji="1" lang="en-US" altLang="ja-JP" dirty="0" smtClean="0">
                <a:latin typeface="Meiryo UI" panose="020B0604030504040204" pitchFamily="50" charset="-128"/>
                <a:ea typeface="Meiryo UI" panose="020B0604030504040204" pitchFamily="50" charset="-128"/>
              </a:rPr>
              <a:t>】</a:t>
            </a:r>
          </a:p>
          <a:p>
            <a:pPr>
              <a:spcBef>
                <a:spcPts val="0"/>
              </a:spcBef>
            </a:pPr>
            <a:r>
              <a:rPr kumimoji="1" lang="ja-JP" altLang="en-US" dirty="0" smtClean="0">
                <a:latin typeface="Meiryo UI" panose="020B0604030504040204" pitchFamily="50" charset="-128"/>
                <a:ea typeface="Meiryo UI" panose="020B0604030504040204" pitchFamily="50" charset="-128"/>
              </a:rPr>
              <a:t>各自持ち回りで貼っていく。似たような内容は近くに寄せて貼る。</a:t>
            </a:r>
            <a:endParaRPr kumimoji="1" lang="en-US" altLang="ja-JP" dirty="0" smtClean="0">
              <a:latin typeface="Meiryo UI" panose="020B0604030504040204" pitchFamily="50" charset="-128"/>
              <a:ea typeface="Meiryo UI" panose="020B0604030504040204" pitchFamily="50" charset="-128"/>
            </a:endParaRPr>
          </a:p>
          <a:p>
            <a:pPr>
              <a:spcBef>
                <a:spcPts val="0"/>
              </a:spcBef>
            </a:pPr>
            <a:r>
              <a:rPr kumimoji="1" lang="ja-JP" altLang="en-US" dirty="0" smtClean="0">
                <a:latin typeface="Meiryo UI" panose="020B0604030504040204" pitchFamily="50" charset="-128"/>
                <a:ea typeface="Meiryo UI" panose="020B0604030504040204" pitchFamily="50" charset="-128"/>
              </a:rPr>
              <a:t>途中であらたに気付いた場合も、追加して書き出し、貼る。</a:t>
            </a:r>
            <a:endParaRPr kumimoji="1" lang="en-US" altLang="ja-JP" dirty="0" smtClean="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lang="en-US" altLang="ja-JP" smtClean="0">
                <a:solidFill>
                  <a:srgbClr val="000000"/>
                </a:solidFill>
              </a:rPr>
              <a:t>Copyright 2017 FUJITSU LIMITED</a:t>
            </a:r>
            <a:endParaRPr lang="en-US" altLang="ja-JP" dirty="0">
              <a:solidFill>
                <a:srgbClr val="000000"/>
              </a:solidFill>
            </a:endParaRPr>
          </a:p>
        </p:txBody>
      </p:sp>
      <p:sp>
        <p:nvSpPr>
          <p:cNvPr id="5" name="スライド番号プレースホルダー 4"/>
          <p:cNvSpPr>
            <a:spLocks noGrp="1"/>
          </p:cNvSpPr>
          <p:nvPr>
            <p:ph type="sldNum" sz="quarter" idx="11"/>
          </p:nvPr>
        </p:nvSpPr>
        <p:spPr/>
        <p:txBody>
          <a:bodyPr/>
          <a:lstStyle/>
          <a:p>
            <a:fld id="{05CC6113-37AD-4820-99A8-E5778F57E610}" type="slidenum">
              <a:rPr lang="en-US" altLang="ja-JP" smtClean="0">
                <a:solidFill>
                  <a:srgbClr val="000000"/>
                </a:solidFill>
              </a:rPr>
              <a:pPr/>
              <a:t>9</a:t>
            </a:fld>
            <a:endParaRPr lang="en-US" altLang="ja-JP" dirty="0">
              <a:solidFill>
                <a:srgbClr val="000000"/>
              </a:solidFill>
            </a:endParaRPr>
          </a:p>
        </p:txBody>
      </p:sp>
    </p:spTree>
    <p:extLst>
      <p:ext uri="{BB962C8B-B14F-4D97-AF65-F5344CB8AC3E}">
        <p14:creationId xmlns:p14="http://schemas.microsoft.com/office/powerpoint/2010/main" val="1774875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739775"/>
            <a:ext cx="4935537" cy="3702050"/>
          </a:xfrm>
        </p:spPr>
      </p:sp>
      <p:sp>
        <p:nvSpPr>
          <p:cNvPr id="3" name="ノート プレースホルダー 2"/>
          <p:cNvSpPr>
            <a:spLocks noGrp="1"/>
          </p:cNvSpPr>
          <p:nvPr>
            <p:ph type="body" idx="1"/>
          </p:nvPr>
        </p:nvSpPr>
        <p:spPr/>
        <p:txBody>
          <a:bodyPr/>
          <a:lstStyle/>
          <a:p>
            <a:pPr>
              <a:spcBef>
                <a:spcPts val="0"/>
              </a:spcBef>
            </a:pPr>
            <a:r>
              <a:rPr kumimoji="1" lang="en-US" altLang="ja-JP" dirty="0" smtClean="0">
                <a:latin typeface="Meiryo UI" panose="020B0604030504040204" pitchFamily="50" charset="-128"/>
                <a:ea typeface="Meiryo UI" panose="020B0604030504040204" pitchFamily="50" charset="-128"/>
              </a:rPr>
              <a:t>【10</a:t>
            </a:r>
            <a:r>
              <a:rPr kumimoji="1" lang="ja-JP" altLang="en-US" dirty="0" smtClean="0">
                <a:latin typeface="Meiryo UI" panose="020B0604030504040204" pitchFamily="50" charset="-128"/>
                <a:ea typeface="Meiryo UI" panose="020B0604030504040204" pitchFamily="50" charset="-128"/>
              </a:rPr>
              <a:t>分程度</a:t>
            </a:r>
            <a:r>
              <a:rPr kumimoji="1" lang="en-US" altLang="ja-JP" dirty="0" smtClean="0">
                <a:latin typeface="Meiryo UI" panose="020B0604030504040204" pitchFamily="50" charset="-128"/>
                <a:ea typeface="Meiryo UI" panose="020B0604030504040204" pitchFamily="50" charset="-128"/>
              </a:rPr>
              <a:t>】</a:t>
            </a:r>
          </a:p>
          <a:p>
            <a:pPr>
              <a:spcBef>
                <a:spcPts val="0"/>
              </a:spcBef>
            </a:pPr>
            <a:r>
              <a:rPr kumimoji="1" lang="ja-JP" altLang="en-US" dirty="0" smtClean="0">
                <a:latin typeface="Meiryo UI" panose="020B0604030504040204" pitchFamily="50" charset="-128"/>
                <a:ea typeface="Meiryo UI" panose="020B0604030504040204" pitchFamily="50" charset="-128"/>
              </a:rPr>
              <a:t>その姿が実現するためには、どのような支援があるかをいろいろな面から考えてみる。</a:t>
            </a:r>
            <a:endParaRPr kumimoji="1" lang="en-US" altLang="ja-JP" dirty="0" smtClean="0">
              <a:latin typeface="Meiryo UI" panose="020B0604030504040204" pitchFamily="50" charset="-128"/>
              <a:ea typeface="Meiryo UI" panose="020B0604030504040204" pitchFamily="50" charset="-128"/>
            </a:endParaRPr>
          </a:p>
          <a:p>
            <a:pPr>
              <a:spcBef>
                <a:spcPts val="0"/>
              </a:spcBef>
            </a:pPr>
            <a:r>
              <a:rPr kumimoji="1" lang="ja-JP" altLang="en-US" dirty="0" smtClean="0">
                <a:latin typeface="Meiryo UI" panose="020B0604030504040204" pitchFamily="50" charset="-128"/>
                <a:ea typeface="Meiryo UI" panose="020B0604030504040204" pitchFamily="50" charset="-128"/>
              </a:rPr>
              <a:t>生活は色々なものから成るので、単純なサービスにとどまらないよう、進行役はイメージを膨らませるように話をする。</a:t>
            </a:r>
            <a:endParaRPr kumimoji="1" lang="en-US" altLang="ja-JP" dirty="0" smtClean="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lang="en-US" altLang="ja-JP" smtClean="0">
                <a:solidFill>
                  <a:srgbClr val="000000"/>
                </a:solidFill>
              </a:rPr>
              <a:t>Copyright 2017 FUJITSU LIMITED</a:t>
            </a:r>
            <a:endParaRPr lang="en-US" altLang="ja-JP" dirty="0">
              <a:solidFill>
                <a:srgbClr val="000000"/>
              </a:solidFill>
            </a:endParaRPr>
          </a:p>
        </p:txBody>
      </p:sp>
      <p:sp>
        <p:nvSpPr>
          <p:cNvPr id="5" name="スライド番号プレースホルダー 4"/>
          <p:cNvSpPr>
            <a:spLocks noGrp="1"/>
          </p:cNvSpPr>
          <p:nvPr>
            <p:ph type="sldNum" sz="quarter" idx="11"/>
          </p:nvPr>
        </p:nvSpPr>
        <p:spPr/>
        <p:txBody>
          <a:bodyPr/>
          <a:lstStyle/>
          <a:p>
            <a:fld id="{05CC6113-37AD-4820-99A8-E5778F57E610}" type="slidenum">
              <a:rPr lang="en-US" altLang="ja-JP" smtClean="0">
                <a:solidFill>
                  <a:srgbClr val="000000"/>
                </a:solidFill>
              </a:rPr>
              <a:pPr/>
              <a:t>10</a:t>
            </a:fld>
            <a:endParaRPr lang="en-US" altLang="ja-JP" dirty="0">
              <a:solidFill>
                <a:srgbClr val="000000"/>
              </a:solidFill>
            </a:endParaRPr>
          </a:p>
        </p:txBody>
      </p:sp>
    </p:spTree>
    <p:extLst>
      <p:ext uri="{BB962C8B-B14F-4D97-AF65-F5344CB8AC3E}">
        <p14:creationId xmlns:p14="http://schemas.microsoft.com/office/powerpoint/2010/main" val="2194703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739775"/>
            <a:ext cx="4935537" cy="3702050"/>
          </a:xfrm>
        </p:spPr>
      </p:sp>
      <p:sp>
        <p:nvSpPr>
          <p:cNvPr id="3" name="ノート プレースホルダー 2"/>
          <p:cNvSpPr>
            <a:spLocks noGrp="1"/>
          </p:cNvSpPr>
          <p:nvPr>
            <p:ph type="body" idx="1"/>
          </p:nvPr>
        </p:nvSpPr>
        <p:spPr/>
        <p:txBody>
          <a:bodyPr/>
          <a:lstStyle/>
          <a:p>
            <a:pPr>
              <a:spcBef>
                <a:spcPts val="0"/>
              </a:spcBef>
            </a:pPr>
            <a:r>
              <a:rPr kumimoji="1" lang="en-US" altLang="ja-JP" dirty="0" smtClean="0">
                <a:latin typeface="Meiryo UI" panose="020B0604030504040204" pitchFamily="50" charset="-128"/>
                <a:ea typeface="Meiryo UI" panose="020B0604030504040204" pitchFamily="50" charset="-128"/>
              </a:rPr>
              <a:t>【10</a:t>
            </a:r>
            <a:r>
              <a:rPr kumimoji="1" lang="ja-JP" altLang="en-US" dirty="0" smtClean="0">
                <a:latin typeface="Meiryo UI" panose="020B0604030504040204" pitchFamily="50" charset="-128"/>
                <a:ea typeface="Meiryo UI" panose="020B0604030504040204" pitchFamily="50" charset="-128"/>
              </a:rPr>
              <a:t>分程度</a:t>
            </a:r>
            <a:r>
              <a:rPr kumimoji="1" lang="en-US" altLang="ja-JP" dirty="0" smtClean="0">
                <a:latin typeface="Meiryo UI" panose="020B0604030504040204" pitchFamily="50" charset="-128"/>
                <a:ea typeface="Meiryo UI" panose="020B0604030504040204" pitchFamily="50" charset="-128"/>
              </a:rPr>
              <a:t>】</a:t>
            </a:r>
          </a:p>
          <a:p>
            <a:pPr>
              <a:spcBef>
                <a:spcPts val="0"/>
              </a:spcBef>
            </a:pPr>
            <a:r>
              <a:rPr kumimoji="1" lang="ja-JP" altLang="en-US" dirty="0" smtClean="0">
                <a:latin typeface="Meiryo UI" panose="020B0604030504040204" pitchFamily="50" charset="-128"/>
                <a:ea typeface="Meiryo UI" panose="020B0604030504040204" pitchFamily="50" charset="-128"/>
              </a:rPr>
              <a:t>新しい模造紙の四助の枠（枠をわざわざ書かなくても、付箋に書いて貼るだけでも良い）をつくり、今まで作成した「支援」の付箋がどこにあたるかを考えながら貼る。</a:t>
            </a:r>
            <a:endParaRPr kumimoji="1" lang="en-US" altLang="ja-JP" dirty="0" smtClean="0">
              <a:latin typeface="Meiryo UI" panose="020B0604030504040204" pitchFamily="50" charset="-128"/>
              <a:ea typeface="Meiryo UI" panose="020B0604030504040204" pitchFamily="50" charset="-128"/>
            </a:endParaRPr>
          </a:p>
          <a:p>
            <a:pPr>
              <a:spcBef>
                <a:spcPts val="0"/>
              </a:spcBef>
            </a:pPr>
            <a:r>
              <a:rPr kumimoji="1" lang="ja-JP" altLang="en-US" dirty="0" smtClean="0">
                <a:latin typeface="Meiryo UI" panose="020B0604030504040204" pitchFamily="50" charset="-128"/>
                <a:ea typeface="Meiryo UI" panose="020B0604030504040204" pitchFamily="50" charset="-128"/>
              </a:rPr>
              <a:t>その場合は、支援者が誰であるかも</a:t>
            </a:r>
            <a:endParaRPr kumimoji="1" lang="en-US" altLang="ja-JP" dirty="0" smtClean="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lang="en-US" altLang="ja-JP" smtClean="0">
                <a:solidFill>
                  <a:srgbClr val="000000"/>
                </a:solidFill>
              </a:rPr>
              <a:t>Copyright 2017 FUJITSU LIMITED</a:t>
            </a:r>
            <a:endParaRPr lang="en-US" altLang="ja-JP" dirty="0">
              <a:solidFill>
                <a:srgbClr val="000000"/>
              </a:solidFill>
            </a:endParaRPr>
          </a:p>
        </p:txBody>
      </p:sp>
      <p:sp>
        <p:nvSpPr>
          <p:cNvPr id="5" name="スライド番号プレースホルダー 4"/>
          <p:cNvSpPr>
            <a:spLocks noGrp="1"/>
          </p:cNvSpPr>
          <p:nvPr>
            <p:ph type="sldNum" sz="quarter" idx="11"/>
          </p:nvPr>
        </p:nvSpPr>
        <p:spPr/>
        <p:txBody>
          <a:bodyPr/>
          <a:lstStyle/>
          <a:p>
            <a:fld id="{05CC6113-37AD-4820-99A8-E5778F57E610}" type="slidenum">
              <a:rPr lang="en-US" altLang="ja-JP" smtClean="0">
                <a:solidFill>
                  <a:srgbClr val="000000"/>
                </a:solidFill>
              </a:rPr>
              <a:pPr/>
              <a:t>11</a:t>
            </a:fld>
            <a:endParaRPr lang="en-US" altLang="ja-JP" dirty="0">
              <a:solidFill>
                <a:srgbClr val="000000"/>
              </a:solidFill>
            </a:endParaRPr>
          </a:p>
        </p:txBody>
      </p:sp>
    </p:spTree>
    <p:extLst>
      <p:ext uri="{BB962C8B-B14F-4D97-AF65-F5344CB8AC3E}">
        <p14:creationId xmlns:p14="http://schemas.microsoft.com/office/powerpoint/2010/main" val="1841298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739775"/>
            <a:ext cx="4935537" cy="3702050"/>
          </a:xfrm>
        </p:spPr>
      </p:sp>
      <p:sp>
        <p:nvSpPr>
          <p:cNvPr id="3" name="ノート プレースホルダー 2"/>
          <p:cNvSpPr>
            <a:spLocks noGrp="1"/>
          </p:cNvSpPr>
          <p:nvPr>
            <p:ph type="body" idx="1"/>
          </p:nvPr>
        </p:nvSpPr>
        <p:spPr/>
        <p:txBody>
          <a:bodyPr/>
          <a:lstStyle/>
          <a:p>
            <a:pPr>
              <a:spcBef>
                <a:spcPts val="0"/>
              </a:spcBef>
            </a:pP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ワーク①終了後に説明。</a:t>
            </a:r>
            <a:endParaRPr kumimoji="1" lang="en-US" altLang="ja-JP" dirty="0" smtClean="0">
              <a:latin typeface="Meiryo UI" panose="020B0604030504040204" pitchFamily="50" charset="-128"/>
              <a:ea typeface="Meiryo UI" panose="020B0604030504040204" pitchFamily="50" charset="-128"/>
            </a:endParaRPr>
          </a:p>
          <a:p>
            <a:pPr>
              <a:spcBef>
                <a:spcPts val="0"/>
              </a:spcBef>
            </a:pPr>
            <a:r>
              <a:rPr kumimoji="1" lang="ja-JP" altLang="en-US" dirty="0" smtClean="0">
                <a:latin typeface="Meiryo UI" panose="020B0604030504040204" pitchFamily="50" charset="-128"/>
                <a:ea typeface="Meiryo UI" panose="020B0604030504040204" pitchFamily="50" charset="-128"/>
              </a:rPr>
              <a:t>「みなさんが考えてくださったような支援を受け、Ａさんはこのようになりました」</a:t>
            </a:r>
            <a:endParaRPr kumimoji="1" lang="en-US" altLang="ja-JP" dirty="0" smtClean="0">
              <a:latin typeface="Meiryo UI" panose="020B0604030504040204" pitchFamily="50" charset="-128"/>
              <a:ea typeface="Meiryo UI" panose="020B0604030504040204" pitchFamily="50" charset="-128"/>
            </a:endParaRPr>
          </a:p>
          <a:p>
            <a:pPr>
              <a:spcBef>
                <a:spcPts val="0"/>
              </a:spcBef>
            </a:pPr>
            <a:endParaRPr kumimoji="1" lang="en-US" altLang="ja-JP" dirty="0" smtClean="0">
              <a:latin typeface="Meiryo UI" panose="020B0604030504040204" pitchFamily="50" charset="-128"/>
              <a:ea typeface="Meiryo UI" panose="020B0604030504040204" pitchFamily="50" charset="-128"/>
            </a:endParaRPr>
          </a:p>
          <a:p>
            <a:pPr>
              <a:spcBef>
                <a:spcPts val="0"/>
              </a:spcBef>
            </a:pP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ヒント</a:t>
            </a:r>
            <a:r>
              <a:rPr kumimoji="1" lang="en-US" altLang="ja-JP" dirty="0" smtClean="0">
                <a:latin typeface="Meiryo UI" panose="020B0604030504040204" pitchFamily="50" charset="-128"/>
                <a:ea typeface="Meiryo UI" panose="020B0604030504040204" pitchFamily="50" charset="-128"/>
              </a:rPr>
              <a:t>】</a:t>
            </a:r>
          </a:p>
          <a:p>
            <a:pPr>
              <a:spcBef>
                <a:spcPts val="0"/>
              </a:spcBef>
            </a:pP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Ａさんの場合、総合事業の対象と思われ、支援が入ることで改善の可能性がある人である。</a:t>
            </a:r>
          </a:p>
          <a:p>
            <a:pPr>
              <a:spcBef>
                <a:spcPts val="0"/>
              </a:spcBef>
            </a:pPr>
            <a:r>
              <a:rPr kumimoji="1" lang="ja-JP" altLang="en-US" dirty="0" smtClean="0">
                <a:latin typeface="Meiryo UI" panose="020B0604030504040204" pitchFamily="50" charset="-128"/>
                <a:ea typeface="Meiryo UI" panose="020B0604030504040204" pitchFamily="50" charset="-128"/>
              </a:rPr>
              <a:t>　 Ａさんが友人によって支えられ（互助）、介護予防等にがんばって通う（自助）ことで改善がはかられてきたことを理解してもらう。</a:t>
            </a:r>
          </a:p>
          <a:p>
            <a:pPr>
              <a:spcBef>
                <a:spcPts val="0"/>
              </a:spcBef>
            </a:pPr>
            <a:endParaRPr kumimoji="1" lang="en-US" altLang="ja-JP" dirty="0" smtClean="0">
              <a:latin typeface="Meiryo UI" panose="020B0604030504040204" pitchFamily="50" charset="-128"/>
              <a:ea typeface="Meiryo UI" panose="020B0604030504040204" pitchFamily="50" charset="-128"/>
            </a:endParaRPr>
          </a:p>
          <a:p>
            <a:pPr>
              <a:spcBef>
                <a:spcPts val="0"/>
              </a:spcBef>
            </a:pPr>
            <a:endParaRPr kumimoji="1" lang="ja-JP" altLang="en-US" dirty="0" smtClean="0">
              <a:latin typeface="Meiryo UI" panose="020B0604030504040204" pitchFamily="50" charset="-128"/>
              <a:ea typeface="Meiryo UI" panose="020B0604030504040204" pitchFamily="50" charset="-128"/>
            </a:endParaRPr>
          </a:p>
          <a:p>
            <a:pPr>
              <a:spcBef>
                <a:spcPts val="0"/>
              </a:spcBef>
            </a:pPr>
            <a:endParaRPr kumimoji="1" lang="en-US" altLang="ja-JP" dirty="0" smtClean="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lang="en-US" altLang="ja-JP" smtClean="0">
                <a:solidFill>
                  <a:srgbClr val="000000"/>
                </a:solidFill>
              </a:rPr>
              <a:t>Copyright 2017 FUJITSU LIMITED</a:t>
            </a:r>
            <a:endParaRPr lang="en-US" altLang="ja-JP" dirty="0">
              <a:solidFill>
                <a:srgbClr val="000000"/>
              </a:solidFill>
            </a:endParaRPr>
          </a:p>
        </p:txBody>
      </p:sp>
      <p:sp>
        <p:nvSpPr>
          <p:cNvPr id="5" name="スライド番号プレースホルダー 4"/>
          <p:cNvSpPr>
            <a:spLocks noGrp="1"/>
          </p:cNvSpPr>
          <p:nvPr>
            <p:ph type="sldNum" sz="quarter" idx="11"/>
          </p:nvPr>
        </p:nvSpPr>
        <p:spPr/>
        <p:txBody>
          <a:bodyPr/>
          <a:lstStyle/>
          <a:p>
            <a:fld id="{05CC6113-37AD-4820-99A8-E5778F57E610}" type="slidenum">
              <a:rPr lang="en-US" altLang="ja-JP" smtClean="0">
                <a:solidFill>
                  <a:srgbClr val="000000"/>
                </a:solidFill>
              </a:rPr>
              <a:pPr/>
              <a:t>12</a:t>
            </a:fld>
            <a:endParaRPr lang="en-US" altLang="ja-JP" dirty="0">
              <a:solidFill>
                <a:srgbClr val="000000"/>
              </a:solidFill>
            </a:endParaRPr>
          </a:p>
        </p:txBody>
      </p:sp>
    </p:spTree>
    <p:extLst>
      <p:ext uri="{BB962C8B-B14F-4D97-AF65-F5344CB8AC3E}">
        <p14:creationId xmlns:p14="http://schemas.microsoft.com/office/powerpoint/2010/main" val="3332143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739775"/>
            <a:ext cx="4935537" cy="3702050"/>
          </a:xfrm>
        </p:spPr>
      </p:sp>
      <p:sp>
        <p:nvSpPr>
          <p:cNvPr id="3" name="ノート プレースホルダー 2"/>
          <p:cNvSpPr>
            <a:spLocks noGrp="1"/>
          </p:cNvSpPr>
          <p:nvPr>
            <p:ph type="body" idx="1"/>
          </p:nvPr>
        </p:nvSpPr>
        <p:spPr/>
        <p:txBody>
          <a:bodyPr/>
          <a:lstStyle/>
          <a:p>
            <a:pPr>
              <a:spcBef>
                <a:spcPts val="0"/>
              </a:spcBef>
            </a:pP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ワーク①終了後に説明。</a:t>
            </a:r>
            <a:endParaRPr kumimoji="1" lang="en-US" altLang="ja-JP" dirty="0" smtClean="0">
              <a:latin typeface="Meiryo UI" panose="020B0604030504040204" pitchFamily="50" charset="-128"/>
              <a:ea typeface="Meiryo UI" panose="020B0604030504040204" pitchFamily="50" charset="-128"/>
            </a:endParaRPr>
          </a:p>
          <a:p>
            <a:pPr>
              <a:spcBef>
                <a:spcPts val="0"/>
              </a:spcBef>
            </a:pPr>
            <a:r>
              <a:rPr kumimoji="1" lang="ja-JP" altLang="en-US" dirty="0" smtClean="0">
                <a:latin typeface="Meiryo UI" panose="020B0604030504040204" pitchFamily="50" charset="-128"/>
                <a:ea typeface="Meiryo UI" panose="020B0604030504040204" pitchFamily="50" charset="-128"/>
              </a:rPr>
              <a:t>「みなさんが考えてくださったような支援を受け、Ａさんはこのようになりました」</a:t>
            </a:r>
            <a:endParaRPr kumimoji="1" lang="en-US" altLang="ja-JP" dirty="0" smtClean="0">
              <a:latin typeface="Meiryo UI" panose="020B0604030504040204" pitchFamily="50" charset="-128"/>
              <a:ea typeface="Meiryo UI" panose="020B0604030504040204" pitchFamily="50" charset="-128"/>
            </a:endParaRPr>
          </a:p>
          <a:p>
            <a:pPr>
              <a:spcBef>
                <a:spcPts val="0"/>
              </a:spcBef>
            </a:pPr>
            <a:endParaRPr kumimoji="1" lang="en-US" altLang="ja-JP" dirty="0" smtClean="0">
              <a:latin typeface="Meiryo UI" panose="020B0604030504040204" pitchFamily="50" charset="-128"/>
              <a:ea typeface="Meiryo UI" panose="020B0604030504040204" pitchFamily="50" charset="-128"/>
            </a:endParaRPr>
          </a:p>
          <a:p>
            <a:pPr>
              <a:spcBef>
                <a:spcPts val="0"/>
              </a:spcBef>
            </a:pP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ヒント</a:t>
            </a:r>
            <a:r>
              <a:rPr kumimoji="1" lang="en-US" altLang="ja-JP" dirty="0" smtClean="0">
                <a:latin typeface="Meiryo UI" panose="020B0604030504040204" pitchFamily="50" charset="-128"/>
                <a:ea typeface="Meiryo UI" panose="020B0604030504040204" pitchFamily="50" charset="-128"/>
              </a:rPr>
              <a:t>】</a:t>
            </a:r>
          </a:p>
          <a:p>
            <a:pPr>
              <a:spcBef>
                <a:spcPts val="0"/>
              </a:spcBef>
            </a:pP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誰かの支援を受けてでも、自分が望む生活を営むことができるようになった（＝尊厳・自立支援）ということを受講者には意識してもらう。</a:t>
            </a:r>
            <a:endParaRPr kumimoji="1" lang="en-US" altLang="ja-JP" dirty="0" smtClean="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lang="en-US" altLang="ja-JP" smtClean="0">
                <a:solidFill>
                  <a:srgbClr val="000000"/>
                </a:solidFill>
              </a:rPr>
              <a:t>Copyright 2017 FUJITSU LIMITED</a:t>
            </a:r>
            <a:endParaRPr lang="en-US" altLang="ja-JP" dirty="0">
              <a:solidFill>
                <a:srgbClr val="000000"/>
              </a:solidFill>
            </a:endParaRPr>
          </a:p>
        </p:txBody>
      </p:sp>
      <p:sp>
        <p:nvSpPr>
          <p:cNvPr id="5" name="スライド番号プレースホルダー 4"/>
          <p:cNvSpPr>
            <a:spLocks noGrp="1"/>
          </p:cNvSpPr>
          <p:nvPr>
            <p:ph type="sldNum" sz="quarter" idx="11"/>
          </p:nvPr>
        </p:nvSpPr>
        <p:spPr/>
        <p:txBody>
          <a:bodyPr/>
          <a:lstStyle/>
          <a:p>
            <a:fld id="{05CC6113-37AD-4820-99A8-E5778F57E610}" type="slidenum">
              <a:rPr lang="en-US" altLang="ja-JP" smtClean="0">
                <a:solidFill>
                  <a:srgbClr val="000000"/>
                </a:solidFill>
              </a:rPr>
              <a:pPr/>
              <a:t>13</a:t>
            </a:fld>
            <a:endParaRPr lang="en-US" altLang="ja-JP" dirty="0">
              <a:solidFill>
                <a:srgbClr val="000000"/>
              </a:solidFill>
            </a:endParaRPr>
          </a:p>
        </p:txBody>
      </p:sp>
    </p:spTree>
    <p:extLst>
      <p:ext uri="{BB962C8B-B14F-4D97-AF65-F5344CB8AC3E}">
        <p14:creationId xmlns:p14="http://schemas.microsoft.com/office/powerpoint/2010/main" val="186284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739775"/>
            <a:ext cx="4935537" cy="3702050"/>
          </a:xfrm>
        </p:spPr>
      </p:sp>
      <p:sp>
        <p:nvSpPr>
          <p:cNvPr id="3" name="ノート プレースホルダー 2"/>
          <p:cNvSpPr>
            <a:spLocks noGrp="1"/>
          </p:cNvSpPr>
          <p:nvPr>
            <p:ph type="body" idx="1"/>
          </p:nvPr>
        </p:nvSpPr>
        <p:spPr/>
        <p:txBody>
          <a:bodyPr/>
          <a:lstStyle/>
          <a:p>
            <a:pPr>
              <a:spcBef>
                <a:spcPts val="0"/>
              </a:spcBef>
            </a:pP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ワーク①終了後に説明。</a:t>
            </a:r>
            <a:endParaRPr kumimoji="1" lang="en-US" altLang="ja-JP" dirty="0" smtClean="0">
              <a:latin typeface="Meiryo UI" panose="020B0604030504040204" pitchFamily="50" charset="-128"/>
              <a:ea typeface="Meiryo UI" panose="020B0604030504040204" pitchFamily="50" charset="-128"/>
            </a:endParaRPr>
          </a:p>
          <a:p>
            <a:pPr>
              <a:spcBef>
                <a:spcPts val="0"/>
              </a:spcBef>
            </a:pPr>
            <a:r>
              <a:rPr kumimoji="1" lang="ja-JP" altLang="en-US" dirty="0" smtClean="0">
                <a:latin typeface="Meiryo UI" panose="020B0604030504040204" pitchFamily="50" charset="-128"/>
                <a:ea typeface="Meiryo UI" panose="020B0604030504040204" pitchFamily="50" charset="-128"/>
              </a:rPr>
              <a:t>「みなさんが考えてくださったような支援を受け、Ａさんはこのようになりました」</a:t>
            </a:r>
            <a:endParaRPr kumimoji="1" lang="en-US" altLang="ja-JP" dirty="0" smtClean="0">
              <a:latin typeface="Meiryo UI" panose="020B0604030504040204" pitchFamily="50" charset="-128"/>
              <a:ea typeface="Meiryo UI" panose="020B0604030504040204" pitchFamily="50" charset="-128"/>
            </a:endParaRPr>
          </a:p>
          <a:p>
            <a:pPr>
              <a:spcBef>
                <a:spcPts val="0"/>
              </a:spcBef>
            </a:pPr>
            <a:endParaRPr kumimoji="1" lang="en-US" altLang="ja-JP" dirty="0" smtClean="0">
              <a:latin typeface="Meiryo UI" panose="020B0604030504040204" pitchFamily="50" charset="-128"/>
              <a:ea typeface="Meiryo UI" panose="020B0604030504040204" pitchFamily="50" charset="-128"/>
            </a:endParaRPr>
          </a:p>
          <a:p>
            <a:pPr>
              <a:spcBef>
                <a:spcPts val="0"/>
              </a:spcBef>
            </a:pP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ヒント</a:t>
            </a:r>
            <a:r>
              <a:rPr kumimoji="1" lang="en-US" altLang="ja-JP" dirty="0" smtClean="0">
                <a:latin typeface="Meiryo UI" panose="020B0604030504040204" pitchFamily="50" charset="-128"/>
                <a:ea typeface="Meiryo UI" panose="020B0604030504040204" pitchFamily="50" charset="-128"/>
              </a:rPr>
              <a:t>】</a:t>
            </a:r>
          </a:p>
          <a:p>
            <a:pPr>
              <a:spcBef>
                <a:spcPts val="0"/>
              </a:spcBef>
            </a:pP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Ａさんも支援を受けるだけではなく、自分ができる方法で支える側に回ることもできる可能性があるということを受講者には意識してもらう。（いろいろな形での社会参加）</a:t>
            </a:r>
            <a:endParaRPr kumimoji="1" lang="en-US" altLang="ja-JP" dirty="0" smtClean="0">
              <a:latin typeface="Meiryo UI" panose="020B0604030504040204" pitchFamily="50" charset="-128"/>
              <a:ea typeface="Meiryo UI" panose="020B0604030504040204" pitchFamily="50" charset="-128"/>
            </a:endParaRPr>
          </a:p>
          <a:p>
            <a:pPr>
              <a:spcBef>
                <a:spcPts val="0"/>
              </a:spcBef>
            </a:pPr>
            <a:endParaRPr kumimoji="1" lang="en-US" altLang="ja-JP" dirty="0" smtClean="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lang="en-US" altLang="ja-JP" smtClean="0">
                <a:solidFill>
                  <a:srgbClr val="000000"/>
                </a:solidFill>
              </a:rPr>
              <a:t>Copyright 2017 FUJITSU LIMITED</a:t>
            </a:r>
            <a:endParaRPr lang="en-US" altLang="ja-JP" dirty="0">
              <a:solidFill>
                <a:srgbClr val="000000"/>
              </a:solidFill>
            </a:endParaRPr>
          </a:p>
        </p:txBody>
      </p:sp>
      <p:sp>
        <p:nvSpPr>
          <p:cNvPr id="5" name="スライド番号プレースホルダー 4"/>
          <p:cNvSpPr>
            <a:spLocks noGrp="1"/>
          </p:cNvSpPr>
          <p:nvPr>
            <p:ph type="sldNum" sz="quarter" idx="11"/>
          </p:nvPr>
        </p:nvSpPr>
        <p:spPr/>
        <p:txBody>
          <a:bodyPr/>
          <a:lstStyle/>
          <a:p>
            <a:fld id="{05CC6113-37AD-4820-99A8-E5778F57E610}" type="slidenum">
              <a:rPr lang="en-US" altLang="ja-JP" smtClean="0">
                <a:solidFill>
                  <a:srgbClr val="000000"/>
                </a:solidFill>
              </a:rPr>
              <a:pPr/>
              <a:t>14</a:t>
            </a:fld>
            <a:endParaRPr lang="en-US" altLang="ja-JP" dirty="0">
              <a:solidFill>
                <a:srgbClr val="000000"/>
              </a:solidFill>
            </a:endParaRPr>
          </a:p>
        </p:txBody>
      </p:sp>
    </p:spTree>
    <p:extLst>
      <p:ext uri="{BB962C8B-B14F-4D97-AF65-F5344CB8AC3E}">
        <p14:creationId xmlns:p14="http://schemas.microsoft.com/office/powerpoint/2010/main" val="2237582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739775"/>
            <a:ext cx="4935537" cy="3702050"/>
          </a:xfrm>
        </p:spPr>
      </p:sp>
      <p:sp>
        <p:nvSpPr>
          <p:cNvPr id="3" name="ノート プレースホルダー 2"/>
          <p:cNvSpPr>
            <a:spLocks noGrp="1"/>
          </p:cNvSpPr>
          <p:nvPr>
            <p:ph type="body" idx="1"/>
          </p:nvPr>
        </p:nvSpPr>
        <p:spPr/>
        <p:txBody>
          <a:bodyPr/>
          <a:lstStyle/>
          <a:p>
            <a:pPr>
              <a:spcBef>
                <a:spcPts val="0"/>
              </a:spcBef>
            </a:pP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ワーク①終了後に説明。</a:t>
            </a:r>
          </a:p>
          <a:p>
            <a:pPr>
              <a:spcBef>
                <a:spcPts val="0"/>
              </a:spcBef>
            </a:pPr>
            <a:r>
              <a:rPr kumimoji="1" lang="ja-JP" altLang="en-US" dirty="0" smtClean="0">
                <a:latin typeface="Meiryo UI" panose="020B0604030504040204" pitchFamily="50" charset="-128"/>
                <a:ea typeface="Meiryo UI" panose="020B0604030504040204" pitchFamily="50" charset="-128"/>
              </a:rPr>
              <a:t>「みなさんが考えてくださったような支援を受け、Ａさんはこのようになりました」</a:t>
            </a:r>
          </a:p>
          <a:p>
            <a:pPr>
              <a:spcBef>
                <a:spcPts val="0"/>
              </a:spcBef>
            </a:pPr>
            <a:endParaRPr kumimoji="1" lang="ja-JP" altLang="en-US" dirty="0" smtClean="0">
              <a:latin typeface="Meiryo UI" panose="020B0604030504040204" pitchFamily="50" charset="-128"/>
              <a:ea typeface="Meiryo UI" panose="020B0604030504040204" pitchFamily="50" charset="-128"/>
            </a:endParaRPr>
          </a:p>
          <a:p>
            <a:pPr>
              <a:spcBef>
                <a:spcPts val="0"/>
              </a:spcBef>
            </a:pP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ヒント</a:t>
            </a:r>
            <a:r>
              <a:rPr kumimoji="1" lang="en-US" altLang="ja-JP" dirty="0" smtClean="0">
                <a:latin typeface="Meiryo UI" panose="020B0604030504040204" pitchFamily="50" charset="-128"/>
                <a:ea typeface="Meiryo UI" panose="020B0604030504040204" pitchFamily="50" charset="-128"/>
              </a:rPr>
              <a:t>】</a:t>
            </a:r>
          </a:p>
          <a:p>
            <a:pPr>
              <a:spcBef>
                <a:spcPts val="0"/>
              </a:spcBef>
            </a:pP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Ａさんは、自分なりの方法で新たなつながりと役割も得ることができた。（いろいろな可能性がある）</a:t>
            </a:r>
            <a:endParaRPr kumimoji="1" lang="en-US" altLang="ja-JP" dirty="0" smtClean="0">
              <a:latin typeface="Meiryo UI" panose="020B0604030504040204" pitchFamily="50" charset="-128"/>
              <a:ea typeface="Meiryo UI" panose="020B0604030504040204" pitchFamily="50" charset="-128"/>
            </a:endParaRPr>
          </a:p>
          <a:p>
            <a:pPr>
              <a:spcBef>
                <a:spcPts val="0"/>
              </a:spcBef>
            </a:pPr>
            <a:r>
              <a:rPr kumimoji="1" lang="ja-JP" altLang="en-US" dirty="0" smtClean="0">
                <a:latin typeface="Meiryo UI" panose="020B0604030504040204" pitchFamily="50" charset="-128"/>
                <a:ea typeface="Meiryo UI" panose="020B0604030504040204" pitchFamily="50" charset="-128"/>
              </a:rPr>
              <a:t>　そして、今の自分を受け止めることができた。（本人にも心構えができた）</a:t>
            </a:r>
          </a:p>
          <a:p>
            <a:pPr>
              <a:spcBef>
                <a:spcPts val="0"/>
              </a:spcBef>
            </a:pPr>
            <a:endParaRPr kumimoji="1" lang="en-US" altLang="ja-JP" dirty="0" smtClean="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lang="en-US" altLang="ja-JP" smtClean="0">
                <a:solidFill>
                  <a:srgbClr val="000000"/>
                </a:solidFill>
              </a:rPr>
              <a:t>Copyright 2017 FUJITSU LIMITED</a:t>
            </a:r>
            <a:endParaRPr lang="en-US" altLang="ja-JP" dirty="0">
              <a:solidFill>
                <a:srgbClr val="000000"/>
              </a:solidFill>
            </a:endParaRPr>
          </a:p>
        </p:txBody>
      </p:sp>
      <p:sp>
        <p:nvSpPr>
          <p:cNvPr id="5" name="スライド番号プレースホルダー 4"/>
          <p:cNvSpPr>
            <a:spLocks noGrp="1"/>
          </p:cNvSpPr>
          <p:nvPr>
            <p:ph type="sldNum" sz="quarter" idx="11"/>
          </p:nvPr>
        </p:nvSpPr>
        <p:spPr/>
        <p:txBody>
          <a:bodyPr/>
          <a:lstStyle/>
          <a:p>
            <a:fld id="{05CC6113-37AD-4820-99A8-E5778F57E610}" type="slidenum">
              <a:rPr lang="en-US" altLang="ja-JP" smtClean="0">
                <a:solidFill>
                  <a:srgbClr val="000000"/>
                </a:solidFill>
              </a:rPr>
              <a:pPr/>
              <a:t>15</a:t>
            </a:fld>
            <a:endParaRPr lang="en-US" altLang="ja-JP" dirty="0">
              <a:solidFill>
                <a:srgbClr val="000000"/>
              </a:solidFill>
            </a:endParaRPr>
          </a:p>
        </p:txBody>
      </p:sp>
    </p:spTree>
    <p:extLst>
      <p:ext uri="{BB962C8B-B14F-4D97-AF65-F5344CB8AC3E}">
        <p14:creationId xmlns:p14="http://schemas.microsoft.com/office/powerpoint/2010/main" val="3891799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739775"/>
            <a:ext cx="4935537" cy="3702050"/>
          </a:xfrm>
        </p:spPr>
      </p:sp>
      <p:sp>
        <p:nvSpPr>
          <p:cNvPr id="3" name="ノート プレースホルダー 2"/>
          <p:cNvSpPr>
            <a:spLocks noGrp="1"/>
          </p:cNvSpPr>
          <p:nvPr>
            <p:ph type="body" idx="1"/>
          </p:nvPr>
        </p:nvSpPr>
        <p:spPr/>
        <p:txBody>
          <a:bodyPr/>
          <a:lstStyle/>
          <a:p>
            <a:pPr>
              <a:spcBef>
                <a:spcPts val="0"/>
              </a:spcBef>
            </a:pP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ヒント</a:t>
            </a:r>
            <a:r>
              <a:rPr kumimoji="1" lang="en-US" altLang="ja-JP" dirty="0" smtClean="0">
                <a:latin typeface="Meiryo UI" panose="020B0604030504040204" pitchFamily="50" charset="-128"/>
                <a:ea typeface="Meiryo UI" panose="020B0604030504040204" pitchFamily="50" charset="-128"/>
              </a:rPr>
              <a:t>】</a:t>
            </a:r>
          </a:p>
          <a:p>
            <a:pPr>
              <a:spcBef>
                <a:spcPts val="0"/>
              </a:spcBef>
            </a:pP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ワークにつながるいくつかのヒントになる文章であるので、そこを意識して説明する。</a:t>
            </a:r>
            <a:endParaRPr kumimoji="1" lang="en-US" altLang="ja-JP" dirty="0" smtClean="0">
              <a:latin typeface="Meiryo UI" panose="020B0604030504040204" pitchFamily="50" charset="-128"/>
              <a:ea typeface="Meiryo UI" panose="020B0604030504040204" pitchFamily="50" charset="-128"/>
            </a:endParaRPr>
          </a:p>
          <a:p>
            <a:pPr>
              <a:spcBef>
                <a:spcPts val="0"/>
              </a:spcBef>
            </a:pPr>
            <a:endParaRPr kumimoji="1" lang="en-US" altLang="ja-JP" dirty="0" smtClean="0">
              <a:latin typeface="Meiryo UI" panose="020B0604030504040204" pitchFamily="50" charset="-128"/>
              <a:ea typeface="Meiryo UI" panose="020B0604030504040204" pitchFamily="50" charset="-128"/>
            </a:endParaRPr>
          </a:p>
          <a:p>
            <a:pPr defTabSz="875580">
              <a:spcBef>
                <a:spcPts val="0"/>
              </a:spcBef>
              <a:defRPr/>
            </a:pPr>
            <a:r>
              <a:rPr kumimoji="1" lang="ja-JP" altLang="en-US" dirty="0" smtClean="0">
                <a:latin typeface="Meiryo UI" panose="020B0604030504040204" pitchFamily="50" charset="-128"/>
                <a:ea typeface="Meiryo UI" panose="020B0604030504040204" pitchFamily="50" charset="-128"/>
              </a:rPr>
              <a:t>例）（→部分は講師が理解していればよい）</a:t>
            </a:r>
            <a:endParaRPr kumimoji="1" lang="en-US" altLang="ja-JP" dirty="0" smtClean="0">
              <a:latin typeface="Meiryo UI" panose="020B0604030504040204" pitchFamily="50" charset="-128"/>
              <a:ea typeface="Meiryo UI" panose="020B0604030504040204" pitchFamily="50" charset="-128"/>
            </a:endParaRPr>
          </a:p>
          <a:p>
            <a:pPr defTabSz="875580">
              <a:spcBef>
                <a:spcPts val="0"/>
              </a:spcBef>
              <a:defRPr/>
            </a:pPr>
            <a:r>
              <a:rPr kumimoji="1" lang="ja-JP" altLang="en-US" dirty="0" smtClean="0">
                <a:latin typeface="Meiryo UI" panose="020B0604030504040204" pitchFamily="50" charset="-128"/>
                <a:ea typeface="Meiryo UI" panose="020B0604030504040204" pitchFamily="50" charset="-128"/>
              </a:rPr>
              <a:t>○</a:t>
            </a:r>
            <a:r>
              <a:rPr kumimoji="1" lang="en-US" altLang="ja-JP" dirty="0" smtClean="0">
                <a:latin typeface="Meiryo UI" panose="020B0604030504040204" pitchFamily="50" charset="-128"/>
                <a:ea typeface="Meiryo UI" panose="020B0604030504040204" pitchFamily="50" charset="-128"/>
              </a:rPr>
              <a:t>A</a:t>
            </a:r>
            <a:r>
              <a:rPr kumimoji="1" lang="ja-JP" altLang="en-US" dirty="0" err="1" smtClean="0">
                <a:latin typeface="Meiryo UI" panose="020B0604030504040204" pitchFamily="50" charset="-128"/>
                <a:ea typeface="Meiryo UI" panose="020B0604030504040204" pitchFamily="50" charset="-128"/>
              </a:rPr>
              <a:t>さんは</a:t>
            </a:r>
            <a:r>
              <a:rPr kumimoji="1" lang="en-US" altLang="ja-JP" dirty="0" smtClean="0">
                <a:latin typeface="Meiryo UI" panose="020B0604030504040204" pitchFamily="50" charset="-128"/>
                <a:ea typeface="Meiryo UI" panose="020B0604030504040204" pitchFamily="50" charset="-128"/>
              </a:rPr>
              <a:t>1</a:t>
            </a:r>
            <a:r>
              <a:rPr kumimoji="1" lang="ja-JP" altLang="en-US" dirty="0" smtClean="0">
                <a:latin typeface="Meiryo UI" panose="020B0604030504040204" pitchFamily="50" charset="-128"/>
                <a:ea typeface="Meiryo UI" panose="020B0604030504040204" pitchFamily="50" charset="-128"/>
              </a:rPr>
              <a:t>年前に近くの病院で直腸がんと診断され、手術でストーマ</a:t>
            </a: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排泄口</a:t>
            </a: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をつくりました。退院後の状態は安定していますが、リンパ節への転移があることもわかり、体力も落ちてきました。好きなコーラスに行けず、庭いじりもできない日も増えました。</a:t>
            </a:r>
          </a:p>
          <a:p>
            <a:pPr defTabSz="875580">
              <a:spcBef>
                <a:spcPts val="0"/>
              </a:spcBef>
              <a:defRPr/>
            </a:pPr>
            <a:r>
              <a:rPr kumimoji="1" lang="ja-JP" altLang="en-US" dirty="0" smtClean="0">
                <a:latin typeface="Meiryo UI" panose="020B0604030504040204" pitchFamily="50" charset="-128"/>
                <a:ea typeface="Meiryo UI" panose="020B0604030504040204" pitchFamily="50" charset="-128"/>
              </a:rPr>
              <a:t>○しかし「この生活を続けたい」、「できる限り自分のことは自分でやる」と決め、変わらず一人暮らし・人との交流を続けています。</a:t>
            </a:r>
          </a:p>
          <a:p>
            <a:pPr defTabSz="875580">
              <a:spcBef>
                <a:spcPts val="0"/>
              </a:spcBef>
              <a:defRPr/>
            </a:pPr>
            <a:r>
              <a:rPr kumimoji="1" lang="ja-JP" altLang="en-US" dirty="0" smtClean="0">
                <a:latin typeface="Meiryo UI" panose="020B0604030504040204" pitchFamily="50" charset="-128"/>
                <a:ea typeface="Meiryo UI" panose="020B0604030504040204" pitchFamily="50" charset="-128"/>
              </a:rPr>
              <a:t>○簡単な支援は受けていますが、まだ要介護認定は受けていません。</a:t>
            </a:r>
          </a:p>
          <a:p>
            <a:pPr defTabSz="875580">
              <a:spcBef>
                <a:spcPts val="0"/>
              </a:spcBef>
              <a:defRPr/>
            </a:pPr>
            <a:r>
              <a:rPr kumimoji="1" lang="ja-JP" altLang="en-US" dirty="0" smtClean="0">
                <a:latin typeface="Meiryo UI" panose="020B0604030504040204" pitchFamily="50" charset="-128"/>
                <a:ea typeface="Meiryo UI" panose="020B0604030504040204" pitchFamily="50" charset="-128"/>
              </a:rPr>
              <a:t>　→状態は以前よりも悪くはなったが、今の生活を受容し、この生活を選択している。</a:t>
            </a:r>
            <a:endParaRPr kumimoji="1" lang="en-US" altLang="ja-JP" dirty="0" smtClean="0">
              <a:latin typeface="Meiryo UI" panose="020B0604030504040204" pitchFamily="50" charset="-128"/>
              <a:ea typeface="Meiryo UI" panose="020B0604030504040204" pitchFamily="50" charset="-128"/>
            </a:endParaRPr>
          </a:p>
          <a:p>
            <a:pPr defTabSz="875580">
              <a:spcBef>
                <a:spcPts val="0"/>
              </a:spcBef>
              <a:defRPr/>
            </a:pPr>
            <a:r>
              <a:rPr kumimoji="1" lang="ja-JP" altLang="en-US" dirty="0" smtClean="0">
                <a:latin typeface="Meiryo UI" panose="020B0604030504040204" pitchFamily="50" charset="-128"/>
                <a:ea typeface="Meiryo UI" panose="020B0604030504040204" pitchFamily="50" charset="-128"/>
              </a:rPr>
              <a:t>　→ただし、そろそろターミナルも考えねばならないと自覚しており（がん転移）、要介護認定も視野に入っている。</a:t>
            </a:r>
          </a:p>
          <a:p>
            <a:pPr>
              <a:spcBef>
                <a:spcPts val="0"/>
              </a:spcBef>
            </a:pPr>
            <a:endParaRPr kumimoji="1" lang="en-US" altLang="ja-JP" dirty="0" smtClean="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lang="en-US" altLang="ja-JP" smtClean="0">
                <a:solidFill>
                  <a:srgbClr val="000000"/>
                </a:solidFill>
              </a:rPr>
              <a:t>Copyright 2017 FUJITSU LIMITED</a:t>
            </a:r>
            <a:endParaRPr lang="en-US" altLang="ja-JP" dirty="0">
              <a:solidFill>
                <a:srgbClr val="000000"/>
              </a:solidFill>
            </a:endParaRPr>
          </a:p>
        </p:txBody>
      </p:sp>
      <p:sp>
        <p:nvSpPr>
          <p:cNvPr id="5" name="スライド番号プレースホルダー 4"/>
          <p:cNvSpPr>
            <a:spLocks noGrp="1"/>
          </p:cNvSpPr>
          <p:nvPr>
            <p:ph type="sldNum" sz="quarter" idx="11"/>
          </p:nvPr>
        </p:nvSpPr>
        <p:spPr/>
        <p:txBody>
          <a:bodyPr/>
          <a:lstStyle/>
          <a:p>
            <a:fld id="{05CC6113-37AD-4820-99A8-E5778F57E610}" type="slidenum">
              <a:rPr lang="en-US" altLang="ja-JP" smtClean="0">
                <a:solidFill>
                  <a:srgbClr val="000000"/>
                </a:solidFill>
              </a:rPr>
              <a:pPr/>
              <a:t>16</a:t>
            </a:fld>
            <a:endParaRPr lang="en-US" altLang="ja-JP" dirty="0">
              <a:solidFill>
                <a:srgbClr val="000000"/>
              </a:solidFill>
            </a:endParaRPr>
          </a:p>
        </p:txBody>
      </p:sp>
    </p:spTree>
    <p:extLst>
      <p:ext uri="{BB962C8B-B14F-4D97-AF65-F5344CB8AC3E}">
        <p14:creationId xmlns:p14="http://schemas.microsoft.com/office/powerpoint/2010/main" val="1371934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739775"/>
            <a:ext cx="4935537" cy="3702050"/>
          </a:xfrm>
        </p:spPr>
      </p:sp>
      <p:sp>
        <p:nvSpPr>
          <p:cNvPr id="3" name="ノート プレースホルダー 2"/>
          <p:cNvSpPr>
            <a:spLocks noGrp="1"/>
          </p:cNvSpPr>
          <p:nvPr>
            <p:ph type="body" idx="1"/>
          </p:nvPr>
        </p:nvSpPr>
        <p:spPr/>
        <p:txBody>
          <a:bodyPr/>
          <a:lstStyle/>
          <a:p>
            <a:pPr>
              <a:spcBef>
                <a:spcPts val="0"/>
              </a:spcBef>
            </a:pP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ヒント</a:t>
            </a:r>
            <a:r>
              <a:rPr kumimoji="1" lang="en-US" altLang="ja-JP" dirty="0" smtClean="0">
                <a:latin typeface="Meiryo UI" panose="020B0604030504040204" pitchFamily="50" charset="-128"/>
                <a:ea typeface="Meiryo UI" panose="020B0604030504040204" pitchFamily="50" charset="-128"/>
              </a:rPr>
              <a:t>】</a:t>
            </a:r>
          </a:p>
          <a:p>
            <a:pPr>
              <a:spcBef>
                <a:spcPts val="0"/>
              </a:spcBef>
            </a:pP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ワークにつながるいくつかのヒントになる文章であるので、そこを意識して説明する。</a:t>
            </a:r>
            <a:endParaRPr kumimoji="1" lang="en-US" altLang="ja-JP" dirty="0" smtClean="0">
              <a:latin typeface="Meiryo UI" panose="020B0604030504040204" pitchFamily="50" charset="-128"/>
              <a:ea typeface="Meiryo UI" panose="020B0604030504040204" pitchFamily="50" charset="-128"/>
            </a:endParaRPr>
          </a:p>
          <a:p>
            <a:pPr>
              <a:spcBef>
                <a:spcPts val="0"/>
              </a:spcBef>
            </a:pPr>
            <a:r>
              <a:rPr kumimoji="1" lang="ja-JP" altLang="en-US" dirty="0" smtClean="0">
                <a:latin typeface="Meiryo UI" panose="020B0604030504040204" pitchFamily="50" charset="-128"/>
                <a:ea typeface="Meiryo UI" panose="020B0604030504040204" pitchFamily="50" charset="-128"/>
              </a:rPr>
              <a:t>Ａさんは既に自分自身の生活を受容しているので、今の生活を維持するためにはどうしたらよいかをきちんと考えられるようになっている。</a:t>
            </a:r>
            <a:endParaRPr kumimoji="1" lang="en-US" altLang="ja-JP" dirty="0" smtClean="0">
              <a:latin typeface="Meiryo UI" panose="020B0604030504040204" pitchFamily="50" charset="-128"/>
              <a:ea typeface="Meiryo UI" panose="020B0604030504040204" pitchFamily="50" charset="-128"/>
            </a:endParaRPr>
          </a:p>
          <a:p>
            <a:pPr>
              <a:spcBef>
                <a:spcPts val="0"/>
              </a:spcBef>
            </a:pPr>
            <a:endParaRPr kumimoji="1" lang="en-US" altLang="ja-JP" dirty="0" smtClean="0">
              <a:latin typeface="Meiryo UI" panose="020B0604030504040204" pitchFamily="50" charset="-128"/>
              <a:ea typeface="Meiryo UI" panose="020B0604030504040204" pitchFamily="50" charset="-128"/>
            </a:endParaRPr>
          </a:p>
          <a:p>
            <a:pPr defTabSz="875580">
              <a:spcBef>
                <a:spcPts val="0"/>
              </a:spcBef>
              <a:defRPr/>
            </a:pPr>
            <a:r>
              <a:rPr kumimoji="1" lang="ja-JP" altLang="en-US" dirty="0" smtClean="0">
                <a:latin typeface="Meiryo UI" panose="020B0604030504040204" pitchFamily="50" charset="-128"/>
                <a:ea typeface="Meiryo UI" panose="020B0604030504040204" pitchFamily="50" charset="-128"/>
              </a:rPr>
              <a:t>例）（→部分は講師が理解していればよい）</a:t>
            </a:r>
            <a:endParaRPr kumimoji="1" lang="en-US" altLang="ja-JP" dirty="0" smtClean="0">
              <a:latin typeface="Meiryo UI" panose="020B0604030504040204" pitchFamily="50" charset="-128"/>
              <a:ea typeface="Meiryo UI" panose="020B0604030504040204" pitchFamily="50" charset="-128"/>
            </a:endParaRPr>
          </a:p>
          <a:p>
            <a:pPr>
              <a:spcBef>
                <a:spcPts val="0"/>
              </a:spcBef>
            </a:pPr>
            <a:r>
              <a:rPr kumimoji="1" lang="ja-JP" altLang="en-US" dirty="0" smtClean="0">
                <a:latin typeface="Meiryo UI" panose="020B0604030504040204" pitchFamily="50" charset="-128"/>
                <a:ea typeface="Meiryo UI" panose="020B0604030504040204" pitchFamily="50" charset="-128"/>
              </a:rPr>
              <a:t>○体の動きも悪くなり、つまずくことが多くなりました。買い物支援等を受けて自分でしていた食事の支度、簡単な掃除も困難な日が増えました。</a:t>
            </a:r>
          </a:p>
          <a:p>
            <a:pPr>
              <a:spcBef>
                <a:spcPts val="0"/>
              </a:spcBef>
            </a:pPr>
            <a:r>
              <a:rPr kumimoji="1" lang="ja-JP" altLang="en-US" dirty="0" smtClean="0">
                <a:latin typeface="Meiryo UI" panose="020B0604030504040204" pitchFamily="50" charset="-128"/>
                <a:ea typeface="Meiryo UI" panose="020B0604030504040204" pitchFamily="50" charset="-128"/>
              </a:rPr>
              <a:t>○自分でストーマを管理することも、だんだん難しくなりました。病院の看護師から訪問看護の利用を紹介され、</a:t>
            </a:r>
            <a:r>
              <a:rPr kumimoji="1" lang="en-US" altLang="ja-JP" dirty="0" smtClean="0">
                <a:latin typeface="Meiryo UI" panose="020B0604030504040204" pitchFamily="50" charset="-128"/>
                <a:ea typeface="Meiryo UI" panose="020B0604030504040204" pitchFamily="50" charset="-128"/>
              </a:rPr>
              <a:t>A</a:t>
            </a:r>
            <a:r>
              <a:rPr kumimoji="1" lang="ja-JP" altLang="en-US" dirty="0" smtClean="0">
                <a:latin typeface="Meiryo UI" panose="020B0604030504040204" pitchFamily="50" charset="-128"/>
                <a:ea typeface="Meiryo UI" panose="020B0604030504040204" pitchFamily="50" charset="-128"/>
              </a:rPr>
              <a:t>さんも「お願いしてみようかしら」と考えるようになりました。</a:t>
            </a:r>
            <a:endParaRPr kumimoji="1" lang="en-US" altLang="ja-JP" dirty="0" smtClean="0">
              <a:latin typeface="Meiryo UI" panose="020B0604030504040204" pitchFamily="50" charset="-128"/>
              <a:ea typeface="Meiryo UI" panose="020B0604030504040204" pitchFamily="50" charset="-128"/>
            </a:endParaRPr>
          </a:p>
          <a:p>
            <a:pPr>
              <a:spcBef>
                <a:spcPts val="0"/>
              </a:spcBef>
            </a:pPr>
            <a:r>
              <a:rPr kumimoji="1" lang="ja-JP" altLang="en-US" dirty="0" smtClean="0">
                <a:latin typeface="Meiryo UI" panose="020B0604030504040204" pitchFamily="50" charset="-128"/>
                <a:ea typeface="Meiryo UI" panose="020B0604030504040204" pitchFamily="50" charset="-128"/>
              </a:rPr>
              <a:t>　→もう少し支援量を増やすことが必要かもしれない。</a:t>
            </a:r>
            <a:endParaRPr kumimoji="1" lang="en-US" altLang="ja-JP" dirty="0" smtClean="0">
              <a:latin typeface="Meiryo UI" panose="020B0604030504040204" pitchFamily="50" charset="-128"/>
              <a:ea typeface="Meiryo UI" panose="020B0604030504040204" pitchFamily="50" charset="-128"/>
            </a:endParaRPr>
          </a:p>
          <a:p>
            <a:pPr>
              <a:spcBef>
                <a:spcPts val="0"/>
              </a:spcBef>
            </a:pPr>
            <a:r>
              <a:rPr kumimoji="1" lang="ja-JP" altLang="en-US" dirty="0" smtClean="0">
                <a:latin typeface="Meiryo UI" panose="020B0604030504040204" pitchFamily="50" charset="-128"/>
                <a:ea typeface="Meiryo UI" panose="020B0604030504040204" pitchFamily="50" charset="-128"/>
              </a:rPr>
              <a:t>　→要介護認定を受けてもよいかもしれない。</a:t>
            </a:r>
          </a:p>
          <a:p>
            <a:pPr>
              <a:spcBef>
                <a:spcPts val="0"/>
              </a:spcBef>
            </a:pPr>
            <a:endParaRPr kumimoji="1" lang="en-US" altLang="ja-JP" dirty="0" smtClean="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lang="en-US" altLang="ja-JP" smtClean="0">
                <a:solidFill>
                  <a:srgbClr val="000000"/>
                </a:solidFill>
              </a:rPr>
              <a:t>Copyright 2017 FUJITSU LIMITED</a:t>
            </a:r>
            <a:endParaRPr lang="en-US" altLang="ja-JP" dirty="0">
              <a:solidFill>
                <a:srgbClr val="000000"/>
              </a:solidFill>
            </a:endParaRPr>
          </a:p>
        </p:txBody>
      </p:sp>
      <p:sp>
        <p:nvSpPr>
          <p:cNvPr id="5" name="スライド番号プレースホルダー 4"/>
          <p:cNvSpPr>
            <a:spLocks noGrp="1"/>
          </p:cNvSpPr>
          <p:nvPr>
            <p:ph type="sldNum" sz="quarter" idx="11"/>
          </p:nvPr>
        </p:nvSpPr>
        <p:spPr/>
        <p:txBody>
          <a:bodyPr/>
          <a:lstStyle/>
          <a:p>
            <a:fld id="{05CC6113-37AD-4820-99A8-E5778F57E610}" type="slidenum">
              <a:rPr lang="en-US" altLang="ja-JP" smtClean="0">
                <a:solidFill>
                  <a:srgbClr val="000000"/>
                </a:solidFill>
              </a:rPr>
              <a:pPr/>
              <a:t>17</a:t>
            </a:fld>
            <a:endParaRPr lang="en-US" altLang="ja-JP" dirty="0">
              <a:solidFill>
                <a:srgbClr val="000000"/>
              </a:solidFill>
            </a:endParaRPr>
          </a:p>
        </p:txBody>
      </p:sp>
    </p:spTree>
    <p:extLst>
      <p:ext uri="{BB962C8B-B14F-4D97-AF65-F5344CB8AC3E}">
        <p14:creationId xmlns:p14="http://schemas.microsoft.com/office/powerpoint/2010/main" val="4044440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739775"/>
            <a:ext cx="4935537" cy="3702050"/>
          </a:xfrm>
        </p:spPr>
      </p:sp>
      <p:sp>
        <p:nvSpPr>
          <p:cNvPr id="3" name="ノート プレースホルダー 2"/>
          <p:cNvSpPr>
            <a:spLocks noGrp="1"/>
          </p:cNvSpPr>
          <p:nvPr>
            <p:ph type="body" idx="1"/>
          </p:nvPr>
        </p:nvSpPr>
        <p:spPr/>
        <p:txBody>
          <a:bodyPr/>
          <a:lstStyle/>
          <a:p>
            <a:pPr>
              <a:spcBef>
                <a:spcPts val="0"/>
              </a:spcBef>
            </a:pP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ヒント</a:t>
            </a:r>
            <a:r>
              <a:rPr kumimoji="1" lang="en-US" altLang="ja-JP" dirty="0" smtClean="0">
                <a:latin typeface="Meiryo UI" panose="020B0604030504040204" pitchFamily="50" charset="-128"/>
                <a:ea typeface="Meiryo UI" panose="020B0604030504040204" pitchFamily="50" charset="-128"/>
              </a:rPr>
              <a:t>】</a:t>
            </a:r>
          </a:p>
          <a:p>
            <a:pPr>
              <a:spcBef>
                <a:spcPts val="0"/>
              </a:spcBef>
            </a:pP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ワークにつながるいくつかのヒントになる文章であるので、そこを意識して説明する。</a:t>
            </a:r>
            <a:endParaRPr kumimoji="1" lang="en-US" altLang="ja-JP" dirty="0" smtClean="0">
              <a:latin typeface="Meiryo UI" panose="020B0604030504040204" pitchFamily="50" charset="-128"/>
              <a:ea typeface="Meiryo UI" panose="020B0604030504040204" pitchFamily="50" charset="-128"/>
            </a:endParaRPr>
          </a:p>
          <a:p>
            <a:pPr>
              <a:spcBef>
                <a:spcPts val="0"/>
              </a:spcBef>
            </a:pPr>
            <a:r>
              <a:rPr kumimoji="1" lang="ja-JP" altLang="en-US" dirty="0" smtClean="0">
                <a:latin typeface="Meiryo UI" panose="020B0604030504040204" pitchFamily="50" charset="-128"/>
                <a:ea typeface="Meiryo UI" panose="020B0604030504040204" pitchFamily="50" charset="-128"/>
              </a:rPr>
              <a:t>Ａさんは既に自分自身の生活を受容しているので、将来も見据えて考えていきたいが、家族である娘は受けとめきれていないため、この生活を続けていくことが難しくもなっている。</a:t>
            </a:r>
            <a:endParaRPr kumimoji="1" lang="en-US" altLang="ja-JP" dirty="0" smtClean="0">
              <a:latin typeface="Meiryo UI" panose="020B0604030504040204" pitchFamily="50" charset="-128"/>
              <a:ea typeface="Meiryo UI" panose="020B0604030504040204" pitchFamily="50" charset="-128"/>
            </a:endParaRPr>
          </a:p>
          <a:p>
            <a:pPr>
              <a:spcBef>
                <a:spcPts val="0"/>
              </a:spcBef>
            </a:pPr>
            <a:endParaRPr kumimoji="1" lang="en-US" altLang="ja-JP" dirty="0" smtClean="0">
              <a:latin typeface="Meiryo UI" panose="020B0604030504040204" pitchFamily="50" charset="-128"/>
              <a:ea typeface="Meiryo UI" panose="020B0604030504040204" pitchFamily="50" charset="-128"/>
            </a:endParaRPr>
          </a:p>
          <a:p>
            <a:pPr defTabSz="875580">
              <a:spcBef>
                <a:spcPts val="0"/>
              </a:spcBef>
              <a:defRPr/>
            </a:pPr>
            <a:r>
              <a:rPr kumimoji="1" lang="ja-JP" altLang="en-US" dirty="0" smtClean="0">
                <a:latin typeface="Meiryo UI" panose="020B0604030504040204" pitchFamily="50" charset="-128"/>
                <a:ea typeface="Meiryo UI" panose="020B0604030504040204" pitchFamily="50" charset="-128"/>
              </a:rPr>
              <a:t>例）（→部分は講師が理解していればよい）</a:t>
            </a:r>
            <a:endParaRPr kumimoji="1" lang="en-US" altLang="ja-JP" dirty="0" smtClean="0">
              <a:latin typeface="Meiryo UI" panose="020B0604030504040204" pitchFamily="50" charset="-128"/>
              <a:ea typeface="Meiryo UI" panose="020B0604030504040204" pitchFamily="50" charset="-128"/>
            </a:endParaRPr>
          </a:p>
          <a:p>
            <a:pPr defTabSz="875580">
              <a:spcBef>
                <a:spcPts val="0"/>
              </a:spcBef>
              <a:defRPr/>
            </a:pPr>
            <a:r>
              <a:rPr kumimoji="1" lang="ja-JP" altLang="en-US" dirty="0" smtClean="0">
                <a:latin typeface="Meiryo UI" panose="020B0604030504040204" pitchFamily="50" charset="-128"/>
                <a:ea typeface="Meiryo UI" panose="020B0604030504040204" pitchFamily="50" charset="-128"/>
              </a:rPr>
              <a:t>○娘は心配し、訪問は</a:t>
            </a:r>
            <a:r>
              <a:rPr kumimoji="1" lang="en-US" altLang="ja-JP" dirty="0" smtClean="0">
                <a:latin typeface="Meiryo UI" panose="020B0604030504040204" pitchFamily="50" charset="-128"/>
                <a:ea typeface="Meiryo UI" panose="020B0604030504040204" pitchFamily="50" charset="-128"/>
              </a:rPr>
              <a:t>1</a:t>
            </a:r>
            <a:r>
              <a:rPr kumimoji="1" lang="ja-JP" altLang="en-US" dirty="0" smtClean="0">
                <a:latin typeface="Meiryo UI" panose="020B0604030504040204" pitchFamily="50" charset="-128"/>
                <a:ea typeface="Meiryo UI" panose="020B0604030504040204" pitchFamily="50" charset="-128"/>
              </a:rPr>
              <a:t>ヶ月に</a:t>
            </a:r>
            <a:r>
              <a:rPr kumimoji="1" lang="en-US" altLang="ja-JP" dirty="0" smtClean="0">
                <a:latin typeface="Meiryo UI" panose="020B0604030504040204" pitchFamily="50" charset="-128"/>
                <a:ea typeface="Meiryo UI" panose="020B0604030504040204" pitchFamily="50" charset="-128"/>
              </a:rPr>
              <a:t>1</a:t>
            </a:r>
            <a:r>
              <a:rPr kumimoji="1" lang="ja-JP" altLang="en-US" dirty="0" smtClean="0">
                <a:latin typeface="Meiryo UI" panose="020B0604030504040204" pitchFamily="50" charset="-128"/>
                <a:ea typeface="Meiryo UI" panose="020B0604030504040204" pitchFamily="50" charset="-128"/>
              </a:rPr>
              <a:t>回に増えました。生活の中にできないことが増えてきた老いた母の姿を見て、娘は</a:t>
            </a:r>
            <a:r>
              <a:rPr kumimoji="1" lang="en-US" altLang="ja-JP" dirty="0" smtClean="0">
                <a:latin typeface="Meiryo UI" panose="020B0604030504040204" pitchFamily="50" charset="-128"/>
                <a:ea typeface="Meiryo UI" panose="020B0604030504040204" pitchFamily="50" charset="-128"/>
              </a:rPr>
              <a:t>A</a:t>
            </a:r>
            <a:r>
              <a:rPr kumimoji="1" lang="ja-JP" altLang="en-US" dirty="0" smtClean="0">
                <a:latin typeface="Meiryo UI" panose="020B0604030504040204" pitchFamily="50" charset="-128"/>
                <a:ea typeface="Meiryo UI" panose="020B0604030504040204" pitchFamily="50" charset="-128"/>
              </a:rPr>
              <a:t>さんの「このままここで暮らしたい」という気持ちや願いを受け止めることができません。</a:t>
            </a:r>
          </a:p>
          <a:p>
            <a:pPr defTabSz="875580">
              <a:spcBef>
                <a:spcPts val="0"/>
              </a:spcBef>
              <a:defRPr/>
            </a:pPr>
            <a:r>
              <a:rPr kumimoji="1" lang="ja-JP" altLang="en-US" dirty="0" smtClean="0">
                <a:latin typeface="Meiryo UI" panose="020B0604030504040204" pitchFamily="50" charset="-128"/>
                <a:ea typeface="Meiryo UI" panose="020B0604030504040204" pitchFamily="50" charset="-128"/>
              </a:rPr>
              <a:t>○先日、</a:t>
            </a:r>
            <a:r>
              <a:rPr kumimoji="1" lang="en-US" altLang="ja-JP" dirty="0" smtClean="0">
                <a:latin typeface="Meiryo UI" panose="020B0604030504040204" pitchFamily="50" charset="-128"/>
                <a:ea typeface="Meiryo UI" panose="020B0604030504040204" pitchFamily="50" charset="-128"/>
              </a:rPr>
              <a:t>A</a:t>
            </a:r>
            <a:r>
              <a:rPr kumimoji="1" lang="ja-JP" altLang="en-US" dirty="0" err="1" smtClean="0">
                <a:latin typeface="Meiryo UI" panose="020B0604030504040204" pitchFamily="50" charset="-128"/>
                <a:ea typeface="Meiryo UI" panose="020B0604030504040204" pitchFamily="50" charset="-128"/>
              </a:rPr>
              <a:t>さんが</a:t>
            </a:r>
            <a:r>
              <a:rPr kumimoji="1" lang="ja-JP" altLang="en-US" dirty="0" smtClean="0">
                <a:latin typeface="Meiryo UI" panose="020B0604030504040204" pitchFamily="50" charset="-128"/>
                <a:ea typeface="Meiryo UI" panose="020B0604030504040204" pitchFamily="50" charset="-128"/>
              </a:rPr>
              <a:t>ガスコンロを消し忘れたことを知った娘は激しく動揺しました。一人暮らしなどとんでもない、私たちと一緒に暮らそう、もしくは病院を探そうと猛反対を始めました。</a:t>
            </a:r>
            <a:endParaRPr kumimoji="1" lang="en-US" altLang="ja-JP" dirty="0" smtClean="0">
              <a:latin typeface="Meiryo UI" panose="020B0604030504040204" pitchFamily="50" charset="-128"/>
              <a:ea typeface="Meiryo UI" panose="020B0604030504040204" pitchFamily="50" charset="-128"/>
            </a:endParaRPr>
          </a:p>
          <a:p>
            <a:pPr defTabSz="875580">
              <a:spcBef>
                <a:spcPts val="0"/>
              </a:spcBef>
              <a:defRPr/>
            </a:pPr>
            <a:r>
              <a:rPr kumimoji="1" lang="ja-JP" altLang="en-US" dirty="0" smtClean="0">
                <a:latin typeface="Meiryo UI" panose="020B0604030504040204" pitchFamily="50" charset="-128"/>
                <a:ea typeface="Meiryo UI" panose="020B0604030504040204" pitchFamily="50" charset="-128"/>
              </a:rPr>
              <a:t>→Ａさんの生活が、Ａさん自身の問題（支援ニーズが変わってきているので、その対応が必要）、周囲の問題（家族の心構え）等で難しくなっている。</a:t>
            </a:r>
          </a:p>
          <a:p>
            <a:pPr defTabSz="875580">
              <a:spcBef>
                <a:spcPts val="0"/>
              </a:spcBef>
              <a:defRPr/>
            </a:pPr>
            <a:endParaRPr kumimoji="1" lang="en-US" altLang="ja-JP" dirty="0" smtClean="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lang="en-US" altLang="ja-JP" smtClean="0">
                <a:solidFill>
                  <a:srgbClr val="000000"/>
                </a:solidFill>
              </a:rPr>
              <a:t>Copyright 2017 FUJITSU LIMITED</a:t>
            </a:r>
            <a:endParaRPr lang="en-US" altLang="ja-JP" dirty="0">
              <a:solidFill>
                <a:srgbClr val="000000"/>
              </a:solidFill>
            </a:endParaRPr>
          </a:p>
        </p:txBody>
      </p:sp>
      <p:sp>
        <p:nvSpPr>
          <p:cNvPr id="5" name="スライド番号プレースホルダー 4"/>
          <p:cNvSpPr>
            <a:spLocks noGrp="1"/>
          </p:cNvSpPr>
          <p:nvPr>
            <p:ph type="sldNum" sz="quarter" idx="11"/>
          </p:nvPr>
        </p:nvSpPr>
        <p:spPr/>
        <p:txBody>
          <a:bodyPr/>
          <a:lstStyle/>
          <a:p>
            <a:fld id="{05CC6113-37AD-4820-99A8-E5778F57E610}" type="slidenum">
              <a:rPr lang="en-US" altLang="ja-JP" smtClean="0">
                <a:solidFill>
                  <a:srgbClr val="000000"/>
                </a:solidFill>
              </a:rPr>
              <a:pPr/>
              <a:t>18</a:t>
            </a:fld>
            <a:endParaRPr lang="en-US" altLang="ja-JP" dirty="0">
              <a:solidFill>
                <a:srgbClr val="000000"/>
              </a:solidFill>
            </a:endParaRPr>
          </a:p>
        </p:txBody>
      </p:sp>
    </p:spTree>
    <p:extLst>
      <p:ext uri="{BB962C8B-B14F-4D97-AF65-F5344CB8AC3E}">
        <p14:creationId xmlns:p14="http://schemas.microsoft.com/office/powerpoint/2010/main" val="3174882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823AD55-F3B3-4303-B863-AFDE909BDC9D}" type="slidenum">
              <a:rPr kumimoji="1" lang="ja-JP" altLang="en-US" smtClean="0"/>
              <a:t>1</a:t>
            </a:fld>
            <a:endParaRPr kumimoji="1" lang="ja-JP" altLang="en-US"/>
          </a:p>
        </p:txBody>
      </p:sp>
    </p:spTree>
    <p:extLst>
      <p:ext uri="{BB962C8B-B14F-4D97-AF65-F5344CB8AC3E}">
        <p14:creationId xmlns:p14="http://schemas.microsoft.com/office/powerpoint/2010/main" val="796809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739775"/>
            <a:ext cx="4935537" cy="3702050"/>
          </a:xfrm>
        </p:spPr>
      </p:sp>
      <p:sp>
        <p:nvSpPr>
          <p:cNvPr id="3" name="ノート プレースホルダー 2"/>
          <p:cNvSpPr>
            <a:spLocks noGrp="1"/>
          </p:cNvSpPr>
          <p:nvPr>
            <p:ph type="body" idx="1"/>
          </p:nvPr>
        </p:nvSpPr>
        <p:spPr/>
        <p:txBody>
          <a:bodyPr/>
          <a:lstStyle/>
          <a:p>
            <a:pPr>
              <a:spcBef>
                <a:spcPts val="0"/>
              </a:spcBef>
            </a:pP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ヒント</a:t>
            </a:r>
            <a:r>
              <a:rPr kumimoji="1" lang="en-US" altLang="ja-JP" dirty="0" smtClean="0">
                <a:latin typeface="Meiryo UI" panose="020B0604030504040204" pitchFamily="50" charset="-128"/>
                <a:ea typeface="Meiryo UI" panose="020B0604030504040204" pitchFamily="50" charset="-128"/>
              </a:rPr>
              <a:t>】</a:t>
            </a:r>
          </a:p>
          <a:p>
            <a:pPr>
              <a:spcBef>
                <a:spcPts val="0"/>
              </a:spcBef>
            </a:pP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ワークにつながるいくつかのヒントになる文章であるので、そこを意識して説明する。</a:t>
            </a:r>
            <a:endParaRPr kumimoji="1" lang="en-US" altLang="ja-JP" dirty="0" smtClean="0">
              <a:latin typeface="Meiryo UI" panose="020B0604030504040204" pitchFamily="50" charset="-128"/>
              <a:ea typeface="Meiryo UI" panose="020B0604030504040204" pitchFamily="50" charset="-128"/>
            </a:endParaRPr>
          </a:p>
          <a:p>
            <a:pPr>
              <a:spcBef>
                <a:spcPts val="0"/>
              </a:spcBef>
            </a:pPr>
            <a:r>
              <a:rPr kumimoji="1" lang="ja-JP" altLang="en-US" dirty="0" smtClean="0">
                <a:latin typeface="Meiryo UI" panose="020B0604030504040204" pitchFamily="50" charset="-128"/>
                <a:ea typeface="Meiryo UI" panose="020B0604030504040204" pitchFamily="50" charset="-128"/>
              </a:rPr>
              <a:t>まだＡさんを支えられる方法はあるはずである。しかし、４年前とはＡさんの状態も変わってきている。</a:t>
            </a:r>
            <a:endParaRPr kumimoji="1" lang="en-US" altLang="ja-JP" dirty="0" smtClean="0">
              <a:latin typeface="Meiryo UI" panose="020B0604030504040204" pitchFamily="50" charset="-128"/>
              <a:ea typeface="Meiryo UI" panose="020B0604030504040204" pitchFamily="50" charset="-128"/>
            </a:endParaRPr>
          </a:p>
          <a:p>
            <a:pPr>
              <a:spcBef>
                <a:spcPts val="0"/>
              </a:spcBef>
            </a:pPr>
            <a:r>
              <a:rPr kumimoji="1" lang="ja-JP" altLang="en-US" dirty="0" smtClean="0">
                <a:latin typeface="Meiryo UI" panose="020B0604030504040204" pitchFamily="50" charset="-128"/>
                <a:ea typeface="Meiryo UI" panose="020B0604030504040204" pitchFamily="50" charset="-128"/>
              </a:rPr>
              <a:t>ここでは、これが同じ人であること、それが重度化していくことでどのように支援・支援の担い手が変わっていくのかを受講者にわかってもらうことが必要であるので、「Ａさんの４年後」ということを意識してもらえるように話す。</a:t>
            </a:r>
          </a:p>
          <a:p>
            <a:pPr>
              <a:spcBef>
                <a:spcPts val="0"/>
              </a:spcBef>
            </a:pPr>
            <a:endParaRPr kumimoji="1" lang="ja-JP" altLang="en-US" dirty="0" smtClean="0">
              <a:latin typeface="Meiryo UI" panose="020B0604030504040204" pitchFamily="50" charset="-128"/>
              <a:ea typeface="Meiryo UI" panose="020B0604030504040204" pitchFamily="50" charset="-128"/>
            </a:endParaRPr>
          </a:p>
          <a:p>
            <a:pPr>
              <a:spcBef>
                <a:spcPts val="0"/>
              </a:spcBef>
            </a:pPr>
            <a:r>
              <a:rPr kumimoji="1" lang="ja-JP" altLang="en-US" dirty="0" smtClean="0">
                <a:latin typeface="Meiryo UI" panose="020B0604030504040204" pitchFamily="50" charset="-128"/>
                <a:ea typeface="Meiryo UI" panose="020B0604030504040204" pitchFamily="50" charset="-128"/>
              </a:rPr>
              <a:t>例）（→部分は講師が理解していればよい）</a:t>
            </a:r>
          </a:p>
          <a:p>
            <a:pPr>
              <a:spcBef>
                <a:spcPts val="0"/>
              </a:spcBef>
            </a:pPr>
            <a:r>
              <a:rPr kumimoji="1" lang="ja-JP" altLang="en-US" dirty="0" smtClean="0">
                <a:latin typeface="Meiryo UI" panose="020B0604030504040204" pitchFamily="50" charset="-128"/>
                <a:ea typeface="Meiryo UI" panose="020B0604030504040204" pitchFamily="50" charset="-128"/>
              </a:rPr>
              <a:t>○</a:t>
            </a:r>
            <a:r>
              <a:rPr kumimoji="1" lang="en-US" altLang="ja-JP" dirty="0" smtClean="0">
                <a:latin typeface="Meiryo UI" panose="020B0604030504040204" pitchFamily="50" charset="-128"/>
                <a:ea typeface="Meiryo UI" panose="020B0604030504040204" pitchFamily="50" charset="-128"/>
              </a:rPr>
              <a:t>A</a:t>
            </a:r>
            <a:r>
              <a:rPr kumimoji="1" lang="ja-JP" altLang="en-US" dirty="0" smtClean="0">
                <a:latin typeface="Meiryo UI" panose="020B0604030504040204" pitchFamily="50" charset="-128"/>
                <a:ea typeface="Meiryo UI" panose="020B0604030504040204" pitchFamily="50" charset="-128"/>
              </a:rPr>
              <a:t>さんは、馴染んだ家や大事な庭、コーラスやバラの仲間と離れるのが嫌です。迷惑はかけたくないし、体調が悪い日も増えたけれど、今すぐに入院が必要とも思えず、気にかけて様子を見に来てくれるご近所や仲間もいます。</a:t>
            </a:r>
          </a:p>
          <a:p>
            <a:pPr>
              <a:spcBef>
                <a:spcPts val="0"/>
              </a:spcBef>
            </a:pPr>
            <a:r>
              <a:rPr kumimoji="1" lang="ja-JP" altLang="en-US" dirty="0" smtClean="0">
                <a:latin typeface="Meiryo UI" panose="020B0604030504040204" pitchFamily="50" charset="-128"/>
                <a:ea typeface="Meiryo UI" panose="020B0604030504040204" pitchFamily="50" charset="-128"/>
              </a:rPr>
              <a:t>○自分でもショックだったので、ガスコンロは電気コンロに変える等して、本当に難しくなるまで、この家、せめてこの町には居たい、と思っています。</a:t>
            </a:r>
          </a:p>
          <a:p>
            <a:pPr>
              <a:spcBef>
                <a:spcPts val="0"/>
              </a:spcBef>
            </a:pPr>
            <a:r>
              <a:rPr kumimoji="1" lang="ja-JP" altLang="en-US" dirty="0" smtClean="0">
                <a:latin typeface="Meiryo UI" panose="020B0604030504040204" pitchFamily="50" charset="-128"/>
                <a:ea typeface="Meiryo UI" panose="020B0604030504040204" pitchFamily="50" charset="-128"/>
              </a:rPr>
              <a:t>○娘とは、万が一も含む本音の話をしたいのですが、すぐに「縁起でもない」、「わがままだ」と、最近は言い合いばかりになり、とても悲しく思っています。</a:t>
            </a:r>
            <a:endParaRPr kumimoji="1" lang="en-US" altLang="ja-JP" dirty="0" smtClean="0">
              <a:latin typeface="Meiryo UI" panose="020B0604030504040204" pitchFamily="50" charset="-128"/>
              <a:ea typeface="Meiryo UI" panose="020B0604030504040204" pitchFamily="50" charset="-128"/>
            </a:endParaRPr>
          </a:p>
          <a:p>
            <a:pPr>
              <a:spcBef>
                <a:spcPts val="0"/>
              </a:spcBef>
            </a:pPr>
            <a:r>
              <a:rPr kumimoji="1" lang="ja-JP" altLang="en-US" dirty="0" smtClean="0">
                <a:latin typeface="Meiryo UI" panose="020B0604030504040204" pitchFamily="50" charset="-128"/>
                <a:ea typeface="Meiryo UI" panose="020B0604030504040204" pitchFamily="50" charset="-128"/>
              </a:rPr>
              <a:t>→Ａさんはもう少しがんばれるし、がんばってみたいと思っている。</a:t>
            </a:r>
          </a:p>
          <a:p>
            <a:pPr>
              <a:spcBef>
                <a:spcPts val="0"/>
              </a:spcBef>
            </a:pPr>
            <a:endParaRPr kumimoji="1" lang="en-US" altLang="ja-JP" dirty="0" smtClean="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lang="en-US" altLang="ja-JP" smtClean="0">
                <a:solidFill>
                  <a:srgbClr val="000000"/>
                </a:solidFill>
              </a:rPr>
              <a:t>Copyright 2017 FUJITSU LIMITED</a:t>
            </a:r>
            <a:endParaRPr lang="en-US" altLang="ja-JP" dirty="0">
              <a:solidFill>
                <a:srgbClr val="000000"/>
              </a:solidFill>
            </a:endParaRPr>
          </a:p>
        </p:txBody>
      </p:sp>
      <p:sp>
        <p:nvSpPr>
          <p:cNvPr id="5" name="スライド番号プレースホルダー 4"/>
          <p:cNvSpPr>
            <a:spLocks noGrp="1"/>
          </p:cNvSpPr>
          <p:nvPr>
            <p:ph type="sldNum" sz="quarter" idx="11"/>
          </p:nvPr>
        </p:nvSpPr>
        <p:spPr/>
        <p:txBody>
          <a:bodyPr/>
          <a:lstStyle/>
          <a:p>
            <a:fld id="{05CC6113-37AD-4820-99A8-E5778F57E610}" type="slidenum">
              <a:rPr lang="en-US" altLang="ja-JP" smtClean="0">
                <a:solidFill>
                  <a:srgbClr val="000000"/>
                </a:solidFill>
              </a:rPr>
              <a:pPr/>
              <a:t>19</a:t>
            </a:fld>
            <a:endParaRPr lang="en-US" altLang="ja-JP" dirty="0">
              <a:solidFill>
                <a:srgbClr val="000000"/>
              </a:solidFill>
            </a:endParaRPr>
          </a:p>
        </p:txBody>
      </p:sp>
    </p:spTree>
    <p:extLst>
      <p:ext uri="{BB962C8B-B14F-4D97-AF65-F5344CB8AC3E}">
        <p14:creationId xmlns:p14="http://schemas.microsoft.com/office/powerpoint/2010/main" val="494209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739775"/>
            <a:ext cx="4935537" cy="3702050"/>
          </a:xfrm>
        </p:spPr>
      </p:sp>
      <p:sp>
        <p:nvSpPr>
          <p:cNvPr id="3" name="ノート プレースホルダー 2"/>
          <p:cNvSpPr>
            <a:spLocks noGrp="1"/>
          </p:cNvSpPr>
          <p:nvPr>
            <p:ph type="body" idx="1"/>
          </p:nvPr>
        </p:nvSpPr>
        <p:spPr/>
        <p:txBody>
          <a:bodyPr/>
          <a:lstStyle/>
          <a:p>
            <a:pPr>
              <a:spcBef>
                <a:spcPts val="0"/>
              </a:spcBef>
            </a:pPr>
            <a:r>
              <a:rPr kumimoji="1" lang="en-US" altLang="ja-JP" dirty="0" smtClean="0">
                <a:latin typeface="Meiryo UI" panose="020B0604030504040204" pitchFamily="50" charset="-128"/>
                <a:ea typeface="Meiryo UI" panose="020B0604030504040204" pitchFamily="50" charset="-128"/>
              </a:rPr>
              <a:t>【10</a:t>
            </a:r>
            <a:r>
              <a:rPr kumimoji="1" lang="ja-JP" altLang="en-US" dirty="0" smtClean="0">
                <a:latin typeface="Meiryo UI" panose="020B0604030504040204" pitchFamily="50" charset="-128"/>
                <a:ea typeface="Meiryo UI" panose="020B0604030504040204" pitchFamily="50" charset="-128"/>
              </a:rPr>
              <a:t>分程度</a:t>
            </a:r>
            <a:r>
              <a:rPr kumimoji="1" lang="en-US" altLang="ja-JP" dirty="0" smtClean="0">
                <a:latin typeface="Meiryo UI" panose="020B0604030504040204" pitchFamily="50" charset="-128"/>
                <a:ea typeface="Meiryo UI" panose="020B0604030504040204" pitchFamily="50" charset="-128"/>
              </a:rPr>
              <a:t>】</a:t>
            </a:r>
          </a:p>
          <a:p>
            <a:pPr>
              <a:spcBef>
                <a:spcPts val="0"/>
              </a:spcBef>
            </a:pPr>
            <a:r>
              <a:rPr kumimoji="1" lang="ja-JP" altLang="en-US" dirty="0" smtClean="0">
                <a:latin typeface="Meiryo UI" panose="020B0604030504040204" pitchFamily="50" charset="-128"/>
                <a:ea typeface="Meiryo UI" panose="020B0604030504040204" pitchFamily="50" charset="-128"/>
              </a:rPr>
              <a:t>アイスブレイクで話し合った際の内容を意識しながら展開。</a:t>
            </a:r>
            <a:endParaRPr kumimoji="1" lang="en-US" altLang="ja-JP" dirty="0" smtClean="0">
              <a:latin typeface="Meiryo UI" panose="020B0604030504040204" pitchFamily="50" charset="-128"/>
              <a:ea typeface="Meiryo UI" panose="020B0604030504040204" pitchFamily="50" charset="-128"/>
            </a:endParaRPr>
          </a:p>
          <a:p>
            <a:pPr>
              <a:spcBef>
                <a:spcPts val="0"/>
              </a:spcBef>
            </a:pPr>
            <a:r>
              <a:rPr kumimoji="1" lang="ja-JP" altLang="en-US" dirty="0" smtClean="0">
                <a:latin typeface="Meiryo UI" panose="020B0604030504040204" pitchFamily="50" charset="-128"/>
                <a:ea typeface="Meiryo UI" panose="020B0604030504040204" pitchFamily="50" charset="-128"/>
              </a:rPr>
              <a:t>Ａさんの今までの生活を考えて、このような生活をしている、こうしたことをしている、等を自由にあげていく。</a:t>
            </a:r>
            <a:endParaRPr kumimoji="1" lang="en-US" altLang="ja-JP" dirty="0" smtClean="0">
              <a:latin typeface="Meiryo UI" panose="020B0604030504040204" pitchFamily="50" charset="-128"/>
              <a:ea typeface="Meiryo UI" panose="020B0604030504040204" pitchFamily="50" charset="-128"/>
            </a:endParaRPr>
          </a:p>
          <a:p>
            <a:pPr>
              <a:spcBef>
                <a:spcPts val="0"/>
              </a:spcBef>
            </a:pPr>
            <a:endParaRPr kumimoji="1" lang="en-US" altLang="ja-JP" dirty="0" smtClean="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lang="en-US" altLang="ja-JP" smtClean="0">
                <a:solidFill>
                  <a:srgbClr val="000000"/>
                </a:solidFill>
              </a:rPr>
              <a:t>Copyright 2017 FUJITSU LIMITED</a:t>
            </a:r>
            <a:endParaRPr lang="en-US" altLang="ja-JP" dirty="0">
              <a:solidFill>
                <a:srgbClr val="000000"/>
              </a:solidFill>
            </a:endParaRPr>
          </a:p>
        </p:txBody>
      </p:sp>
      <p:sp>
        <p:nvSpPr>
          <p:cNvPr id="5" name="スライド番号プレースホルダー 4"/>
          <p:cNvSpPr>
            <a:spLocks noGrp="1"/>
          </p:cNvSpPr>
          <p:nvPr>
            <p:ph type="sldNum" sz="quarter" idx="11"/>
          </p:nvPr>
        </p:nvSpPr>
        <p:spPr/>
        <p:txBody>
          <a:bodyPr/>
          <a:lstStyle/>
          <a:p>
            <a:fld id="{05CC6113-37AD-4820-99A8-E5778F57E610}" type="slidenum">
              <a:rPr lang="en-US" altLang="ja-JP" smtClean="0">
                <a:solidFill>
                  <a:srgbClr val="000000"/>
                </a:solidFill>
              </a:rPr>
              <a:pPr/>
              <a:t>20</a:t>
            </a:fld>
            <a:endParaRPr lang="en-US" altLang="ja-JP" dirty="0">
              <a:solidFill>
                <a:srgbClr val="000000"/>
              </a:solidFill>
            </a:endParaRPr>
          </a:p>
        </p:txBody>
      </p:sp>
    </p:spTree>
    <p:extLst>
      <p:ext uri="{BB962C8B-B14F-4D97-AF65-F5344CB8AC3E}">
        <p14:creationId xmlns:p14="http://schemas.microsoft.com/office/powerpoint/2010/main" val="9058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739775"/>
            <a:ext cx="4935537" cy="3702050"/>
          </a:xfrm>
        </p:spPr>
      </p:sp>
      <p:sp>
        <p:nvSpPr>
          <p:cNvPr id="3" name="ノート プレースホルダー 2"/>
          <p:cNvSpPr>
            <a:spLocks noGrp="1"/>
          </p:cNvSpPr>
          <p:nvPr>
            <p:ph type="body" idx="1"/>
          </p:nvPr>
        </p:nvSpPr>
        <p:spPr/>
        <p:txBody>
          <a:bodyPr/>
          <a:lstStyle/>
          <a:p>
            <a:pPr>
              <a:spcBef>
                <a:spcPts val="0"/>
              </a:spcBef>
            </a:pPr>
            <a:r>
              <a:rPr kumimoji="1" lang="en-US" altLang="ja-JP" dirty="0" smtClean="0">
                <a:latin typeface="Meiryo UI" panose="020B0604030504040204" pitchFamily="50" charset="-128"/>
                <a:ea typeface="Meiryo UI" panose="020B0604030504040204" pitchFamily="50" charset="-128"/>
              </a:rPr>
              <a:t>【10</a:t>
            </a:r>
            <a:r>
              <a:rPr kumimoji="1" lang="ja-JP" altLang="en-US" dirty="0" smtClean="0">
                <a:latin typeface="Meiryo UI" panose="020B0604030504040204" pitchFamily="50" charset="-128"/>
                <a:ea typeface="Meiryo UI" panose="020B0604030504040204" pitchFamily="50" charset="-128"/>
              </a:rPr>
              <a:t>分程度</a:t>
            </a:r>
            <a:r>
              <a:rPr kumimoji="1" lang="en-US" altLang="ja-JP" dirty="0" smtClean="0">
                <a:latin typeface="Meiryo UI" panose="020B0604030504040204" pitchFamily="50" charset="-128"/>
                <a:ea typeface="Meiryo UI" panose="020B0604030504040204" pitchFamily="50" charset="-128"/>
              </a:rPr>
              <a:t>】</a:t>
            </a:r>
          </a:p>
          <a:p>
            <a:pPr>
              <a:spcBef>
                <a:spcPts val="0"/>
              </a:spcBef>
            </a:pPr>
            <a:r>
              <a:rPr kumimoji="1" lang="ja-JP" altLang="en-US" dirty="0" smtClean="0">
                <a:latin typeface="Meiryo UI" panose="020B0604030504040204" pitchFamily="50" charset="-128"/>
                <a:ea typeface="Meiryo UI" panose="020B0604030504040204" pitchFamily="50" charset="-128"/>
              </a:rPr>
              <a:t>各自持ち回りで貼っていく。似たような内容は近くに寄せて貼る。</a:t>
            </a:r>
            <a:endParaRPr kumimoji="1" lang="en-US" altLang="ja-JP" dirty="0" smtClean="0">
              <a:latin typeface="Meiryo UI" panose="020B0604030504040204" pitchFamily="50" charset="-128"/>
              <a:ea typeface="Meiryo UI" panose="020B0604030504040204" pitchFamily="50" charset="-128"/>
            </a:endParaRPr>
          </a:p>
          <a:p>
            <a:pPr>
              <a:spcBef>
                <a:spcPts val="0"/>
              </a:spcBef>
            </a:pPr>
            <a:r>
              <a:rPr kumimoji="1" lang="ja-JP" altLang="en-US" dirty="0" smtClean="0">
                <a:latin typeface="Meiryo UI" panose="020B0604030504040204" pitchFamily="50" charset="-128"/>
                <a:ea typeface="Meiryo UI" panose="020B0604030504040204" pitchFamily="50" charset="-128"/>
              </a:rPr>
              <a:t>途中であらたに気付いた場合も、追加して書き出し、貼る。</a:t>
            </a:r>
            <a:endParaRPr kumimoji="1" lang="en-US" altLang="ja-JP" dirty="0" smtClean="0">
              <a:latin typeface="Meiryo UI" panose="020B0604030504040204" pitchFamily="50" charset="-128"/>
              <a:ea typeface="Meiryo UI" panose="020B0604030504040204" pitchFamily="50" charset="-128"/>
            </a:endParaRPr>
          </a:p>
          <a:p>
            <a:pPr>
              <a:spcBef>
                <a:spcPts val="0"/>
              </a:spcBef>
            </a:pPr>
            <a:endParaRPr kumimoji="1" lang="en-US" altLang="ja-JP" dirty="0" smtClean="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lang="en-US" altLang="ja-JP" smtClean="0">
                <a:solidFill>
                  <a:srgbClr val="000000"/>
                </a:solidFill>
              </a:rPr>
              <a:t>Copyright 2017 FUJITSU LIMITED</a:t>
            </a:r>
            <a:endParaRPr lang="en-US" altLang="ja-JP" dirty="0">
              <a:solidFill>
                <a:srgbClr val="000000"/>
              </a:solidFill>
            </a:endParaRPr>
          </a:p>
        </p:txBody>
      </p:sp>
      <p:sp>
        <p:nvSpPr>
          <p:cNvPr id="5" name="スライド番号プレースホルダー 4"/>
          <p:cNvSpPr>
            <a:spLocks noGrp="1"/>
          </p:cNvSpPr>
          <p:nvPr>
            <p:ph type="sldNum" sz="quarter" idx="11"/>
          </p:nvPr>
        </p:nvSpPr>
        <p:spPr/>
        <p:txBody>
          <a:bodyPr/>
          <a:lstStyle/>
          <a:p>
            <a:fld id="{05CC6113-37AD-4820-99A8-E5778F57E610}" type="slidenum">
              <a:rPr lang="en-US" altLang="ja-JP" smtClean="0">
                <a:solidFill>
                  <a:srgbClr val="000000"/>
                </a:solidFill>
              </a:rPr>
              <a:pPr/>
              <a:t>21</a:t>
            </a:fld>
            <a:endParaRPr lang="en-US" altLang="ja-JP" dirty="0">
              <a:solidFill>
                <a:srgbClr val="000000"/>
              </a:solidFill>
            </a:endParaRPr>
          </a:p>
        </p:txBody>
      </p:sp>
    </p:spTree>
    <p:extLst>
      <p:ext uri="{BB962C8B-B14F-4D97-AF65-F5344CB8AC3E}">
        <p14:creationId xmlns:p14="http://schemas.microsoft.com/office/powerpoint/2010/main" val="2735965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739775"/>
            <a:ext cx="4935537" cy="3702050"/>
          </a:xfrm>
        </p:spPr>
      </p:sp>
      <p:sp>
        <p:nvSpPr>
          <p:cNvPr id="3" name="ノート プレースホルダー 2"/>
          <p:cNvSpPr>
            <a:spLocks noGrp="1"/>
          </p:cNvSpPr>
          <p:nvPr>
            <p:ph type="body" idx="1"/>
          </p:nvPr>
        </p:nvSpPr>
        <p:spPr/>
        <p:txBody>
          <a:bodyPr/>
          <a:lstStyle/>
          <a:p>
            <a:pPr>
              <a:spcBef>
                <a:spcPts val="0"/>
              </a:spcBef>
            </a:pPr>
            <a:r>
              <a:rPr kumimoji="1" lang="en-US" altLang="ja-JP" dirty="0" smtClean="0">
                <a:latin typeface="Meiryo UI" panose="020B0604030504040204" pitchFamily="50" charset="-128"/>
                <a:ea typeface="Meiryo UI" panose="020B0604030504040204" pitchFamily="50" charset="-128"/>
              </a:rPr>
              <a:t>【10</a:t>
            </a:r>
            <a:r>
              <a:rPr kumimoji="1" lang="ja-JP" altLang="en-US" dirty="0" smtClean="0">
                <a:latin typeface="Meiryo UI" panose="020B0604030504040204" pitchFamily="50" charset="-128"/>
                <a:ea typeface="Meiryo UI" panose="020B0604030504040204" pitchFamily="50" charset="-128"/>
              </a:rPr>
              <a:t>分程度</a:t>
            </a:r>
            <a:r>
              <a:rPr kumimoji="1" lang="en-US" altLang="ja-JP" dirty="0" smtClean="0">
                <a:latin typeface="Meiryo UI" panose="020B0604030504040204" pitchFamily="50" charset="-128"/>
                <a:ea typeface="Meiryo UI" panose="020B0604030504040204" pitchFamily="50" charset="-128"/>
              </a:rPr>
              <a:t>】</a:t>
            </a:r>
          </a:p>
          <a:p>
            <a:pPr>
              <a:spcBef>
                <a:spcPts val="0"/>
              </a:spcBef>
            </a:pPr>
            <a:r>
              <a:rPr kumimoji="1" lang="ja-JP" altLang="en-US" dirty="0" smtClean="0">
                <a:latin typeface="Meiryo UI" panose="020B0604030504040204" pitchFamily="50" charset="-128"/>
                <a:ea typeface="Meiryo UI" panose="020B0604030504040204" pitchFamily="50" charset="-128"/>
              </a:rPr>
              <a:t>その姿が実現するためには、どのような支援があるかをいろいろな面から考えてみる。</a:t>
            </a:r>
          </a:p>
          <a:p>
            <a:pPr>
              <a:spcBef>
                <a:spcPts val="0"/>
              </a:spcBef>
            </a:pPr>
            <a:r>
              <a:rPr kumimoji="1" lang="ja-JP" altLang="en-US" dirty="0" smtClean="0">
                <a:latin typeface="Meiryo UI" panose="020B0604030504040204" pitchFamily="50" charset="-128"/>
                <a:ea typeface="Meiryo UI" panose="020B0604030504040204" pitchFamily="50" charset="-128"/>
              </a:rPr>
              <a:t>生活は色々なものから成るので、単純なサービスにとどまらないよう、進行役はイメージを膨らませるように話をする。</a:t>
            </a:r>
          </a:p>
          <a:p>
            <a:pPr>
              <a:spcBef>
                <a:spcPts val="0"/>
              </a:spcBef>
            </a:pPr>
            <a:endParaRPr kumimoji="1" lang="en-US" altLang="ja-JP" dirty="0" smtClean="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lang="en-US" altLang="ja-JP" smtClean="0">
                <a:solidFill>
                  <a:srgbClr val="000000"/>
                </a:solidFill>
              </a:rPr>
              <a:t>Copyright 2017 FUJITSU LIMITED</a:t>
            </a:r>
            <a:endParaRPr lang="en-US" altLang="ja-JP" dirty="0">
              <a:solidFill>
                <a:srgbClr val="000000"/>
              </a:solidFill>
            </a:endParaRPr>
          </a:p>
        </p:txBody>
      </p:sp>
      <p:sp>
        <p:nvSpPr>
          <p:cNvPr id="5" name="スライド番号プレースホルダー 4"/>
          <p:cNvSpPr>
            <a:spLocks noGrp="1"/>
          </p:cNvSpPr>
          <p:nvPr>
            <p:ph type="sldNum" sz="quarter" idx="11"/>
          </p:nvPr>
        </p:nvSpPr>
        <p:spPr/>
        <p:txBody>
          <a:bodyPr/>
          <a:lstStyle/>
          <a:p>
            <a:fld id="{05CC6113-37AD-4820-99A8-E5778F57E610}" type="slidenum">
              <a:rPr lang="en-US" altLang="ja-JP" smtClean="0">
                <a:solidFill>
                  <a:srgbClr val="000000"/>
                </a:solidFill>
              </a:rPr>
              <a:pPr/>
              <a:t>22</a:t>
            </a:fld>
            <a:endParaRPr lang="en-US" altLang="ja-JP" dirty="0">
              <a:solidFill>
                <a:srgbClr val="000000"/>
              </a:solidFill>
            </a:endParaRPr>
          </a:p>
        </p:txBody>
      </p:sp>
    </p:spTree>
    <p:extLst>
      <p:ext uri="{BB962C8B-B14F-4D97-AF65-F5344CB8AC3E}">
        <p14:creationId xmlns:p14="http://schemas.microsoft.com/office/powerpoint/2010/main" val="20736658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739775"/>
            <a:ext cx="4935537" cy="3702050"/>
          </a:xfrm>
        </p:spPr>
      </p:sp>
      <p:sp>
        <p:nvSpPr>
          <p:cNvPr id="3" name="ノート プレースホルダー 2"/>
          <p:cNvSpPr>
            <a:spLocks noGrp="1"/>
          </p:cNvSpPr>
          <p:nvPr>
            <p:ph type="body" idx="1"/>
          </p:nvPr>
        </p:nvSpPr>
        <p:spPr/>
        <p:txBody>
          <a:bodyPr/>
          <a:lstStyle/>
          <a:p>
            <a:pPr>
              <a:spcBef>
                <a:spcPts val="0"/>
              </a:spcBef>
            </a:pPr>
            <a:r>
              <a:rPr kumimoji="1" lang="en-US" altLang="ja-JP" dirty="0" smtClean="0">
                <a:latin typeface="Meiryo UI" panose="020B0604030504040204" pitchFamily="50" charset="-128"/>
                <a:ea typeface="Meiryo UI" panose="020B0604030504040204" pitchFamily="50" charset="-128"/>
              </a:rPr>
              <a:t>【10</a:t>
            </a:r>
            <a:r>
              <a:rPr kumimoji="1" lang="ja-JP" altLang="en-US" dirty="0" smtClean="0">
                <a:latin typeface="Meiryo UI" panose="020B0604030504040204" pitchFamily="50" charset="-128"/>
                <a:ea typeface="Meiryo UI" panose="020B0604030504040204" pitchFamily="50" charset="-128"/>
              </a:rPr>
              <a:t>分程度</a:t>
            </a:r>
            <a:r>
              <a:rPr kumimoji="1" lang="en-US" altLang="ja-JP" dirty="0" smtClean="0">
                <a:latin typeface="Meiryo UI" panose="020B0604030504040204" pitchFamily="50" charset="-128"/>
                <a:ea typeface="Meiryo UI" panose="020B0604030504040204" pitchFamily="50" charset="-128"/>
              </a:rPr>
              <a:t>】</a:t>
            </a:r>
          </a:p>
          <a:p>
            <a:pPr>
              <a:spcBef>
                <a:spcPts val="0"/>
              </a:spcBef>
            </a:pPr>
            <a:r>
              <a:rPr kumimoji="1" lang="ja-JP" altLang="en-US" dirty="0" smtClean="0">
                <a:latin typeface="Meiryo UI" panose="020B0604030504040204" pitchFamily="50" charset="-128"/>
                <a:ea typeface="Meiryo UI" panose="020B0604030504040204" pitchFamily="50" charset="-128"/>
              </a:rPr>
              <a:t>新しい模造紙の四助の枠（枠をわざわざ書かなくても、付箋に書いて貼るだけでも良い）をつくり、今まで作成した「支援」の付箋がどこにあたるかを考えながら貼る。</a:t>
            </a:r>
            <a:endParaRPr kumimoji="1" lang="en-US" altLang="ja-JP" dirty="0" smtClean="0">
              <a:latin typeface="Meiryo UI" panose="020B0604030504040204" pitchFamily="50" charset="-128"/>
              <a:ea typeface="Meiryo UI" panose="020B0604030504040204" pitchFamily="50" charset="-128"/>
            </a:endParaRPr>
          </a:p>
          <a:p>
            <a:pPr>
              <a:spcBef>
                <a:spcPts val="0"/>
              </a:spcBef>
            </a:pPr>
            <a:r>
              <a:rPr kumimoji="1" lang="ja-JP" altLang="en-US" dirty="0" smtClean="0">
                <a:latin typeface="Meiryo UI" panose="020B0604030504040204" pitchFamily="50" charset="-128"/>
                <a:ea typeface="Meiryo UI" panose="020B0604030504040204" pitchFamily="50" charset="-128"/>
              </a:rPr>
              <a:t>その場合は、支援者が誰であるかも</a:t>
            </a:r>
            <a:endParaRPr kumimoji="1" lang="en-US" altLang="ja-JP" dirty="0" smtClean="0">
              <a:latin typeface="Meiryo UI" panose="020B0604030504040204" pitchFamily="50" charset="-128"/>
              <a:ea typeface="Meiryo UI" panose="020B0604030504040204" pitchFamily="50" charset="-128"/>
            </a:endParaRPr>
          </a:p>
          <a:p>
            <a:pPr>
              <a:spcBef>
                <a:spcPts val="0"/>
              </a:spcBef>
            </a:pPr>
            <a:endParaRPr kumimoji="1" lang="en-US" altLang="ja-JP" dirty="0" smtClean="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lang="en-US" altLang="ja-JP" smtClean="0">
                <a:solidFill>
                  <a:srgbClr val="000000"/>
                </a:solidFill>
              </a:rPr>
              <a:t>Copyright 2017 FUJITSU LIMITED</a:t>
            </a:r>
            <a:endParaRPr lang="en-US" altLang="ja-JP" dirty="0">
              <a:solidFill>
                <a:srgbClr val="000000"/>
              </a:solidFill>
            </a:endParaRPr>
          </a:p>
        </p:txBody>
      </p:sp>
      <p:sp>
        <p:nvSpPr>
          <p:cNvPr id="5" name="スライド番号プレースホルダー 4"/>
          <p:cNvSpPr>
            <a:spLocks noGrp="1"/>
          </p:cNvSpPr>
          <p:nvPr>
            <p:ph type="sldNum" sz="quarter" idx="11"/>
          </p:nvPr>
        </p:nvSpPr>
        <p:spPr/>
        <p:txBody>
          <a:bodyPr/>
          <a:lstStyle/>
          <a:p>
            <a:fld id="{05CC6113-37AD-4820-99A8-E5778F57E610}" type="slidenum">
              <a:rPr lang="en-US" altLang="ja-JP" smtClean="0">
                <a:solidFill>
                  <a:srgbClr val="000000"/>
                </a:solidFill>
              </a:rPr>
              <a:pPr/>
              <a:t>23</a:t>
            </a:fld>
            <a:endParaRPr lang="en-US" altLang="ja-JP" dirty="0">
              <a:solidFill>
                <a:srgbClr val="000000"/>
              </a:solidFill>
            </a:endParaRPr>
          </a:p>
        </p:txBody>
      </p:sp>
    </p:spTree>
    <p:extLst>
      <p:ext uri="{BB962C8B-B14F-4D97-AF65-F5344CB8AC3E}">
        <p14:creationId xmlns:p14="http://schemas.microsoft.com/office/powerpoint/2010/main" val="3067381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ワークが終わったら、Ａさんからお礼。</a:t>
            </a:r>
            <a:endParaRPr kumimoji="1" lang="en-US" altLang="ja-JP" dirty="0" smtClean="0"/>
          </a:p>
          <a:p>
            <a:endParaRPr kumimoji="1" lang="en-US" altLang="ja-JP" dirty="0" smtClean="0"/>
          </a:p>
          <a:p>
            <a:r>
              <a:rPr kumimoji="1" lang="ja-JP" altLang="en-US" dirty="0" smtClean="0"/>
              <a:t>この例を通じて理解してほしかったことは、</a:t>
            </a:r>
            <a:endParaRPr kumimoji="1" lang="en-US" altLang="ja-JP" dirty="0" smtClean="0"/>
          </a:p>
          <a:p>
            <a:r>
              <a:rPr kumimoji="1" lang="ja-JP" altLang="en-US" dirty="0" smtClean="0"/>
              <a:t>○人の状態は変化していく。</a:t>
            </a:r>
            <a:endParaRPr kumimoji="1" lang="en-US" altLang="ja-JP" dirty="0" smtClean="0"/>
          </a:p>
          <a:p>
            <a:r>
              <a:rPr kumimoji="1" lang="ja-JP" altLang="en-US" dirty="0" smtClean="0"/>
              <a:t>○人の生活を支えるものは、医療や介護だけではなく、さまざまなものがある。（包括）</a:t>
            </a:r>
            <a:endParaRPr kumimoji="1" lang="en-US" altLang="ja-JP" dirty="0" smtClean="0"/>
          </a:p>
          <a:p>
            <a:r>
              <a:rPr kumimoji="1" lang="ja-JP" altLang="en-US" dirty="0" smtClean="0"/>
              <a:t>○人の状態に応じた支援が必要であり（ケース</a:t>
            </a:r>
            <a:r>
              <a:rPr kumimoji="1" lang="en-US" altLang="ja-JP" dirty="0" smtClean="0"/>
              <a:t>1</a:t>
            </a:r>
            <a:r>
              <a:rPr kumimoji="1" lang="ja-JP" altLang="en-US" dirty="0" smtClean="0"/>
              <a:t>と２の中心となる支援は違う）、そして一人の人に対して提供されるものなので、切れ目なく連続して支援は提供される必要がある。</a:t>
            </a:r>
            <a:endParaRPr kumimoji="1" lang="en-US" altLang="ja-JP" dirty="0" smtClean="0"/>
          </a:p>
          <a:p>
            <a:r>
              <a:rPr kumimoji="1" lang="ja-JP" altLang="en-US" dirty="0" smtClean="0"/>
              <a:t>○地域支援事業が複数あるのは、そうした一人の人の生活を支え続けるためにあるのであり、当然ながら連動する必要がある。</a:t>
            </a:r>
            <a:endParaRPr kumimoji="1" lang="en-US" altLang="ja-JP" dirty="0" smtClean="0"/>
          </a:p>
          <a:p>
            <a:endParaRPr kumimoji="1" lang="en-US" altLang="ja-JP" dirty="0" smtClean="0"/>
          </a:p>
          <a:p>
            <a:r>
              <a:rPr kumimoji="1" lang="ja-JP" altLang="en-US" dirty="0" smtClean="0"/>
              <a:t>以上を話したうえで、「振り返り」に入る。</a:t>
            </a:r>
            <a:endParaRPr kumimoji="1" lang="ja-JP" altLang="en-US" dirty="0"/>
          </a:p>
        </p:txBody>
      </p:sp>
      <p:sp>
        <p:nvSpPr>
          <p:cNvPr id="4" name="フッター プレースホルダー 3"/>
          <p:cNvSpPr>
            <a:spLocks noGrp="1"/>
          </p:cNvSpPr>
          <p:nvPr>
            <p:ph type="ftr" sz="quarter" idx="10"/>
          </p:nvPr>
        </p:nvSpPr>
        <p:spPr/>
        <p:txBody>
          <a:bodyPr/>
          <a:lstStyle/>
          <a:p>
            <a:r>
              <a:rPr lang="en-US" altLang="ja-JP" smtClean="0"/>
              <a:t>Copyright 2017 FUJITSU LIMITED</a:t>
            </a:r>
            <a:endParaRPr lang="en-US" altLang="ja-JP" dirty="0"/>
          </a:p>
        </p:txBody>
      </p:sp>
      <p:sp>
        <p:nvSpPr>
          <p:cNvPr id="5" name="スライド番号プレースホルダー 4"/>
          <p:cNvSpPr>
            <a:spLocks noGrp="1"/>
          </p:cNvSpPr>
          <p:nvPr>
            <p:ph type="sldNum" sz="quarter" idx="11"/>
          </p:nvPr>
        </p:nvSpPr>
        <p:spPr/>
        <p:txBody>
          <a:bodyPr/>
          <a:lstStyle/>
          <a:p>
            <a:fld id="{05CC6113-37AD-4820-99A8-E5778F57E610}" type="slidenum">
              <a:rPr lang="en-US" altLang="ja-JP" smtClean="0"/>
              <a:pPr/>
              <a:t>24</a:t>
            </a:fld>
            <a:endParaRPr lang="en-US" altLang="ja-JP" dirty="0"/>
          </a:p>
        </p:txBody>
      </p:sp>
    </p:spTree>
    <p:extLst>
      <p:ext uri="{BB962C8B-B14F-4D97-AF65-F5344CB8AC3E}">
        <p14:creationId xmlns:p14="http://schemas.microsoft.com/office/powerpoint/2010/main" val="758149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739775"/>
            <a:ext cx="4935537" cy="3702050"/>
          </a:xfrm>
        </p:spPr>
      </p:sp>
      <p:sp>
        <p:nvSpPr>
          <p:cNvPr id="3" name="ノート プレースホルダー 2"/>
          <p:cNvSpPr>
            <a:spLocks noGrp="1"/>
          </p:cNvSpPr>
          <p:nvPr>
            <p:ph type="body" idx="1"/>
          </p:nvPr>
        </p:nvSpPr>
        <p:spPr/>
        <p:txBody>
          <a:bodyPr/>
          <a:lstStyle/>
          <a:p>
            <a:pPr>
              <a:spcBef>
                <a:spcPts val="0"/>
              </a:spcBef>
            </a:pPr>
            <a:r>
              <a:rPr kumimoji="1" lang="en-US" altLang="ja-JP" dirty="0" smtClean="0">
                <a:latin typeface="Meiryo UI" panose="020B0604030504040204" pitchFamily="50" charset="-128"/>
                <a:ea typeface="Meiryo UI" panose="020B0604030504040204" pitchFamily="50" charset="-128"/>
              </a:rPr>
              <a:t>【</a:t>
            </a:r>
            <a:r>
              <a:rPr kumimoji="1" lang="ja-JP" altLang="en-US" smtClean="0">
                <a:latin typeface="Meiryo UI" panose="020B0604030504040204" pitchFamily="50" charset="-128"/>
                <a:ea typeface="Meiryo UI" panose="020B0604030504040204" pitchFamily="50" charset="-128"/>
              </a:rPr>
              <a:t>説明にあたって</a:t>
            </a:r>
            <a:r>
              <a:rPr kumimoji="1" lang="en-US" altLang="ja-JP" smtClean="0">
                <a:latin typeface="Meiryo UI" panose="020B0604030504040204" pitchFamily="50" charset="-128"/>
                <a:ea typeface="Meiryo UI" panose="020B0604030504040204" pitchFamily="50" charset="-128"/>
              </a:rPr>
              <a:t>】</a:t>
            </a:r>
          </a:p>
          <a:p>
            <a:pPr>
              <a:spcBef>
                <a:spcPts val="0"/>
              </a:spcBef>
            </a:pPr>
            <a:r>
              <a:rPr kumimoji="1" lang="ja-JP" altLang="en-US" dirty="0" smtClean="0">
                <a:latin typeface="Meiryo UI" panose="020B0604030504040204" pitchFamily="50" charset="-128"/>
                <a:ea typeface="Meiryo UI" panose="020B0604030504040204" pitchFamily="50" charset="-128"/>
              </a:rPr>
              <a:t>実際の説明では、極力平易な言葉でわかりやすく。</a:t>
            </a:r>
            <a:endParaRPr kumimoji="1" lang="en-US" altLang="ja-JP" dirty="0" smtClean="0">
              <a:latin typeface="Meiryo UI" panose="020B0604030504040204" pitchFamily="50" charset="-128"/>
              <a:ea typeface="Meiryo UI" panose="020B0604030504040204" pitchFamily="50" charset="-128"/>
            </a:endParaRPr>
          </a:p>
          <a:p>
            <a:pPr>
              <a:spcBef>
                <a:spcPts val="0"/>
              </a:spcBef>
            </a:pPr>
            <a:r>
              <a:rPr kumimoji="1" lang="ja-JP" altLang="en-US" dirty="0" smtClean="0">
                <a:latin typeface="Meiryo UI" panose="020B0604030504040204" pitchFamily="50" charset="-128"/>
                <a:ea typeface="Meiryo UI" panose="020B0604030504040204" pitchFamily="50" charset="-128"/>
              </a:rPr>
              <a:t>我が事としてとらえられるように、イメージを喚起するように。</a:t>
            </a:r>
            <a:endParaRPr kumimoji="1" lang="en-US" altLang="ja-JP" dirty="0" smtClean="0">
              <a:latin typeface="Meiryo UI" panose="020B0604030504040204" pitchFamily="50" charset="-128"/>
              <a:ea typeface="Meiryo UI" panose="020B0604030504040204" pitchFamily="50" charset="-128"/>
            </a:endParaRPr>
          </a:p>
          <a:p>
            <a:pPr>
              <a:spcBef>
                <a:spcPts val="0"/>
              </a:spcBef>
            </a:pPr>
            <a:endParaRPr kumimoji="1" lang="en-US" altLang="ja-JP" dirty="0" smtClean="0">
              <a:latin typeface="Meiryo UI" panose="020B0604030504040204" pitchFamily="50" charset="-128"/>
              <a:ea typeface="Meiryo UI" panose="020B0604030504040204" pitchFamily="50" charset="-128"/>
            </a:endParaRPr>
          </a:p>
          <a:p>
            <a:pPr>
              <a:spcBef>
                <a:spcPts val="0"/>
              </a:spcBef>
            </a:pP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ヒント</a:t>
            </a:r>
            <a:r>
              <a:rPr kumimoji="1" lang="en-US" altLang="ja-JP" dirty="0" smtClean="0">
                <a:latin typeface="Meiryo UI" panose="020B0604030504040204" pitchFamily="50" charset="-128"/>
                <a:ea typeface="Meiryo UI" panose="020B0604030504040204" pitchFamily="50" charset="-128"/>
              </a:rPr>
              <a:t>】</a:t>
            </a:r>
          </a:p>
          <a:p>
            <a:pPr>
              <a:spcBef>
                <a:spcPts val="0"/>
              </a:spcBef>
            </a:pP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既存のサービス（特に介護保険等）にとらわれず、その人の生活全体をイメージしてもらうようにする。</a:t>
            </a:r>
            <a:endParaRPr kumimoji="1" lang="en-US" altLang="ja-JP" dirty="0" smtClean="0">
              <a:latin typeface="Meiryo UI" panose="020B0604030504040204" pitchFamily="50" charset="-128"/>
              <a:ea typeface="Meiryo UI" panose="020B0604030504040204" pitchFamily="50" charset="-128"/>
            </a:endParaRPr>
          </a:p>
          <a:p>
            <a:pPr>
              <a:spcBef>
                <a:spcPts val="0"/>
              </a:spcBef>
            </a:pP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自分の近くの人（祖父・祖母や両親等）をイメージしてもらってもよい。</a:t>
            </a:r>
            <a:endParaRPr kumimoji="1" lang="en-US" altLang="ja-JP" dirty="0" smtClean="0">
              <a:latin typeface="Meiryo UI" panose="020B0604030504040204" pitchFamily="50" charset="-128"/>
              <a:ea typeface="Meiryo UI" panose="020B0604030504040204" pitchFamily="50" charset="-128"/>
            </a:endParaRPr>
          </a:p>
          <a:p>
            <a:pPr>
              <a:spcBef>
                <a:spcPts val="0"/>
              </a:spcBef>
            </a:pP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「うちにはそれがないから」とか、既存のものにとらわれず、「本当はこういうものがあるとよい」「こうしてくれるとよいのでは」等、ふくらませて考えてもらうようにする。</a:t>
            </a:r>
            <a:endParaRPr kumimoji="1" lang="en-US" altLang="ja-JP" dirty="0" smtClean="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lang="en-US" altLang="ja-JP" smtClean="0">
                <a:solidFill>
                  <a:srgbClr val="000000"/>
                </a:solidFill>
              </a:rPr>
              <a:t>Copyright 2017 FUJITSU LIMITED</a:t>
            </a:r>
            <a:endParaRPr lang="en-US" altLang="ja-JP" dirty="0">
              <a:solidFill>
                <a:srgbClr val="000000"/>
              </a:solidFill>
            </a:endParaRPr>
          </a:p>
        </p:txBody>
      </p:sp>
      <p:sp>
        <p:nvSpPr>
          <p:cNvPr id="5" name="スライド番号プレースホルダー 4"/>
          <p:cNvSpPr>
            <a:spLocks noGrp="1"/>
          </p:cNvSpPr>
          <p:nvPr>
            <p:ph type="sldNum" sz="quarter" idx="11"/>
          </p:nvPr>
        </p:nvSpPr>
        <p:spPr/>
        <p:txBody>
          <a:bodyPr/>
          <a:lstStyle/>
          <a:p>
            <a:fld id="{05CC6113-37AD-4820-99A8-E5778F57E610}" type="slidenum">
              <a:rPr lang="en-US" altLang="ja-JP" smtClean="0">
                <a:solidFill>
                  <a:srgbClr val="000000"/>
                </a:solidFill>
              </a:rPr>
              <a:pPr/>
              <a:t>2</a:t>
            </a:fld>
            <a:endParaRPr lang="en-US" altLang="ja-JP" dirty="0">
              <a:solidFill>
                <a:srgbClr val="000000"/>
              </a:solidFill>
            </a:endParaRPr>
          </a:p>
        </p:txBody>
      </p:sp>
    </p:spTree>
    <p:extLst>
      <p:ext uri="{BB962C8B-B14F-4D97-AF65-F5344CB8AC3E}">
        <p14:creationId xmlns:p14="http://schemas.microsoft.com/office/powerpoint/2010/main" val="3080662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739775"/>
            <a:ext cx="4935537" cy="3702050"/>
          </a:xfrm>
        </p:spPr>
      </p:sp>
      <p:sp>
        <p:nvSpPr>
          <p:cNvPr id="3" name="ノート プレースホルダー 2"/>
          <p:cNvSpPr>
            <a:spLocks noGrp="1"/>
          </p:cNvSpPr>
          <p:nvPr>
            <p:ph type="body" idx="1"/>
          </p:nvPr>
        </p:nvSpPr>
        <p:spPr/>
        <p:txBody>
          <a:bodyPr/>
          <a:lstStyle/>
          <a:p>
            <a:pPr>
              <a:spcBef>
                <a:spcPts val="0"/>
              </a:spcBef>
            </a:pP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ヒント</a:t>
            </a:r>
            <a:r>
              <a:rPr kumimoji="1" lang="en-US" altLang="ja-JP" dirty="0" smtClean="0">
                <a:latin typeface="Meiryo UI" panose="020B0604030504040204" pitchFamily="50" charset="-128"/>
                <a:ea typeface="Meiryo UI" panose="020B0604030504040204" pitchFamily="50" charset="-128"/>
              </a:rPr>
              <a:t>】</a:t>
            </a:r>
          </a:p>
          <a:p>
            <a:pPr>
              <a:spcBef>
                <a:spcPts val="0"/>
              </a:spcBef>
            </a:pP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すでに受講者は事前資料を読んでいるはずだが、いったんおさらいをしておく。</a:t>
            </a:r>
            <a:endParaRPr kumimoji="1" lang="en-US" altLang="ja-JP" dirty="0" smtClean="0">
              <a:latin typeface="Meiryo UI" panose="020B0604030504040204" pitchFamily="50" charset="-128"/>
              <a:ea typeface="Meiryo UI" panose="020B0604030504040204" pitchFamily="50" charset="-128"/>
            </a:endParaRPr>
          </a:p>
          <a:p>
            <a:pPr>
              <a:spcBef>
                <a:spcPts val="0"/>
              </a:spcBef>
            </a:pPr>
            <a:endParaRPr kumimoji="1" lang="en-US" altLang="ja-JP" dirty="0" smtClean="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lang="en-US" altLang="ja-JP" smtClean="0">
                <a:solidFill>
                  <a:srgbClr val="000000"/>
                </a:solidFill>
              </a:rPr>
              <a:t>Copyright 2017 FUJITSU LIMITED</a:t>
            </a:r>
            <a:endParaRPr lang="en-US" altLang="ja-JP" dirty="0">
              <a:solidFill>
                <a:srgbClr val="000000"/>
              </a:solidFill>
            </a:endParaRPr>
          </a:p>
        </p:txBody>
      </p:sp>
      <p:sp>
        <p:nvSpPr>
          <p:cNvPr id="5" name="スライド番号プレースホルダー 4"/>
          <p:cNvSpPr>
            <a:spLocks noGrp="1"/>
          </p:cNvSpPr>
          <p:nvPr>
            <p:ph type="sldNum" sz="quarter" idx="11"/>
          </p:nvPr>
        </p:nvSpPr>
        <p:spPr/>
        <p:txBody>
          <a:bodyPr/>
          <a:lstStyle/>
          <a:p>
            <a:fld id="{05CC6113-37AD-4820-99A8-E5778F57E610}" type="slidenum">
              <a:rPr lang="en-US" altLang="ja-JP" smtClean="0">
                <a:solidFill>
                  <a:srgbClr val="000000"/>
                </a:solidFill>
              </a:rPr>
              <a:pPr/>
              <a:t>3</a:t>
            </a:fld>
            <a:endParaRPr lang="en-US" altLang="ja-JP" dirty="0">
              <a:solidFill>
                <a:srgbClr val="000000"/>
              </a:solidFill>
            </a:endParaRPr>
          </a:p>
        </p:txBody>
      </p:sp>
    </p:spTree>
    <p:extLst>
      <p:ext uri="{BB962C8B-B14F-4D97-AF65-F5344CB8AC3E}">
        <p14:creationId xmlns:p14="http://schemas.microsoft.com/office/powerpoint/2010/main" val="283985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739775"/>
            <a:ext cx="4935537" cy="3702050"/>
          </a:xfrm>
        </p:spPr>
      </p:sp>
      <p:sp>
        <p:nvSpPr>
          <p:cNvPr id="3" name="ノート プレースホルダー 2"/>
          <p:cNvSpPr>
            <a:spLocks noGrp="1"/>
          </p:cNvSpPr>
          <p:nvPr>
            <p:ph type="body" idx="1"/>
          </p:nvPr>
        </p:nvSpPr>
        <p:spPr/>
        <p:txBody>
          <a:bodyPr/>
          <a:lstStyle/>
          <a:p>
            <a:pPr>
              <a:spcBef>
                <a:spcPts val="0"/>
              </a:spcBef>
            </a:pP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ヒント</a:t>
            </a:r>
            <a:r>
              <a:rPr kumimoji="1" lang="en-US" altLang="ja-JP" dirty="0" smtClean="0">
                <a:latin typeface="Meiryo UI" panose="020B0604030504040204" pitchFamily="50" charset="-128"/>
                <a:ea typeface="Meiryo UI" panose="020B0604030504040204" pitchFamily="50" charset="-128"/>
              </a:rPr>
              <a:t>】</a:t>
            </a:r>
          </a:p>
          <a:p>
            <a:pPr>
              <a:spcBef>
                <a:spcPts val="0"/>
              </a:spcBef>
            </a:pP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ワークにつながるいくつかのヒントになる文章であるので、そこを意識して説明する。</a:t>
            </a:r>
            <a:endParaRPr kumimoji="1" lang="en-US" altLang="ja-JP" dirty="0" smtClean="0">
              <a:latin typeface="Meiryo UI" panose="020B0604030504040204" pitchFamily="50" charset="-128"/>
              <a:ea typeface="Meiryo UI" panose="020B0604030504040204" pitchFamily="50" charset="-128"/>
            </a:endParaRPr>
          </a:p>
          <a:p>
            <a:pPr>
              <a:spcBef>
                <a:spcPts val="0"/>
              </a:spcBef>
            </a:pPr>
            <a:endParaRPr kumimoji="1" lang="en-US" altLang="ja-JP" dirty="0" smtClean="0">
              <a:latin typeface="Meiryo UI" panose="020B0604030504040204" pitchFamily="50" charset="-128"/>
              <a:ea typeface="Meiryo UI" panose="020B0604030504040204" pitchFamily="50" charset="-128"/>
            </a:endParaRPr>
          </a:p>
          <a:p>
            <a:pPr>
              <a:spcBef>
                <a:spcPts val="0"/>
              </a:spcBef>
            </a:pPr>
            <a:r>
              <a:rPr kumimoji="1" lang="ja-JP" altLang="en-US" dirty="0" smtClean="0">
                <a:latin typeface="Meiryo UI" panose="020B0604030504040204" pitchFamily="50" charset="-128"/>
                <a:ea typeface="Meiryo UI" panose="020B0604030504040204" pitchFamily="50" charset="-128"/>
              </a:rPr>
              <a:t>例）（→部分は講師が理解していればよい）</a:t>
            </a:r>
            <a:endParaRPr kumimoji="1" lang="en-US" altLang="ja-JP" dirty="0" smtClean="0">
              <a:latin typeface="Meiryo UI" panose="020B0604030504040204" pitchFamily="50" charset="-128"/>
              <a:ea typeface="Meiryo UI" panose="020B0604030504040204" pitchFamily="50" charset="-128"/>
            </a:endParaRPr>
          </a:p>
          <a:p>
            <a:pPr>
              <a:spcBef>
                <a:spcPts val="0"/>
              </a:spcBef>
            </a:pPr>
            <a:r>
              <a:rPr kumimoji="1" lang="ja-JP" altLang="en-US" dirty="0" smtClean="0">
                <a:latin typeface="Meiryo UI" panose="020B0604030504040204" pitchFamily="50" charset="-128"/>
                <a:ea typeface="Meiryo UI" panose="020B0604030504040204" pitchFamily="50" charset="-128"/>
              </a:rPr>
              <a:t>○膝痛・腰痛が強い日には長い距離が歩けません。</a:t>
            </a:r>
          </a:p>
          <a:p>
            <a:pPr>
              <a:spcBef>
                <a:spcPts val="0"/>
              </a:spcBef>
            </a:pPr>
            <a:r>
              <a:rPr kumimoji="1" lang="ja-JP" altLang="en-US" dirty="0" smtClean="0">
                <a:latin typeface="Meiryo UI" panose="020B0604030504040204" pitchFamily="50" charset="-128"/>
                <a:ea typeface="Meiryo UI" panose="020B0604030504040204" pitchFamily="50" charset="-128"/>
              </a:rPr>
              <a:t>○運動は嫌いではありませんが、誰が注意するわけではないので、</a:t>
            </a:r>
            <a:r>
              <a:rPr kumimoji="1" lang="en-US" altLang="ja-JP" dirty="0" smtClean="0">
                <a:latin typeface="Meiryo UI" panose="020B0604030504040204" pitchFamily="50" charset="-128"/>
                <a:ea typeface="Meiryo UI" panose="020B0604030504040204" pitchFamily="50" charset="-128"/>
              </a:rPr>
              <a:t>A</a:t>
            </a:r>
            <a:r>
              <a:rPr kumimoji="1" lang="ja-JP" altLang="en-US" dirty="0" err="1" smtClean="0">
                <a:latin typeface="Meiryo UI" panose="020B0604030504040204" pitchFamily="50" charset="-128"/>
                <a:ea typeface="Meiryo UI" panose="020B0604030504040204" pitchFamily="50" charset="-128"/>
              </a:rPr>
              <a:t>さんは</a:t>
            </a:r>
            <a:r>
              <a:rPr kumimoji="1" lang="ja-JP" altLang="en-US" dirty="0" smtClean="0">
                <a:latin typeface="Meiryo UI" panose="020B0604030504040204" pitchFamily="50" charset="-128"/>
                <a:ea typeface="Meiryo UI" panose="020B0604030504040204" pitchFamily="50" charset="-128"/>
              </a:rPr>
              <a:t>さらに身体を動かさなくなりました。</a:t>
            </a:r>
            <a:endParaRPr kumimoji="1" lang="en-US" altLang="ja-JP" dirty="0" smtClean="0">
              <a:latin typeface="Meiryo UI" panose="020B0604030504040204" pitchFamily="50" charset="-128"/>
              <a:ea typeface="Meiryo UI" panose="020B0604030504040204" pitchFamily="50" charset="-128"/>
            </a:endParaRPr>
          </a:p>
          <a:p>
            <a:pPr>
              <a:spcBef>
                <a:spcPts val="0"/>
              </a:spcBef>
            </a:pPr>
            <a:r>
              <a:rPr kumimoji="1" lang="ja-JP" altLang="en-US" dirty="0" smtClean="0">
                <a:latin typeface="Meiryo UI" panose="020B0604030504040204" pitchFamily="50" charset="-128"/>
                <a:ea typeface="Meiryo UI" panose="020B0604030504040204" pitchFamily="50" charset="-128"/>
              </a:rPr>
              <a:t>　→歩けなくなってきた上に、歩くのがおっくうとなっている。</a:t>
            </a:r>
          </a:p>
          <a:p>
            <a:pPr>
              <a:spcBef>
                <a:spcPts val="0"/>
              </a:spcBef>
            </a:pPr>
            <a:r>
              <a:rPr kumimoji="1" lang="ja-JP" altLang="en-US" dirty="0" smtClean="0">
                <a:latin typeface="Meiryo UI" panose="020B0604030504040204" pitchFamily="50" charset="-128"/>
                <a:ea typeface="Meiryo UI" panose="020B0604030504040204" pitchFamily="50" charset="-128"/>
              </a:rPr>
              <a:t>○ゆっくりなら身の周りのことは大体自分でできますし、</a:t>
            </a:r>
            <a:r>
              <a:rPr kumimoji="1" lang="en-US" altLang="ja-JP" dirty="0" smtClean="0">
                <a:latin typeface="Meiryo UI" panose="020B0604030504040204" pitchFamily="50" charset="-128"/>
                <a:ea typeface="Meiryo UI" panose="020B0604030504040204" pitchFamily="50" charset="-128"/>
              </a:rPr>
              <a:t>A</a:t>
            </a:r>
            <a:r>
              <a:rPr kumimoji="1" lang="ja-JP" altLang="en-US" dirty="0" err="1" smtClean="0">
                <a:latin typeface="Meiryo UI" panose="020B0604030504040204" pitchFamily="50" charset="-128"/>
                <a:ea typeface="Meiryo UI" panose="020B0604030504040204" pitchFamily="50" charset="-128"/>
              </a:rPr>
              <a:t>さんも</a:t>
            </a:r>
            <a:r>
              <a:rPr kumimoji="1" lang="ja-JP" altLang="en-US" dirty="0" smtClean="0">
                <a:latin typeface="Meiryo UI" panose="020B0604030504040204" pitchFamily="50" charset="-128"/>
                <a:ea typeface="Meiryo UI" panose="020B0604030504040204" pitchFamily="50" charset="-128"/>
              </a:rPr>
              <a:t>自分でやりたいと思っています。</a:t>
            </a:r>
          </a:p>
          <a:p>
            <a:pPr>
              <a:spcBef>
                <a:spcPts val="0"/>
              </a:spcBef>
            </a:pPr>
            <a:r>
              <a:rPr kumimoji="1" lang="ja-JP" altLang="en-US" dirty="0" smtClean="0">
                <a:latin typeface="Meiryo UI" panose="020B0604030504040204" pitchFamily="50" charset="-128"/>
                <a:ea typeface="Meiryo UI" panose="020B0604030504040204" pitchFamily="50" charset="-128"/>
              </a:rPr>
              <a:t>　→意欲はある。</a:t>
            </a:r>
            <a:endParaRPr kumimoji="1" lang="en-US" altLang="ja-JP" dirty="0" smtClean="0">
              <a:latin typeface="Meiryo UI" panose="020B0604030504040204" pitchFamily="50" charset="-128"/>
              <a:ea typeface="Meiryo UI" panose="020B0604030504040204" pitchFamily="50" charset="-128"/>
            </a:endParaRPr>
          </a:p>
          <a:p>
            <a:pPr>
              <a:spcBef>
                <a:spcPts val="0"/>
              </a:spcBef>
            </a:pPr>
            <a:r>
              <a:rPr kumimoji="1" lang="ja-JP" altLang="en-US" dirty="0" smtClean="0">
                <a:latin typeface="Meiryo UI" panose="020B0604030504040204" pitchFamily="50" charset="-128"/>
                <a:ea typeface="Meiryo UI" panose="020B0604030504040204" pitchFamily="50" charset="-128"/>
              </a:rPr>
              <a:t>○しかし、買い物や掃除・片付けを難しく感じる日も増えました。</a:t>
            </a:r>
            <a:endParaRPr kumimoji="1" lang="en-US" altLang="ja-JP" dirty="0" smtClean="0">
              <a:latin typeface="Meiryo UI" panose="020B0604030504040204" pitchFamily="50" charset="-128"/>
              <a:ea typeface="Meiryo UI" panose="020B0604030504040204" pitchFamily="50" charset="-128"/>
            </a:endParaRPr>
          </a:p>
          <a:p>
            <a:pPr>
              <a:spcBef>
                <a:spcPts val="0"/>
              </a:spcBef>
            </a:pPr>
            <a:r>
              <a:rPr kumimoji="1" lang="ja-JP" altLang="en-US" dirty="0" smtClean="0">
                <a:latin typeface="Meiryo UI" panose="020B0604030504040204" pitchFamily="50" charset="-128"/>
                <a:ea typeface="Meiryo UI" panose="020B0604030504040204" pitchFamily="50" charset="-128"/>
              </a:rPr>
              <a:t>○料理は好きですが、食べてくれる人がいないと作る気にもならず、娘と孫娘が来る日以外はご飯とお漬物だけという日も増えました。</a:t>
            </a:r>
            <a:endParaRPr kumimoji="1" lang="en-US" altLang="ja-JP" dirty="0" smtClean="0">
              <a:latin typeface="Meiryo UI" panose="020B0604030504040204" pitchFamily="50" charset="-128"/>
              <a:ea typeface="Meiryo UI" panose="020B0604030504040204" pitchFamily="50" charset="-128"/>
            </a:endParaRPr>
          </a:p>
          <a:p>
            <a:pPr>
              <a:spcBef>
                <a:spcPts val="0"/>
              </a:spcBef>
            </a:pPr>
            <a:r>
              <a:rPr kumimoji="1" lang="ja-JP" altLang="en-US" dirty="0" smtClean="0">
                <a:latin typeface="Meiryo UI" panose="020B0604030504040204" pitchFamily="50" charset="-128"/>
                <a:ea typeface="Meiryo UI" panose="020B0604030504040204" pitchFamily="50" charset="-128"/>
              </a:rPr>
              <a:t>　→ちょっとしたことができないことで、すべてがおっくうになっている状態。</a:t>
            </a:r>
            <a:endParaRPr kumimoji="1" lang="en-US" altLang="ja-JP" dirty="0" smtClean="0">
              <a:latin typeface="Meiryo UI" panose="020B0604030504040204" pitchFamily="50" charset="-128"/>
              <a:ea typeface="Meiryo UI" panose="020B0604030504040204" pitchFamily="50" charset="-128"/>
            </a:endParaRPr>
          </a:p>
          <a:p>
            <a:pPr>
              <a:spcBef>
                <a:spcPts val="0"/>
              </a:spcBef>
            </a:pPr>
            <a:r>
              <a:rPr kumimoji="1" lang="ja-JP" altLang="en-US" dirty="0" smtClean="0">
                <a:latin typeface="Meiryo UI" panose="020B0604030504040204" pitchFamily="50" charset="-128"/>
                <a:ea typeface="Meiryo UI" panose="020B0604030504040204" pitchFamily="50" charset="-128"/>
              </a:rPr>
              <a:t>　→低栄養の可能性</a:t>
            </a:r>
          </a:p>
          <a:p>
            <a:pPr>
              <a:spcBef>
                <a:spcPts val="0"/>
              </a:spcBef>
            </a:pPr>
            <a:r>
              <a:rPr kumimoji="1" lang="ja-JP" altLang="en-US" dirty="0" smtClean="0">
                <a:latin typeface="Meiryo UI" panose="020B0604030504040204" pitchFamily="50" charset="-128"/>
                <a:ea typeface="Meiryo UI" panose="020B0604030504040204" pitchFamily="50" charset="-128"/>
              </a:rPr>
              <a:t>○洗い場で転倒してからは、お風呂場も怖くなり、入浴もおっくうになってきました。</a:t>
            </a:r>
            <a:endParaRPr kumimoji="1" lang="en-US" altLang="ja-JP" dirty="0" smtClean="0">
              <a:latin typeface="Meiryo UI" panose="020B0604030504040204" pitchFamily="50" charset="-128"/>
              <a:ea typeface="Meiryo UI" panose="020B0604030504040204" pitchFamily="50" charset="-128"/>
            </a:endParaRPr>
          </a:p>
          <a:p>
            <a:pPr>
              <a:spcBef>
                <a:spcPts val="0"/>
              </a:spcBef>
            </a:pPr>
            <a:r>
              <a:rPr kumimoji="1" lang="ja-JP" altLang="en-US" dirty="0" smtClean="0">
                <a:latin typeface="Meiryo UI" panose="020B0604030504040204" pitchFamily="50" charset="-128"/>
                <a:ea typeface="Meiryo UI" panose="020B0604030504040204" pitchFamily="50" charset="-128"/>
              </a:rPr>
              <a:t>　→家の問題もあるかもしれない。</a:t>
            </a:r>
            <a:endParaRPr kumimoji="1" lang="en-US" altLang="ja-JP" dirty="0" smtClean="0">
              <a:latin typeface="Meiryo UI" panose="020B0604030504040204" pitchFamily="50" charset="-128"/>
              <a:ea typeface="Meiryo UI" panose="020B0604030504040204" pitchFamily="50" charset="-128"/>
            </a:endParaRPr>
          </a:p>
          <a:p>
            <a:pPr>
              <a:spcBef>
                <a:spcPts val="0"/>
              </a:spcBef>
            </a:pPr>
            <a:r>
              <a:rPr kumimoji="1" lang="ja-JP" altLang="en-US" dirty="0" smtClean="0">
                <a:latin typeface="Meiryo UI" panose="020B0604030504040204" pitchFamily="50" charset="-128"/>
                <a:ea typeface="Meiryo UI" panose="020B0604030504040204" pitchFamily="50" charset="-128"/>
              </a:rPr>
              <a:t>　→ちょっとしたことができないことで、すべてがおっくうになっている状態。</a:t>
            </a:r>
          </a:p>
          <a:p>
            <a:pPr>
              <a:spcBef>
                <a:spcPts val="0"/>
              </a:spcBef>
            </a:pPr>
            <a:endParaRPr kumimoji="1" lang="en-US" altLang="ja-JP" dirty="0" smtClean="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lang="en-US" altLang="ja-JP" smtClean="0">
                <a:solidFill>
                  <a:srgbClr val="000000"/>
                </a:solidFill>
              </a:rPr>
              <a:t>Copyright 2017 FUJITSU LIMITED</a:t>
            </a:r>
            <a:endParaRPr lang="en-US" altLang="ja-JP" dirty="0">
              <a:solidFill>
                <a:srgbClr val="000000"/>
              </a:solidFill>
            </a:endParaRPr>
          </a:p>
        </p:txBody>
      </p:sp>
      <p:sp>
        <p:nvSpPr>
          <p:cNvPr id="5" name="スライド番号プレースホルダー 4"/>
          <p:cNvSpPr>
            <a:spLocks noGrp="1"/>
          </p:cNvSpPr>
          <p:nvPr>
            <p:ph type="sldNum" sz="quarter" idx="11"/>
          </p:nvPr>
        </p:nvSpPr>
        <p:spPr/>
        <p:txBody>
          <a:bodyPr/>
          <a:lstStyle/>
          <a:p>
            <a:fld id="{05CC6113-37AD-4820-99A8-E5778F57E610}" type="slidenum">
              <a:rPr lang="en-US" altLang="ja-JP" smtClean="0">
                <a:solidFill>
                  <a:srgbClr val="000000"/>
                </a:solidFill>
              </a:rPr>
              <a:pPr/>
              <a:t>4</a:t>
            </a:fld>
            <a:endParaRPr lang="en-US" altLang="ja-JP" dirty="0">
              <a:solidFill>
                <a:srgbClr val="000000"/>
              </a:solidFill>
            </a:endParaRPr>
          </a:p>
        </p:txBody>
      </p:sp>
    </p:spTree>
    <p:extLst>
      <p:ext uri="{BB962C8B-B14F-4D97-AF65-F5344CB8AC3E}">
        <p14:creationId xmlns:p14="http://schemas.microsoft.com/office/powerpoint/2010/main" val="494749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739775"/>
            <a:ext cx="4935537" cy="3702050"/>
          </a:xfrm>
        </p:spPr>
      </p:sp>
      <p:sp>
        <p:nvSpPr>
          <p:cNvPr id="3" name="ノート プレースホルダー 2"/>
          <p:cNvSpPr>
            <a:spLocks noGrp="1"/>
          </p:cNvSpPr>
          <p:nvPr>
            <p:ph type="body" idx="1"/>
          </p:nvPr>
        </p:nvSpPr>
        <p:spPr/>
        <p:txBody>
          <a:bodyPr/>
          <a:lstStyle/>
          <a:p>
            <a:pPr>
              <a:spcBef>
                <a:spcPts val="0"/>
              </a:spcBef>
            </a:pP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ヒント</a:t>
            </a:r>
            <a:r>
              <a:rPr kumimoji="1" lang="en-US" altLang="ja-JP" dirty="0" smtClean="0">
                <a:latin typeface="Meiryo UI" panose="020B0604030504040204" pitchFamily="50" charset="-128"/>
                <a:ea typeface="Meiryo UI" panose="020B0604030504040204" pitchFamily="50" charset="-128"/>
              </a:rPr>
              <a:t>】</a:t>
            </a:r>
          </a:p>
          <a:p>
            <a:pPr>
              <a:spcBef>
                <a:spcPts val="0"/>
              </a:spcBef>
            </a:pP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ワークにつながるいくつかのヒントになる文章であるので、そこを意識して説明する。</a:t>
            </a:r>
            <a:endParaRPr kumimoji="1" lang="en-US" altLang="ja-JP" dirty="0" smtClean="0">
              <a:latin typeface="Meiryo UI" panose="020B0604030504040204" pitchFamily="50" charset="-128"/>
              <a:ea typeface="Meiryo UI" panose="020B0604030504040204" pitchFamily="50" charset="-128"/>
            </a:endParaRPr>
          </a:p>
          <a:p>
            <a:pPr>
              <a:spcBef>
                <a:spcPts val="0"/>
              </a:spcBef>
            </a:pPr>
            <a:endParaRPr kumimoji="1" lang="en-US" altLang="ja-JP" dirty="0" smtClean="0">
              <a:latin typeface="Meiryo UI" panose="020B0604030504040204" pitchFamily="50" charset="-128"/>
              <a:ea typeface="Meiryo UI" panose="020B0604030504040204" pitchFamily="50" charset="-128"/>
            </a:endParaRPr>
          </a:p>
          <a:p>
            <a:pPr>
              <a:spcBef>
                <a:spcPts val="0"/>
              </a:spcBef>
            </a:pPr>
            <a:r>
              <a:rPr kumimoji="1" lang="ja-JP" altLang="en-US" dirty="0" smtClean="0">
                <a:latin typeface="Meiryo UI" panose="020B0604030504040204" pitchFamily="50" charset="-128"/>
                <a:ea typeface="Meiryo UI" panose="020B0604030504040204" pitchFamily="50" charset="-128"/>
              </a:rPr>
              <a:t>例）（→部分は講師が理解していればよい）</a:t>
            </a:r>
          </a:p>
          <a:p>
            <a:pPr>
              <a:spcBef>
                <a:spcPts val="0"/>
              </a:spcBef>
            </a:pPr>
            <a:r>
              <a:rPr kumimoji="1" lang="ja-JP" altLang="en-US" dirty="0" smtClean="0">
                <a:latin typeface="Meiryo UI" panose="020B0604030504040204" pitchFamily="50" charset="-128"/>
                <a:ea typeface="Meiryo UI" panose="020B0604030504040204" pitchFamily="50" charset="-128"/>
              </a:rPr>
              <a:t>○</a:t>
            </a:r>
            <a:r>
              <a:rPr kumimoji="1" lang="en-US" altLang="ja-JP" dirty="0" smtClean="0">
                <a:latin typeface="Meiryo UI" panose="020B0604030504040204" pitchFamily="50" charset="-128"/>
                <a:ea typeface="Meiryo UI" panose="020B0604030504040204" pitchFamily="50" charset="-128"/>
              </a:rPr>
              <a:t>A</a:t>
            </a:r>
            <a:r>
              <a:rPr kumimoji="1" lang="ja-JP" altLang="en-US" dirty="0" err="1" smtClean="0">
                <a:latin typeface="Meiryo UI" panose="020B0604030504040204" pitchFamily="50" charset="-128"/>
                <a:ea typeface="Meiryo UI" panose="020B0604030504040204" pitchFamily="50" charset="-128"/>
              </a:rPr>
              <a:t>さんに</a:t>
            </a:r>
            <a:r>
              <a:rPr kumimoji="1" lang="ja-JP" altLang="en-US" dirty="0" smtClean="0">
                <a:latin typeface="Meiryo UI" panose="020B0604030504040204" pitchFamily="50" charset="-128"/>
                <a:ea typeface="Meiryo UI" panose="020B0604030504040204" pitchFamily="50" charset="-128"/>
              </a:rPr>
              <a:t>とって、帰り道での仲間とのファミレスでの会話も大きな楽しみだったので、</a:t>
            </a:r>
            <a:r>
              <a:rPr kumimoji="1" lang="en-US" altLang="ja-JP" dirty="0" smtClean="0">
                <a:latin typeface="Meiryo UI" panose="020B0604030504040204" pitchFamily="50" charset="-128"/>
                <a:ea typeface="Meiryo UI" panose="020B0604030504040204" pitchFamily="50" charset="-128"/>
              </a:rPr>
              <a:t>30</a:t>
            </a:r>
            <a:r>
              <a:rPr kumimoji="1" lang="ja-JP" altLang="en-US" dirty="0" smtClean="0">
                <a:latin typeface="Meiryo UI" panose="020B0604030504040204" pitchFamily="50" charset="-128"/>
                <a:ea typeface="Meiryo UI" panose="020B0604030504040204" pitchFamily="50" charset="-128"/>
              </a:rPr>
              <a:t>年以上、ずっと隔週のコーラスサークルだけは通い続けてきました。</a:t>
            </a:r>
            <a:endParaRPr kumimoji="1" lang="en-US" altLang="ja-JP" dirty="0" smtClean="0">
              <a:latin typeface="Meiryo UI" panose="020B0604030504040204" pitchFamily="50" charset="-128"/>
              <a:ea typeface="Meiryo UI" panose="020B0604030504040204" pitchFamily="50" charset="-128"/>
            </a:endParaRPr>
          </a:p>
          <a:p>
            <a:pPr>
              <a:spcBef>
                <a:spcPts val="0"/>
              </a:spcBef>
            </a:pPr>
            <a:r>
              <a:rPr kumimoji="1" lang="ja-JP" altLang="en-US" dirty="0" smtClean="0">
                <a:latin typeface="Meiryo UI" panose="020B0604030504040204" pitchFamily="50" charset="-128"/>
                <a:ea typeface="Meiryo UI" panose="020B0604030504040204" pitchFamily="50" charset="-128"/>
              </a:rPr>
              <a:t>○コーラスの練習場所は不便な場所で、車で通うしかありません。でも、一度車庫入れに失敗して からは運転も怖くなり、休みがちになりました。</a:t>
            </a:r>
          </a:p>
          <a:p>
            <a:pPr>
              <a:spcBef>
                <a:spcPts val="0"/>
              </a:spcBef>
            </a:pPr>
            <a:r>
              <a:rPr kumimoji="1" lang="ja-JP" altLang="en-US" dirty="0" smtClean="0">
                <a:latin typeface="Meiryo UI" panose="020B0604030504040204" pitchFamily="50" charset="-128"/>
                <a:ea typeface="Meiryo UI" panose="020B0604030504040204" pitchFamily="50" charset="-128"/>
              </a:rPr>
              <a:t>○免許の返納も考えましたが、通えなくなるのは困るので躊躇しています。</a:t>
            </a:r>
            <a:endParaRPr kumimoji="1" lang="en-US" altLang="ja-JP" dirty="0" smtClean="0">
              <a:latin typeface="Meiryo UI" panose="020B0604030504040204" pitchFamily="50" charset="-128"/>
              <a:ea typeface="Meiryo UI" panose="020B0604030504040204" pitchFamily="50" charset="-128"/>
            </a:endParaRPr>
          </a:p>
          <a:p>
            <a:pPr>
              <a:spcBef>
                <a:spcPts val="0"/>
              </a:spcBef>
            </a:pPr>
            <a:r>
              <a:rPr kumimoji="1" lang="ja-JP" altLang="en-US" dirty="0" smtClean="0">
                <a:latin typeface="Meiryo UI" panose="020B0604030504040204" pitchFamily="50" charset="-128"/>
                <a:ea typeface="Meiryo UI" panose="020B0604030504040204" pitchFamily="50" charset="-128"/>
              </a:rPr>
              <a:t>　→自分の楽しみが無くなってしまいそうな状態。</a:t>
            </a:r>
          </a:p>
          <a:p>
            <a:pPr>
              <a:spcBef>
                <a:spcPts val="0"/>
              </a:spcBef>
            </a:pPr>
            <a:endParaRPr kumimoji="1" lang="en-US" altLang="ja-JP" dirty="0" smtClean="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lang="en-US" altLang="ja-JP" smtClean="0">
                <a:solidFill>
                  <a:srgbClr val="000000"/>
                </a:solidFill>
              </a:rPr>
              <a:t>Copyright 2017 FUJITSU LIMITED</a:t>
            </a:r>
            <a:endParaRPr lang="en-US" altLang="ja-JP" dirty="0">
              <a:solidFill>
                <a:srgbClr val="000000"/>
              </a:solidFill>
            </a:endParaRPr>
          </a:p>
        </p:txBody>
      </p:sp>
      <p:sp>
        <p:nvSpPr>
          <p:cNvPr id="5" name="スライド番号プレースホルダー 4"/>
          <p:cNvSpPr>
            <a:spLocks noGrp="1"/>
          </p:cNvSpPr>
          <p:nvPr>
            <p:ph type="sldNum" sz="quarter" idx="11"/>
          </p:nvPr>
        </p:nvSpPr>
        <p:spPr/>
        <p:txBody>
          <a:bodyPr/>
          <a:lstStyle/>
          <a:p>
            <a:fld id="{05CC6113-37AD-4820-99A8-E5778F57E610}" type="slidenum">
              <a:rPr lang="en-US" altLang="ja-JP" smtClean="0">
                <a:solidFill>
                  <a:srgbClr val="000000"/>
                </a:solidFill>
              </a:rPr>
              <a:pPr/>
              <a:t>5</a:t>
            </a:fld>
            <a:endParaRPr lang="en-US" altLang="ja-JP" dirty="0">
              <a:solidFill>
                <a:srgbClr val="000000"/>
              </a:solidFill>
            </a:endParaRPr>
          </a:p>
        </p:txBody>
      </p:sp>
    </p:spTree>
    <p:extLst>
      <p:ext uri="{BB962C8B-B14F-4D97-AF65-F5344CB8AC3E}">
        <p14:creationId xmlns:p14="http://schemas.microsoft.com/office/powerpoint/2010/main" val="1276503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739775"/>
            <a:ext cx="4935537" cy="3702050"/>
          </a:xfrm>
        </p:spPr>
      </p:sp>
      <p:sp>
        <p:nvSpPr>
          <p:cNvPr id="3" name="ノート プレースホルダー 2"/>
          <p:cNvSpPr>
            <a:spLocks noGrp="1"/>
          </p:cNvSpPr>
          <p:nvPr>
            <p:ph type="body" idx="1"/>
          </p:nvPr>
        </p:nvSpPr>
        <p:spPr/>
        <p:txBody>
          <a:bodyPr/>
          <a:lstStyle/>
          <a:p>
            <a:pPr>
              <a:spcBef>
                <a:spcPts val="0"/>
              </a:spcBef>
            </a:pP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ヒント</a:t>
            </a:r>
            <a:r>
              <a:rPr kumimoji="1" lang="en-US" altLang="ja-JP" dirty="0" smtClean="0">
                <a:latin typeface="Meiryo UI" panose="020B0604030504040204" pitchFamily="50" charset="-128"/>
                <a:ea typeface="Meiryo UI" panose="020B0604030504040204" pitchFamily="50" charset="-128"/>
              </a:rPr>
              <a:t>】</a:t>
            </a:r>
          </a:p>
          <a:p>
            <a:pPr>
              <a:spcBef>
                <a:spcPts val="0"/>
              </a:spcBef>
            </a:pP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ワークにつながるいくつかのヒントになる文章であるので、そこを意識して説明する。</a:t>
            </a:r>
            <a:endParaRPr kumimoji="1" lang="en-US" altLang="ja-JP" dirty="0" smtClean="0">
              <a:latin typeface="Meiryo UI" panose="020B0604030504040204" pitchFamily="50" charset="-128"/>
              <a:ea typeface="Meiryo UI" panose="020B0604030504040204" pitchFamily="50" charset="-128"/>
            </a:endParaRPr>
          </a:p>
          <a:p>
            <a:pPr defTabSz="875580">
              <a:spcBef>
                <a:spcPts val="0"/>
              </a:spcBef>
              <a:defRPr/>
            </a:pPr>
            <a:endParaRPr kumimoji="1" lang="en-US" altLang="ja-JP" dirty="0" smtClean="0">
              <a:latin typeface="Meiryo UI" panose="020B0604030504040204" pitchFamily="50" charset="-128"/>
              <a:ea typeface="Meiryo UI" panose="020B0604030504040204" pitchFamily="50" charset="-128"/>
            </a:endParaRPr>
          </a:p>
          <a:p>
            <a:pPr defTabSz="875580">
              <a:spcBef>
                <a:spcPts val="0"/>
              </a:spcBef>
              <a:defRPr/>
            </a:pPr>
            <a:r>
              <a:rPr kumimoji="1" lang="ja-JP" altLang="en-US" dirty="0" smtClean="0">
                <a:latin typeface="Meiryo UI" panose="020B0604030504040204" pitchFamily="50" charset="-128"/>
                <a:ea typeface="Meiryo UI" panose="020B0604030504040204" pitchFamily="50" charset="-128"/>
              </a:rPr>
              <a:t>例）（→部分は講師が理解していればよい）</a:t>
            </a:r>
            <a:endParaRPr kumimoji="1" lang="en-US" altLang="ja-JP" dirty="0" smtClean="0">
              <a:latin typeface="Meiryo UI" panose="020B0604030504040204" pitchFamily="50" charset="-128"/>
              <a:ea typeface="Meiryo UI" panose="020B0604030504040204" pitchFamily="50" charset="-128"/>
            </a:endParaRPr>
          </a:p>
          <a:p>
            <a:pPr defTabSz="875580">
              <a:spcBef>
                <a:spcPts val="0"/>
              </a:spcBef>
              <a:defRPr/>
            </a:pPr>
            <a:r>
              <a:rPr lang="ja-JP" altLang="en-US" sz="1100" dirty="0">
                <a:latin typeface="Meiryo UI" panose="020B0604030504040204" pitchFamily="50" charset="-128"/>
                <a:ea typeface="Meiryo UI" panose="020B0604030504040204" pitchFamily="50" charset="-128"/>
              </a:rPr>
              <a:t>○</a:t>
            </a:r>
            <a:r>
              <a:rPr lang="ja-JP" altLang="en-US" sz="1100" dirty="0"/>
              <a:t>庭いじりとバラの栽培は長年の趣味でもあり、近所からもきれいだと言われる自慢の庭でした。</a:t>
            </a:r>
            <a:endParaRPr lang="en-US" altLang="ja-JP" sz="1100" dirty="0"/>
          </a:p>
          <a:p>
            <a:pPr defTabSz="875580">
              <a:spcBef>
                <a:spcPts val="0"/>
              </a:spcBef>
              <a:defRPr/>
            </a:pPr>
            <a:r>
              <a:rPr lang="ja-JP" altLang="en-US" sz="1100" dirty="0"/>
              <a:t>○しかし、楽しみにしてくれていた夫もいなくなり、やる気が出ません。最近は庭も荒れ、みっともないとも思いますが、もう今の自分ではどうしようもないとも思っています。</a:t>
            </a:r>
          </a:p>
          <a:p>
            <a:pPr>
              <a:spcBef>
                <a:spcPts val="0"/>
              </a:spcBef>
            </a:pPr>
            <a:r>
              <a:rPr kumimoji="1" lang="ja-JP" altLang="en-US" dirty="0" smtClean="0">
                <a:latin typeface="Meiryo UI" panose="020B0604030504040204" pitchFamily="50" charset="-128"/>
                <a:ea typeface="Meiryo UI" panose="020B0604030504040204" pitchFamily="50" charset="-128"/>
              </a:rPr>
              <a:t>　→誇れるものであったのに、それもできない自分、どうしたらよいかわからない状態。</a:t>
            </a:r>
            <a:endParaRPr kumimoji="1" lang="en-US" altLang="ja-JP" dirty="0" smtClean="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lang="en-US" altLang="ja-JP" smtClean="0">
                <a:solidFill>
                  <a:srgbClr val="000000"/>
                </a:solidFill>
              </a:rPr>
              <a:t>Copyright 2017 FUJITSU LIMITED</a:t>
            </a:r>
            <a:endParaRPr lang="en-US" altLang="ja-JP" dirty="0">
              <a:solidFill>
                <a:srgbClr val="000000"/>
              </a:solidFill>
            </a:endParaRPr>
          </a:p>
        </p:txBody>
      </p:sp>
      <p:sp>
        <p:nvSpPr>
          <p:cNvPr id="5" name="スライド番号プレースホルダー 4"/>
          <p:cNvSpPr>
            <a:spLocks noGrp="1"/>
          </p:cNvSpPr>
          <p:nvPr>
            <p:ph type="sldNum" sz="quarter" idx="11"/>
          </p:nvPr>
        </p:nvSpPr>
        <p:spPr/>
        <p:txBody>
          <a:bodyPr/>
          <a:lstStyle/>
          <a:p>
            <a:fld id="{05CC6113-37AD-4820-99A8-E5778F57E610}" type="slidenum">
              <a:rPr lang="en-US" altLang="ja-JP" smtClean="0">
                <a:solidFill>
                  <a:srgbClr val="000000"/>
                </a:solidFill>
              </a:rPr>
              <a:pPr/>
              <a:t>6</a:t>
            </a:fld>
            <a:endParaRPr lang="en-US" altLang="ja-JP" dirty="0">
              <a:solidFill>
                <a:srgbClr val="000000"/>
              </a:solidFill>
            </a:endParaRPr>
          </a:p>
        </p:txBody>
      </p:sp>
    </p:spTree>
    <p:extLst>
      <p:ext uri="{BB962C8B-B14F-4D97-AF65-F5344CB8AC3E}">
        <p14:creationId xmlns:p14="http://schemas.microsoft.com/office/powerpoint/2010/main" val="817681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739775"/>
            <a:ext cx="4935537" cy="3702050"/>
          </a:xfrm>
        </p:spPr>
      </p:sp>
      <p:sp>
        <p:nvSpPr>
          <p:cNvPr id="3" name="ノート プレースホルダー 2"/>
          <p:cNvSpPr>
            <a:spLocks noGrp="1"/>
          </p:cNvSpPr>
          <p:nvPr>
            <p:ph type="body" idx="1"/>
          </p:nvPr>
        </p:nvSpPr>
        <p:spPr/>
        <p:txBody>
          <a:bodyPr/>
          <a:lstStyle/>
          <a:p>
            <a:pPr>
              <a:spcBef>
                <a:spcPts val="0"/>
              </a:spcBef>
            </a:pP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ヒント</a:t>
            </a:r>
            <a:r>
              <a:rPr kumimoji="1" lang="en-US" altLang="ja-JP" dirty="0" smtClean="0">
                <a:latin typeface="Meiryo UI" panose="020B0604030504040204" pitchFamily="50" charset="-128"/>
                <a:ea typeface="Meiryo UI" panose="020B0604030504040204" pitchFamily="50" charset="-128"/>
              </a:rPr>
              <a:t>】</a:t>
            </a:r>
          </a:p>
          <a:p>
            <a:pPr>
              <a:spcBef>
                <a:spcPts val="0"/>
              </a:spcBef>
            </a:pP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ワークにつながるいくつかのヒントになる文章であるので、そこを意識して説明する。</a:t>
            </a:r>
            <a:endParaRPr kumimoji="1" lang="en-US" altLang="ja-JP" dirty="0" smtClean="0">
              <a:latin typeface="Meiryo UI" panose="020B0604030504040204" pitchFamily="50" charset="-128"/>
              <a:ea typeface="Meiryo UI" panose="020B0604030504040204" pitchFamily="50" charset="-128"/>
            </a:endParaRPr>
          </a:p>
          <a:p>
            <a:pPr>
              <a:spcBef>
                <a:spcPts val="0"/>
              </a:spcBef>
            </a:pPr>
            <a:endParaRPr kumimoji="1" lang="en-US" altLang="ja-JP" dirty="0" smtClean="0">
              <a:latin typeface="Meiryo UI" panose="020B0604030504040204" pitchFamily="50" charset="-128"/>
              <a:ea typeface="Meiryo UI" panose="020B0604030504040204" pitchFamily="50" charset="-128"/>
            </a:endParaRPr>
          </a:p>
          <a:p>
            <a:pPr defTabSz="875580">
              <a:spcBef>
                <a:spcPts val="0"/>
              </a:spcBef>
              <a:defRPr/>
            </a:pPr>
            <a:r>
              <a:rPr kumimoji="1" lang="ja-JP" altLang="en-US" dirty="0" smtClean="0">
                <a:latin typeface="Meiryo UI" panose="020B0604030504040204" pitchFamily="50" charset="-128"/>
                <a:ea typeface="Meiryo UI" panose="020B0604030504040204" pitchFamily="50" charset="-128"/>
              </a:rPr>
              <a:t>例）（→部分は講師が理解していればよい）</a:t>
            </a:r>
            <a:endParaRPr kumimoji="1" lang="en-US" altLang="ja-JP" dirty="0" smtClean="0">
              <a:latin typeface="Meiryo UI" panose="020B0604030504040204" pitchFamily="50" charset="-128"/>
              <a:ea typeface="Meiryo UI" panose="020B0604030504040204" pitchFamily="50" charset="-128"/>
            </a:endParaRPr>
          </a:p>
          <a:p>
            <a:pPr defTabSz="875580">
              <a:spcBef>
                <a:spcPts val="0"/>
              </a:spcBef>
              <a:defRPr/>
            </a:pPr>
            <a:r>
              <a:rPr kumimoji="1" lang="ja-JP" altLang="en-US" dirty="0" smtClean="0">
                <a:latin typeface="Meiryo UI" panose="020B0604030504040204" pitchFamily="50" charset="-128"/>
                <a:ea typeface="Meiryo UI" panose="020B0604030504040204" pitchFamily="50" charset="-128"/>
              </a:rPr>
              <a:t>○遠方に住む娘は、</a:t>
            </a:r>
            <a:r>
              <a:rPr kumimoji="1" lang="en-US" altLang="ja-JP" dirty="0" smtClean="0">
                <a:latin typeface="Meiryo UI" panose="020B0604030504040204" pitchFamily="50" charset="-128"/>
                <a:ea typeface="Meiryo UI" panose="020B0604030504040204" pitchFamily="50" charset="-128"/>
              </a:rPr>
              <a:t>2</a:t>
            </a:r>
            <a:r>
              <a:rPr kumimoji="1" lang="ja-JP" altLang="en-US" dirty="0" smtClean="0">
                <a:latin typeface="Meiryo UI" panose="020B0604030504040204" pitchFamily="50" charset="-128"/>
                <a:ea typeface="Meiryo UI" panose="020B0604030504040204" pitchFamily="50" charset="-128"/>
              </a:rPr>
              <a:t>ヶ月に</a:t>
            </a:r>
            <a:r>
              <a:rPr kumimoji="1" lang="en-US" altLang="ja-JP" dirty="0" smtClean="0">
                <a:latin typeface="Meiryo UI" panose="020B0604030504040204" pitchFamily="50" charset="-128"/>
                <a:ea typeface="Meiryo UI" panose="020B0604030504040204" pitchFamily="50" charset="-128"/>
              </a:rPr>
              <a:t>1</a:t>
            </a:r>
            <a:r>
              <a:rPr kumimoji="1" lang="ja-JP" altLang="en-US" dirty="0" smtClean="0">
                <a:latin typeface="Meiryo UI" panose="020B0604030504040204" pitchFamily="50" charset="-128"/>
                <a:ea typeface="Meiryo UI" panose="020B0604030504040204" pitchFamily="50" charset="-128"/>
              </a:rPr>
              <a:t>回・</a:t>
            </a:r>
            <a:r>
              <a:rPr kumimoji="1" lang="en-US" altLang="ja-JP" dirty="0" smtClean="0">
                <a:latin typeface="Meiryo UI" panose="020B0604030504040204" pitchFamily="50" charset="-128"/>
                <a:ea typeface="Meiryo UI" panose="020B0604030504040204" pitchFamily="50" charset="-128"/>
              </a:rPr>
              <a:t>1</a:t>
            </a:r>
            <a:r>
              <a:rPr kumimoji="1" lang="ja-JP" altLang="en-US" dirty="0" smtClean="0">
                <a:latin typeface="Meiryo UI" panose="020B0604030504040204" pitchFamily="50" charset="-128"/>
                <a:ea typeface="Meiryo UI" panose="020B0604030504040204" pitchFamily="50" charset="-128"/>
              </a:rPr>
              <a:t>泊程度で孫娘と様子を見にやってきますが、「最近色々なことができなくなった」、「楽しいことなんてない」、「私にはもう役割がないの」等の気弱な言葉を</a:t>
            </a:r>
            <a:r>
              <a:rPr kumimoji="1" lang="en-US" altLang="ja-JP" dirty="0" smtClean="0">
                <a:latin typeface="Meiryo UI" panose="020B0604030504040204" pitchFamily="50" charset="-128"/>
                <a:ea typeface="Meiryo UI" panose="020B0604030504040204" pitchFamily="50" charset="-128"/>
              </a:rPr>
              <a:t>A</a:t>
            </a:r>
            <a:r>
              <a:rPr kumimoji="1" lang="ja-JP" altLang="en-US" dirty="0" err="1" smtClean="0">
                <a:latin typeface="Meiryo UI" panose="020B0604030504040204" pitchFamily="50" charset="-128"/>
                <a:ea typeface="Meiryo UI" panose="020B0604030504040204" pitchFamily="50" charset="-128"/>
              </a:rPr>
              <a:t>さんは</a:t>
            </a:r>
            <a:r>
              <a:rPr kumimoji="1" lang="ja-JP" altLang="en-US" dirty="0" smtClean="0">
                <a:latin typeface="Meiryo UI" panose="020B0604030504040204" pitchFamily="50" charset="-128"/>
                <a:ea typeface="Meiryo UI" panose="020B0604030504040204" pitchFamily="50" charset="-128"/>
              </a:rPr>
              <a:t>良く言うようになりました。</a:t>
            </a:r>
          </a:p>
          <a:p>
            <a:pPr defTabSz="875580">
              <a:spcBef>
                <a:spcPts val="0"/>
              </a:spcBef>
              <a:defRPr/>
            </a:pPr>
            <a:r>
              <a:rPr kumimoji="1" lang="ja-JP" altLang="en-US" dirty="0" smtClean="0">
                <a:latin typeface="Meiryo UI" panose="020B0604030504040204" pitchFamily="50" charset="-128"/>
                <a:ea typeface="Meiryo UI" panose="020B0604030504040204" pitchFamily="50" charset="-128"/>
              </a:rPr>
              <a:t>○いま、</a:t>
            </a:r>
            <a:r>
              <a:rPr kumimoji="1" lang="en-US" altLang="ja-JP" dirty="0" smtClean="0">
                <a:latin typeface="Meiryo UI" panose="020B0604030504040204" pitchFamily="50" charset="-128"/>
                <a:ea typeface="Meiryo UI" panose="020B0604030504040204" pitchFamily="50" charset="-128"/>
              </a:rPr>
              <a:t>A</a:t>
            </a:r>
            <a:r>
              <a:rPr kumimoji="1" lang="ja-JP" altLang="en-US" dirty="0" err="1" smtClean="0">
                <a:latin typeface="Meiryo UI" panose="020B0604030504040204" pitchFamily="50" charset="-128"/>
                <a:ea typeface="Meiryo UI" panose="020B0604030504040204" pitchFamily="50" charset="-128"/>
              </a:rPr>
              <a:t>さんに</a:t>
            </a:r>
            <a:r>
              <a:rPr kumimoji="1" lang="ja-JP" altLang="en-US" dirty="0" smtClean="0">
                <a:latin typeface="Meiryo UI" panose="020B0604030504040204" pitchFamily="50" charset="-128"/>
                <a:ea typeface="Meiryo UI" panose="020B0604030504040204" pitchFamily="50" charset="-128"/>
              </a:rPr>
              <a:t>笑顔が見られることは殆どなくなりました。</a:t>
            </a:r>
            <a:endParaRPr kumimoji="1" lang="en-US" altLang="ja-JP" dirty="0" smtClean="0">
              <a:latin typeface="Meiryo UI" panose="020B0604030504040204" pitchFamily="50" charset="-128"/>
              <a:ea typeface="Meiryo UI" panose="020B0604030504040204" pitchFamily="50" charset="-128"/>
            </a:endParaRPr>
          </a:p>
          <a:p>
            <a:pPr defTabSz="875580">
              <a:spcBef>
                <a:spcPts val="0"/>
              </a:spcBef>
              <a:defRPr/>
            </a:pPr>
            <a:r>
              <a:rPr kumimoji="1" lang="ja-JP" altLang="en-US" dirty="0" smtClean="0">
                <a:latin typeface="Meiryo UI" panose="020B0604030504040204" pitchFamily="50" charset="-128"/>
                <a:ea typeface="Meiryo UI" panose="020B0604030504040204" pitchFamily="50" charset="-128"/>
              </a:rPr>
              <a:t>　→親子の仲は良い。</a:t>
            </a:r>
            <a:endParaRPr kumimoji="1" lang="en-US" altLang="ja-JP" dirty="0" smtClean="0">
              <a:latin typeface="Meiryo UI" panose="020B0604030504040204" pitchFamily="50" charset="-128"/>
              <a:ea typeface="Meiryo UI" panose="020B0604030504040204" pitchFamily="50" charset="-128"/>
            </a:endParaRPr>
          </a:p>
          <a:p>
            <a:pPr defTabSz="875580">
              <a:spcBef>
                <a:spcPts val="0"/>
              </a:spcBef>
              <a:defRPr/>
            </a:pPr>
            <a:r>
              <a:rPr kumimoji="1" lang="ja-JP" altLang="en-US" dirty="0" smtClean="0">
                <a:latin typeface="Meiryo UI" panose="020B0604030504040204" pitchFamily="50" charset="-128"/>
                <a:ea typeface="Meiryo UI" panose="020B0604030504040204" pitchFamily="50" charset="-128"/>
              </a:rPr>
              <a:t>　→自信を喪失し、自分の社会も失いつつあるように思い、少しうつ傾向にある。</a:t>
            </a:r>
          </a:p>
          <a:p>
            <a:pPr defTabSz="875580">
              <a:spcBef>
                <a:spcPts val="0"/>
              </a:spcBef>
              <a:defRPr/>
            </a:pPr>
            <a:endParaRPr kumimoji="1" lang="en-US" altLang="ja-JP" dirty="0" smtClean="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lang="en-US" altLang="ja-JP" smtClean="0">
                <a:solidFill>
                  <a:srgbClr val="000000"/>
                </a:solidFill>
              </a:rPr>
              <a:t>Copyright 2017 FUJITSU LIMITED</a:t>
            </a:r>
            <a:endParaRPr lang="en-US" altLang="ja-JP" dirty="0">
              <a:solidFill>
                <a:srgbClr val="000000"/>
              </a:solidFill>
            </a:endParaRPr>
          </a:p>
        </p:txBody>
      </p:sp>
      <p:sp>
        <p:nvSpPr>
          <p:cNvPr id="5" name="スライド番号プレースホルダー 4"/>
          <p:cNvSpPr>
            <a:spLocks noGrp="1"/>
          </p:cNvSpPr>
          <p:nvPr>
            <p:ph type="sldNum" sz="quarter" idx="11"/>
          </p:nvPr>
        </p:nvSpPr>
        <p:spPr/>
        <p:txBody>
          <a:bodyPr/>
          <a:lstStyle/>
          <a:p>
            <a:fld id="{05CC6113-37AD-4820-99A8-E5778F57E610}" type="slidenum">
              <a:rPr lang="en-US" altLang="ja-JP" smtClean="0">
                <a:solidFill>
                  <a:srgbClr val="000000"/>
                </a:solidFill>
              </a:rPr>
              <a:pPr/>
              <a:t>7</a:t>
            </a:fld>
            <a:endParaRPr lang="en-US" altLang="ja-JP" dirty="0">
              <a:solidFill>
                <a:srgbClr val="000000"/>
              </a:solidFill>
            </a:endParaRPr>
          </a:p>
        </p:txBody>
      </p:sp>
    </p:spTree>
    <p:extLst>
      <p:ext uri="{BB962C8B-B14F-4D97-AF65-F5344CB8AC3E}">
        <p14:creationId xmlns:p14="http://schemas.microsoft.com/office/powerpoint/2010/main" val="1165264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739775"/>
            <a:ext cx="4935537" cy="3702050"/>
          </a:xfrm>
        </p:spPr>
      </p:sp>
      <p:sp>
        <p:nvSpPr>
          <p:cNvPr id="3" name="ノート プレースホルダー 2"/>
          <p:cNvSpPr>
            <a:spLocks noGrp="1"/>
          </p:cNvSpPr>
          <p:nvPr>
            <p:ph type="body" idx="1"/>
          </p:nvPr>
        </p:nvSpPr>
        <p:spPr/>
        <p:txBody>
          <a:bodyPr/>
          <a:lstStyle/>
          <a:p>
            <a:pPr>
              <a:spcBef>
                <a:spcPts val="0"/>
              </a:spcBef>
            </a:pPr>
            <a:r>
              <a:rPr kumimoji="1" lang="en-US" altLang="ja-JP" dirty="0" smtClean="0">
                <a:latin typeface="Meiryo UI" panose="020B0604030504040204" pitchFamily="50" charset="-128"/>
                <a:ea typeface="Meiryo UI" panose="020B0604030504040204" pitchFamily="50" charset="-128"/>
              </a:rPr>
              <a:t>【10</a:t>
            </a:r>
            <a:r>
              <a:rPr kumimoji="1" lang="ja-JP" altLang="en-US" dirty="0" smtClean="0">
                <a:latin typeface="Meiryo UI" panose="020B0604030504040204" pitchFamily="50" charset="-128"/>
                <a:ea typeface="Meiryo UI" panose="020B0604030504040204" pitchFamily="50" charset="-128"/>
              </a:rPr>
              <a:t>分程度</a:t>
            </a:r>
            <a:r>
              <a:rPr kumimoji="1" lang="en-US" altLang="ja-JP" dirty="0" smtClean="0">
                <a:latin typeface="Meiryo UI" panose="020B0604030504040204" pitchFamily="50" charset="-128"/>
                <a:ea typeface="Meiryo UI" panose="020B0604030504040204" pitchFamily="50" charset="-128"/>
              </a:rPr>
              <a:t>】</a:t>
            </a:r>
          </a:p>
          <a:p>
            <a:pPr>
              <a:spcBef>
                <a:spcPts val="0"/>
              </a:spcBef>
            </a:pPr>
            <a:r>
              <a:rPr kumimoji="1" lang="ja-JP" altLang="en-US" dirty="0" smtClean="0">
                <a:latin typeface="Meiryo UI" panose="020B0604030504040204" pitchFamily="50" charset="-128"/>
                <a:ea typeface="Meiryo UI" panose="020B0604030504040204" pitchFamily="50" charset="-128"/>
              </a:rPr>
              <a:t>アイスブレイクで話し合った際の内容を意識しながら展開。</a:t>
            </a:r>
            <a:endParaRPr kumimoji="1" lang="en-US" altLang="ja-JP" dirty="0" smtClean="0">
              <a:latin typeface="Meiryo UI" panose="020B0604030504040204" pitchFamily="50" charset="-128"/>
              <a:ea typeface="Meiryo UI" panose="020B0604030504040204" pitchFamily="50" charset="-128"/>
            </a:endParaRPr>
          </a:p>
          <a:p>
            <a:pPr>
              <a:spcBef>
                <a:spcPts val="0"/>
              </a:spcBef>
            </a:pPr>
            <a:r>
              <a:rPr kumimoji="1" lang="ja-JP" altLang="en-US" dirty="0" smtClean="0">
                <a:latin typeface="Meiryo UI" panose="020B0604030504040204" pitchFamily="50" charset="-128"/>
                <a:ea typeface="Meiryo UI" panose="020B0604030504040204" pitchFamily="50" charset="-128"/>
              </a:rPr>
              <a:t>Ａさんの今までの生活を考えて、このような生活をしている、こうしたことをしている、等を自由にあげていく。</a:t>
            </a:r>
            <a:endParaRPr kumimoji="1" lang="en-US" altLang="ja-JP" dirty="0" smtClean="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lang="en-US" altLang="ja-JP" smtClean="0">
                <a:solidFill>
                  <a:srgbClr val="000000"/>
                </a:solidFill>
              </a:rPr>
              <a:t>Copyright 2017 FUJITSU LIMITED</a:t>
            </a:r>
            <a:endParaRPr lang="en-US" altLang="ja-JP" dirty="0">
              <a:solidFill>
                <a:srgbClr val="000000"/>
              </a:solidFill>
            </a:endParaRPr>
          </a:p>
        </p:txBody>
      </p:sp>
      <p:sp>
        <p:nvSpPr>
          <p:cNvPr id="5" name="スライド番号プレースホルダー 4"/>
          <p:cNvSpPr>
            <a:spLocks noGrp="1"/>
          </p:cNvSpPr>
          <p:nvPr>
            <p:ph type="sldNum" sz="quarter" idx="11"/>
          </p:nvPr>
        </p:nvSpPr>
        <p:spPr/>
        <p:txBody>
          <a:bodyPr/>
          <a:lstStyle/>
          <a:p>
            <a:fld id="{05CC6113-37AD-4820-99A8-E5778F57E610}" type="slidenum">
              <a:rPr lang="en-US" altLang="ja-JP" smtClean="0">
                <a:solidFill>
                  <a:srgbClr val="000000"/>
                </a:solidFill>
              </a:rPr>
              <a:pPr/>
              <a:t>8</a:t>
            </a:fld>
            <a:endParaRPr lang="en-US" altLang="ja-JP" dirty="0">
              <a:solidFill>
                <a:srgbClr val="000000"/>
              </a:solidFill>
            </a:endParaRPr>
          </a:p>
        </p:txBody>
      </p:sp>
    </p:spTree>
    <p:extLst>
      <p:ext uri="{BB962C8B-B14F-4D97-AF65-F5344CB8AC3E}">
        <p14:creationId xmlns:p14="http://schemas.microsoft.com/office/powerpoint/2010/main" val="3662934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0" name="Picture 2" descr="A4横表紙グレー"/>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350228" y="266700"/>
            <a:ext cx="8440615" cy="4425950"/>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3"/>
          <p:cNvGrpSpPr>
            <a:grpSpLocks noChangeAspect="1"/>
          </p:cNvGrpSpPr>
          <p:nvPr userDrawn="1"/>
        </p:nvGrpSpPr>
        <p:grpSpPr bwMode="gray">
          <a:xfrm>
            <a:off x="7093928" y="454025"/>
            <a:ext cx="1521069" cy="920750"/>
            <a:chOff x="4604" y="117"/>
            <a:chExt cx="1038" cy="580"/>
          </a:xfrm>
        </p:grpSpPr>
        <p:sp>
          <p:nvSpPr>
            <p:cNvPr id="42" name="AutoShape 44"/>
            <p:cNvSpPr>
              <a:spLocks noChangeAspect="1" noChangeArrowheads="1" noTextEdit="1"/>
            </p:cNvSpPr>
            <p:nvPr userDrawn="1"/>
          </p:nvSpPr>
          <p:spPr bwMode="gray">
            <a:xfrm>
              <a:off x="4604" y="117"/>
              <a:ext cx="1038"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92" dirty="0"/>
            </a:p>
          </p:txBody>
        </p:sp>
        <p:sp>
          <p:nvSpPr>
            <p:cNvPr id="43" name="Freeform 45"/>
            <p:cNvSpPr>
              <a:spLocks/>
            </p:cNvSpPr>
            <p:nvPr userDrawn="1"/>
          </p:nvSpPr>
          <p:spPr bwMode="gray">
            <a:xfrm>
              <a:off x="5115" y="216"/>
              <a:ext cx="132" cy="102"/>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44" name="Freeform 46"/>
            <p:cNvSpPr>
              <a:spLocks/>
            </p:cNvSpPr>
            <p:nvPr userDrawn="1"/>
          </p:nvSpPr>
          <p:spPr bwMode="gray">
            <a:xfrm>
              <a:off x="4899" y="327"/>
              <a:ext cx="91" cy="148"/>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45" name="Freeform 47"/>
            <p:cNvSpPr>
              <a:spLocks/>
            </p:cNvSpPr>
            <p:nvPr userDrawn="1"/>
          </p:nvSpPr>
          <p:spPr bwMode="gray">
            <a:xfrm>
              <a:off x="5114" y="327"/>
              <a:ext cx="60" cy="207"/>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46" name="Freeform 48"/>
            <p:cNvSpPr>
              <a:spLocks/>
            </p:cNvSpPr>
            <p:nvPr userDrawn="1"/>
          </p:nvSpPr>
          <p:spPr bwMode="gray">
            <a:xfrm>
              <a:off x="5180" y="327"/>
              <a:ext cx="47" cy="148"/>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47" name="Freeform 49"/>
            <p:cNvSpPr>
              <a:spLocks/>
            </p:cNvSpPr>
            <p:nvPr userDrawn="1"/>
          </p:nvSpPr>
          <p:spPr bwMode="gray">
            <a:xfrm>
              <a:off x="5227" y="327"/>
              <a:ext cx="111" cy="148"/>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48" name="Freeform 50"/>
            <p:cNvSpPr>
              <a:spLocks/>
            </p:cNvSpPr>
            <p:nvPr userDrawn="1"/>
          </p:nvSpPr>
          <p:spPr bwMode="gray">
            <a:xfrm>
              <a:off x="5429" y="327"/>
              <a:ext cx="124" cy="151"/>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49" name="Freeform 51"/>
            <p:cNvSpPr>
              <a:spLocks/>
            </p:cNvSpPr>
            <p:nvPr userDrawn="1"/>
          </p:nvSpPr>
          <p:spPr bwMode="gray">
            <a:xfrm>
              <a:off x="4994" y="327"/>
              <a:ext cx="125" cy="151"/>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50" name="Freeform 52"/>
            <p:cNvSpPr>
              <a:spLocks/>
            </p:cNvSpPr>
            <p:nvPr userDrawn="1"/>
          </p:nvSpPr>
          <p:spPr bwMode="gray">
            <a:xfrm>
              <a:off x="5333" y="324"/>
              <a:ext cx="95" cy="154"/>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51" name="Freeform 53"/>
            <p:cNvSpPr>
              <a:spLocks/>
            </p:cNvSpPr>
            <p:nvPr userDrawn="1"/>
          </p:nvSpPr>
          <p:spPr bwMode="gray">
            <a:xfrm>
              <a:off x="4655" y="604"/>
              <a:ext cx="26" cy="43"/>
            </a:xfrm>
            <a:custGeom>
              <a:avLst/>
              <a:gdLst>
                <a:gd name="T0" fmla="*/ 0 w 463"/>
                <a:gd name="T1" fmla="*/ 731 h 762"/>
                <a:gd name="T2" fmla="*/ 0 w 463"/>
                <a:gd name="T3" fmla="*/ 643 h 762"/>
                <a:gd name="T4" fmla="*/ 177 w 463"/>
                <a:gd name="T5" fmla="*/ 684 h 762"/>
                <a:gd name="T6" fmla="*/ 355 w 463"/>
                <a:gd name="T7" fmla="*/ 568 h 762"/>
                <a:gd name="T8" fmla="*/ 325 w 463"/>
                <a:gd name="T9" fmla="*/ 493 h 762"/>
                <a:gd name="T10" fmla="*/ 271 w 463"/>
                <a:gd name="T11" fmla="*/ 452 h 762"/>
                <a:gd name="T12" fmla="*/ 203 w 463"/>
                <a:gd name="T13" fmla="*/ 417 h 762"/>
                <a:gd name="T14" fmla="*/ 62 w 463"/>
                <a:gd name="T15" fmla="*/ 323 h 762"/>
                <a:gd name="T16" fmla="*/ 12 w 463"/>
                <a:gd name="T17" fmla="*/ 190 h 762"/>
                <a:gd name="T18" fmla="*/ 90 w 463"/>
                <a:gd name="T19" fmla="*/ 41 h 762"/>
                <a:gd name="T20" fmla="*/ 257 w 463"/>
                <a:gd name="T21" fmla="*/ 0 h 762"/>
                <a:gd name="T22" fmla="*/ 411 w 463"/>
                <a:gd name="T23" fmla="*/ 24 h 762"/>
                <a:gd name="T24" fmla="*/ 411 w 463"/>
                <a:gd name="T25" fmla="*/ 106 h 762"/>
                <a:gd name="T26" fmla="*/ 262 w 463"/>
                <a:gd name="T27" fmla="*/ 74 h 762"/>
                <a:gd name="T28" fmla="*/ 162 w 463"/>
                <a:gd name="T29" fmla="*/ 98 h 762"/>
                <a:gd name="T30" fmla="*/ 120 w 463"/>
                <a:gd name="T31" fmla="*/ 178 h 762"/>
                <a:gd name="T32" fmla="*/ 149 w 463"/>
                <a:gd name="T33" fmla="*/ 253 h 762"/>
                <a:gd name="T34" fmla="*/ 273 w 463"/>
                <a:gd name="T35" fmla="*/ 331 h 762"/>
                <a:gd name="T36" fmla="*/ 374 w 463"/>
                <a:gd name="T37" fmla="*/ 388 h 762"/>
                <a:gd name="T38" fmla="*/ 444 w 463"/>
                <a:gd name="T39" fmla="*/ 465 h 762"/>
                <a:gd name="T40" fmla="*/ 463 w 463"/>
                <a:gd name="T41" fmla="*/ 556 h 762"/>
                <a:gd name="T42" fmla="*/ 184 w 463"/>
                <a:gd name="T43" fmla="*/ 762 h 762"/>
                <a:gd name="T44" fmla="*/ 0 w 463"/>
                <a:gd name="T45" fmla="*/ 731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52" name="Freeform 54"/>
            <p:cNvSpPr>
              <a:spLocks/>
            </p:cNvSpPr>
            <p:nvPr userDrawn="1"/>
          </p:nvSpPr>
          <p:spPr bwMode="gray">
            <a:xfrm>
              <a:off x="4691" y="585"/>
              <a:ext cx="30" cy="61"/>
            </a:xfrm>
            <a:custGeom>
              <a:avLst/>
              <a:gdLst>
                <a:gd name="T0" fmla="*/ 0 w 548"/>
                <a:gd name="T1" fmla="*/ 1087 h 1087"/>
                <a:gd name="T2" fmla="*/ 0 w 548"/>
                <a:gd name="T3" fmla="*/ 0 h 1087"/>
                <a:gd name="T4" fmla="*/ 124 w 548"/>
                <a:gd name="T5" fmla="*/ 0 h 1087"/>
                <a:gd name="T6" fmla="*/ 124 w 548"/>
                <a:gd name="T7" fmla="*/ 382 h 1087"/>
                <a:gd name="T8" fmla="*/ 306 w 548"/>
                <a:gd name="T9" fmla="*/ 345 h 1087"/>
                <a:gd name="T10" fmla="*/ 526 w 548"/>
                <a:gd name="T11" fmla="*/ 458 h 1087"/>
                <a:gd name="T12" fmla="*/ 548 w 548"/>
                <a:gd name="T13" fmla="*/ 644 h 1087"/>
                <a:gd name="T14" fmla="*/ 548 w 548"/>
                <a:gd name="T15" fmla="*/ 1087 h 1087"/>
                <a:gd name="T16" fmla="*/ 425 w 548"/>
                <a:gd name="T17" fmla="*/ 1087 h 1087"/>
                <a:gd name="T18" fmla="*/ 425 w 548"/>
                <a:gd name="T19" fmla="*/ 624 h 1087"/>
                <a:gd name="T20" fmla="*/ 403 w 548"/>
                <a:gd name="T21" fmla="*/ 477 h 1087"/>
                <a:gd name="T22" fmla="*/ 294 w 548"/>
                <a:gd name="T23" fmla="*/ 419 h 1087"/>
                <a:gd name="T24" fmla="*/ 124 w 548"/>
                <a:gd name="T25" fmla="*/ 463 h 1087"/>
                <a:gd name="T26" fmla="*/ 124 w 548"/>
                <a:gd name="T27" fmla="*/ 1087 h 1087"/>
                <a:gd name="T28" fmla="*/ 0 w 548"/>
                <a:gd name="T2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53" name="Freeform 55"/>
            <p:cNvSpPr>
              <a:spLocks noEditPoints="1"/>
            </p:cNvSpPr>
            <p:nvPr userDrawn="1"/>
          </p:nvSpPr>
          <p:spPr bwMode="gray">
            <a:xfrm>
              <a:off x="4730" y="604"/>
              <a:ext cx="32" cy="43"/>
            </a:xfrm>
            <a:custGeom>
              <a:avLst/>
              <a:gdLst>
                <a:gd name="T0" fmla="*/ 437 w 561"/>
                <a:gd name="T1" fmla="*/ 286 h 762"/>
                <a:gd name="T2" fmla="*/ 437 w 561"/>
                <a:gd name="T3" fmla="*/ 248 h 762"/>
                <a:gd name="T4" fmla="*/ 415 w 561"/>
                <a:gd name="T5" fmla="*/ 138 h 762"/>
                <a:gd name="T6" fmla="*/ 271 w 561"/>
                <a:gd name="T7" fmla="*/ 77 h 762"/>
                <a:gd name="T8" fmla="*/ 70 w 561"/>
                <a:gd name="T9" fmla="*/ 118 h 762"/>
                <a:gd name="T10" fmla="*/ 70 w 561"/>
                <a:gd name="T11" fmla="*/ 31 h 762"/>
                <a:gd name="T12" fmla="*/ 284 w 561"/>
                <a:gd name="T13" fmla="*/ 0 h 762"/>
                <a:gd name="T14" fmla="*/ 516 w 561"/>
                <a:gd name="T15" fmla="*/ 76 h 762"/>
                <a:gd name="T16" fmla="*/ 558 w 561"/>
                <a:gd name="T17" fmla="*/ 200 h 762"/>
                <a:gd name="T18" fmla="*/ 561 w 561"/>
                <a:gd name="T19" fmla="*/ 290 h 762"/>
                <a:gd name="T20" fmla="*/ 561 w 561"/>
                <a:gd name="T21" fmla="*/ 727 h 762"/>
                <a:gd name="T22" fmla="*/ 293 w 561"/>
                <a:gd name="T23" fmla="*/ 762 h 762"/>
                <a:gd name="T24" fmla="*/ 83 w 561"/>
                <a:gd name="T25" fmla="*/ 720 h 762"/>
                <a:gd name="T26" fmla="*/ 0 w 561"/>
                <a:gd name="T27" fmla="*/ 558 h 762"/>
                <a:gd name="T28" fmla="*/ 96 w 561"/>
                <a:gd name="T29" fmla="*/ 363 h 762"/>
                <a:gd name="T30" fmla="*/ 336 w 561"/>
                <a:gd name="T31" fmla="*/ 297 h 762"/>
                <a:gd name="T32" fmla="*/ 437 w 561"/>
                <a:gd name="T33" fmla="*/ 286 h 762"/>
                <a:gd name="T34" fmla="*/ 437 w 561"/>
                <a:gd name="T35" fmla="*/ 356 h 762"/>
                <a:gd name="T36" fmla="*/ 267 w 561"/>
                <a:gd name="T37" fmla="*/ 382 h 762"/>
                <a:gd name="T38" fmla="*/ 127 w 561"/>
                <a:gd name="T39" fmla="*/ 545 h 762"/>
                <a:gd name="T40" fmla="*/ 168 w 561"/>
                <a:gd name="T41" fmla="*/ 650 h 762"/>
                <a:gd name="T42" fmla="*/ 312 w 561"/>
                <a:gd name="T43" fmla="*/ 687 h 762"/>
                <a:gd name="T44" fmla="*/ 437 w 561"/>
                <a:gd name="T45" fmla="*/ 670 h 762"/>
                <a:gd name="T46" fmla="*/ 437 w 561"/>
                <a:gd name="T47" fmla="*/ 356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54" name="Freeform 56"/>
            <p:cNvSpPr>
              <a:spLocks noEditPoints="1"/>
            </p:cNvSpPr>
            <p:nvPr userDrawn="1"/>
          </p:nvSpPr>
          <p:spPr bwMode="gray">
            <a:xfrm>
              <a:off x="4774" y="604"/>
              <a:ext cx="32" cy="61"/>
            </a:xfrm>
            <a:custGeom>
              <a:avLst/>
              <a:gdLst>
                <a:gd name="T0" fmla="*/ 123 w 567"/>
                <a:gd name="T1" fmla="*/ 711 h 1087"/>
                <a:gd name="T2" fmla="*/ 123 w 567"/>
                <a:gd name="T3" fmla="*/ 1087 h 1087"/>
                <a:gd name="T4" fmla="*/ 0 w 567"/>
                <a:gd name="T5" fmla="*/ 1087 h 1087"/>
                <a:gd name="T6" fmla="*/ 0 w 567"/>
                <a:gd name="T7" fmla="*/ 28 h 1087"/>
                <a:gd name="T8" fmla="*/ 249 w 567"/>
                <a:gd name="T9" fmla="*/ 0 h 1087"/>
                <a:gd name="T10" fmla="*/ 505 w 567"/>
                <a:gd name="T11" fmla="*/ 113 h 1087"/>
                <a:gd name="T12" fmla="*/ 567 w 567"/>
                <a:gd name="T13" fmla="*/ 379 h 1087"/>
                <a:gd name="T14" fmla="*/ 489 w 567"/>
                <a:gd name="T15" fmla="*/ 662 h 1087"/>
                <a:gd name="T16" fmla="*/ 274 w 567"/>
                <a:gd name="T17" fmla="*/ 762 h 1087"/>
                <a:gd name="T18" fmla="*/ 172 w 567"/>
                <a:gd name="T19" fmla="*/ 742 h 1087"/>
                <a:gd name="T20" fmla="*/ 123 w 567"/>
                <a:gd name="T21" fmla="*/ 711 h 1087"/>
                <a:gd name="T22" fmla="*/ 123 w 567"/>
                <a:gd name="T23" fmla="*/ 625 h 1087"/>
                <a:gd name="T24" fmla="*/ 260 w 567"/>
                <a:gd name="T25" fmla="*/ 687 h 1087"/>
                <a:gd name="T26" fmla="*/ 400 w 567"/>
                <a:gd name="T27" fmla="*/ 591 h 1087"/>
                <a:gd name="T28" fmla="*/ 441 w 567"/>
                <a:gd name="T29" fmla="*/ 378 h 1087"/>
                <a:gd name="T30" fmla="*/ 386 w 567"/>
                <a:gd name="T31" fmla="*/ 140 h 1087"/>
                <a:gd name="T32" fmla="*/ 230 w 567"/>
                <a:gd name="T33" fmla="*/ 74 h 1087"/>
                <a:gd name="T34" fmla="*/ 123 w 567"/>
                <a:gd name="T35" fmla="*/ 83 h 1087"/>
                <a:gd name="T36" fmla="*/ 123 w 567"/>
                <a:gd name="T37" fmla="*/ 625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55" name="Freeform 57"/>
            <p:cNvSpPr>
              <a:spLocks noEditPoints="1"/>
            </p:cNvSpPr>
            <p:nvPr userDrawn="1"/>
          </p:nvSpPr>
          <p:spPr bwMode="gray">
            <a:xfrm>
              <a:off x="4815" y="591"/>
              <a:ext cx="9" cy="55"/>
            </a:xfrm>
            <a:custGeom>
              <a:avLst/>
              <a:gdLst>
                <a:gd name="T0" fmla="*/ 75 w 150"/>
                <a:gd name="T1" fmla="*/ 0 h 987"/>
                <a:gd name="T2" fmla="*/ 131 w 150"/>
                <a:gd name="T3" fmla="*/ 25 h 987"/>
                <a:gd name="T4" fmla="*/ 150 w 150"/>
                <a:gd name="T5" fmla="*/ 76 h 987"/>
                <a:gd name="T6" fmla="*/ 126 w 150"/>
                <a:gd name="T7" fmla="*/ 132 h 987"/>
                <a:gd name="T8" fmla="*/ 74 w 150"/>
                <a:gd name="T9" fmla="*/ 151 h 987"/>
                <a:gd name="T10" fmla="*/ 19 w 150"/>
                <a:gd name="T11" fmla="*/ 127 h 987"/>
                <a:gd name="T12" fmla="*/ 0 w 150"/>
                <a:gd name="T13" fmla="*/ 75 h 987"/>
                <a:gd name="T14" fmla="*/ 24 w 150"/>
                <a:gd name="T15" fmla="*/ 20 h 987"/>
                <a:gd name="T16" fmla="*/ 75 w 150"/>
                <a:gd name="T17" fmla="*/ 0 h 987"/>
                <a:gd name="T18" fmla="*/ 15 w 150"/>
                <a:gd name="T19" fmla="*/ 987 h 987"/>
                <a:gd name="T20" fmla="*/ 15 w 150"/>
                <a:gd name="T21" fmla="*/ 265 h 987"/>
                <a:gd name="T22" fmla="*/ 138 w 150"/>
                <a:gd name="T23" fmla="*/ 265 h 987"/>
                <a:gd name="T24" fmla="*/ 138 w 150"/>
                <a:gd name="T25" fmla="*/ 987 h 987"/>
                <a:gd name="T26" fmla="*/ 15 w 150"/>
                <a:gd name="T27"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56" name="Freeform 58"/>
            <p:cNvSpPr>
              <a:spLocks/>
            </p:cNvSpPr>
            <p:nvPr userDrawn="1"/>
          </p:nvSpPr>
          <p:spPr bwMode="gray">
            <a:xfrm>
              <a:off x="4836" y="604"/>
              <a:ext cx="31" cy="42"/>
            </a:xfrm>
            <a:custGeom>
              <a:avLst/>
              <a:gdLst>
                <a:gd name="T0" fmla="*/ 0 w 548"/>
                <a:gd name="T1" fmla="*/ 742 h 742"/>
                <a:gd name="T2" fmla="*/ 0 w 548"/>
                <a:gd name="T3" fmla="*/ 28 h 742"/>
                <a:gd name="T4" fmla="*/ 289 w 548"/>
                <a:gd name="T5" fmla="*/ 0 h 742"/>
                <a:gd name="T6" fmla="*/ 526 w 548"/>
                <a:gd name="T7" fmla="*/ 113 h 742"/>
                <a:gd name="T8" fmla="*/ 548 w 548"/>
                <a:gd name="T9" fmla="*/ 299 h 742"/>
                <a:gd name="T10" fmla="*/ 548 w 548"/>
                <a:gd name="T11" fmla="*/ 742 h 742"/>
                <a:gd name="T12" fmla="*/ 424 w 548"/>
                <a:gd name="T13" fmla="*/ 742 h 742"/>
                <a:gd name="T14" fmla="*/ 424 w 548"/>
                <a:gd name="T15" fmla="*/ 306 h 742"/>
                <a:gd name="T16" fmla="*/ 403 w 548"/>
                <a:gd name="T17" fmla="*/ 134 h 742"/>
                <a:gd name="T18" fmla="*/ 277 w 548"/>
                <a:gd name="T19" fmla="*/ 74 h 742"/>
                <a:gd name="T20" fmla="*/ 123 w 548"/>
                <a:gd name="T21" fmla="*/ 90 h 742"/>
                <a:gd name="T22" fmla="*/ 123 w 548"/>
                <a:gd name="T23" fmla="*/ 742 h 742"/>
                <a:gd name="T24" fmla="*/ 0 w 548"/>
                <a:gd name="T25"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57" name="Freeform 59"/>
            <p:cNvSpPr>
              <a:spLocks noEditPoints="1"/>
            </p:cNvSpPr>
            <p:nvPr userDrawn="1"/>
          </p:nvSpPr>
          <p:spPr bwMode="gray">
            <a:xfrm>
              <a:off x="4876" y="604"/>
              <a:ext cx="32" cy="62"/>
            </a:xfrm>
            <a:custGeom>
              <a:avLst/>
              <a:gdLst>
                <a:gd name="T0" fmla="*/ 445 w 569"/>
                <a:gd name="T1" fmla="*/ 677 h 1098"/>
                <a:gd name="T2" fmla="*/ 399 w 569"/>
                <a:gd name="T3" fmla="*/ 721 h 1098"/>
                <a:gd name="T4" fmla="*/ 257 w 569"/>
                <a:gd name="T5" fmla="*/ 762 h 1098"/>
                <a:gd name="T6" fmla="*/ 97 w 569"/>
                <a:gd name="T7" fmla="*/ 708 h 1098"/>
                <a:gd name="T8" fmla="*/ 0 w 569"/>
                <a:gd name="T9" fmla="*/ 414 h 1098"/>
                <a:gd name="T10" fmla="*/ 71 w 569"/>
                <a:gd name="T11" fmla="*/ 131 h 1098"/>
                <a:gd name="T12" fmla="*/ 340 w 569"/>
                <a:gd name="T13" fmla="*/ 0 h 1098"/>
                <a:gd name="T14" fmla="*/ 569 w 569"/>
                <a:gd name="T15" fmla="*/ 28 h 1098"/>
                <a:gd name="T16" fmla="*/ 569 w 569"/>
                <a:gd name="T17" fmla="*/ 601 h 1098"/>
                <a:gd name="T18" fmla="*/ 555 w 569"/>
                <a:gd name="T19" fmla="*/ 843 h 1098"/>
                <a:gd name="T20" fmla="*/ 422 w 569"/>
                <a:gd name="T21" fmla="*/ 1052 h 1098"/>
                <a:gd name="T22" fmla="*/ 191 w 569"/>
                <a:gd name="T23" fmla="*/ 1098 h 1098"/>
                <a:gd name="T24" fmla="*/ 98 w 569"/>
                <a:gd name="T25" fmla="*/ 1092 h 1098"/>
                <a:gd name="T26" fmla="*/ 98 w 569"/>
                <a:gd name="T27" fmla="*/ 1018 h 1098"/>
                <a:gd name="T28" fmla="*/ 190 w 569"/>
                <a:gd name="T29" fmla="*/ 1024 h 1098"/>
                <a:gd name="T30" fmla="*/ 341 w 569"/>
                <a:gd name="T31" fmla="*/ 997 h 1098"/>
                <a:gd name="T32" fmla="*/ 434 w 569"/>
                <a:gd name="T33" fmla="*/ 858 h 1098"/>
                <a:gd name="T34" fmla="*/ 445 w 569"/>
                <a:gd name="T35" fmla="*/ 716 h 1098"/>
                <a:gd name="T36" fmla="*/ 445 w 569"/>
                <a:gd name="T37" fmla="*/ 677 h 1098"/>
                <a:gd name="T38" fmla="*/ 445 w 569"/>
                <a:gd name="T39" fmla="*/ 81 h 1098"/>
                <a:gd name="T40" fmla="*/ 353 w 569"/>
                <a:gd name="T41" fmla="*/ 74 h 1098"/>
                <a:gd name="T42" fmla="*/ 231 w 569"/>
                <a:gd name="T43" fmla="*/ 106 h 1098"/>
                <a:gd name="T44" fmla="*/ 152 w 569"/>
                <a:gd name="T45" fmla="*/ 233 h 1098"/>
                <a:gd name="T46" fmla="*/ 126 w 569"/>
                <a:gd name="T47" fmla="*/ 419 h 1098"/>
                <a:gd name="T48" fmla="*/ 174 w 569"/>
                <a:gd name="T49" fmla="*/ 633 h 1098"/>
                <a:gd name="T50" fmla="*/ 274 w 569"/>
                <a:gd name="T51" fmla="*/ 687 h 1098"/>
                <a:gd name="T52" fmla="*/ 371 w 569"/>
                <a:gd name="T53" fmla="*/ 654 h 1098"/>
                <a:gd name="T54" fmla="*/ 435 w 569"/>
                <a:gd name="T55" fmla="*/ 566 h 1098"/>
                <a:gd name="T56" fmla="*/ 445 w 569"/>
                <a:gd name="T57" fmla="*/ 483 h 1098"/>
                <a:gd name="T58" fmla="*/ 445 w 569"/>
                <a:gd name="T59" fmla="*/ 81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58" name="Freeform 60"/>
            <p:cNvSpPr>
              <a:spLocks/>
            </p:cNvSpPr>
            <p:nvPr userDrawn="1"/>
          </p:nvSpPr>
          <p:spPr bwMode="gray">
            <a:xfrm>
              <a:off x="4939" y="595"/>
              <a:ext cx="18" cy="51"/>
            </a:xfrm>
            <a:custGeom>
              <a:avLst/>
              <a:gdLst>
                <a:gd name="T0" fmla="*/ 0 w 318"/>
                <a:gd name="T1" fmla="*/ 0 h 917"/>
                <a:gd name="T2" fmla="*/ 124 w 318"/>
                <a:gd name="T3" fmla="*/ 0 h 917"/>
                <a:gd name="T4" fmla="*/ 124 w 318"/>
                <a:gd name="T5" fmla="*/ 195 h 917"/>
                <a:gd name="T6" fmla="*/ 318 w 318"/>
                <a:gd name="T7" fmla="*/ 195 h 917"/>
                <a:gd name="T8" fmla="*/ 318 w 318"/>
                <a:gd name="T9" fmla="*/ 273 h 917"/>
                <a:gd name="T10" fmla="*/ 124 w 318"/>
                <a:gd name="T11" fmla="*/ 273 h 917"/>
                <a:gd name="T12" fmla="*/ 124 w 318"/>
                <a:gd name="T13" fmla="*/ 656 h 917"/>
                <a:gd name="T14" fmla="*/ 156 w 318"/>
                <a:gd name="T15" fmla="*/ 804 h 917"/>
                <a:gd name="T16" fmla="*/ 225 w 318"/>
                <a:gd name="T17" fmla="*/ 836 h 917"/>
                <a:gd name="T18" fmla="*/ 277 w 318"/>
                <a:gd name="T19" fmla="*/ 838 h 917"/>
                <a:gd name="T20" fmla="*/ 318 w 318"/>
                <a:gd name="T21" fmla="*/ 838 h 917"/>
                <a:gd name="T22" fmla="*/ 318 w 318"/>
                <a:gd name="T23" fmla="*/ 917 h 917"/>
                <a:gd name="T24" fmla="*/ 251 w 318"/>
                <a:gd name="T25" fmla="*/ 917 h 917"/>
                <a:gd name="T26" fmla="*/ 127 w 318"/>
                <a:gd name="T27" fmla="*/ 904 h 917"/>
                <a:gd name="T28" fmla="*/ 11 w 318"/>
                <a:gd name="T29" fmla="*/ 782 h 917"/>
                <a:gd name="T30" fmla="*/ 0 w 318"/>
                <a:gd name="T31" fmla="*/ 638 h 917"/>
                <a:gd name="T32" fmla="*/ 0 w 318"/>
                <a:gd name="T33" fmla="*/ 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59" name="Freeform 61"/>
            <p:cNvSpPr>
              <a:spLocks noEditPoints="1"/>
            </p:cNvSpPr>
            <p:nvPr userDrawn="1"/>
          </p:nvSpPr>
          <p:spPr bwMode="gray">
            <a:xfrm>
              <a:off x="4963"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60" name="Freeform 62"/>
            <p:cNvSpPr>
              <a:spLocks/>
            </p:cNvSpPr>
            <p:nvPr userDrawn="1"/>
          </p:nvSpPr>
          <p:spPr bwMode="gray">
            <a:xfrm>
              <a:off x="5007" y="604"/>
              <a:ext cx="52" cy="42"/>
            </a:xfrm>
            <a:custGeom>
              <a:avLst/>
              <a:gdLst>
                <a:gd name="T0" fmla="*/ 0 w 933"/>
                <a:gd name="T1" fmla="*/ 742 h 742"/>
                <a:gd name="T2" fmla="*/ 0 w 933"/>
                <a:gd name="T3" fmla="*/ 28 h 742"/>
                <a:gd name="T4" fmla="*/ 267 w 933"/>
                <a:gd name="T5" fmla="*/ 0 h 742"/>
                <a:gd name="T6" fmla="*/ 460 w 933"/>
                <a:gd name="T7" fmla="*/ 46 h 742"/>
                <a:gd name="T8" fmla="*/ 691 w 933"/>
                <a:gd name="T9" fmla="*/ 0 h 742"/>
                <a:gd name="T10" fmla="*/ 912 w 933"/>
                <a:gd name="T11" fmla="*/ 114 h 742"/>
                <a:gd name="T12" fmla="*/ 933 w 933"/>
                <a:gd name="T13" fmla="*/ 299 h 742"/>
                <a:gd name="T14" fmla="*/ 933 w 933"/>
                <a:gd name="T15" fmla="*/ 742 h 742"/>
                <a:gd name="T16" fmla="*/ 809 w 933"/>
                <a:gd name="T17" fmla="*/ 742 h 742"/>
                <a:gd name="T18" fmla="*/ 809 w 933"/>
                <a:gd name="T19" fmla="*/ 306 h 742"/>
                <a:gd name="T20" fmla="*/ 790 w 933"/>
                <a:gd name="T21" fmla="*/ 135 h 742"/>
                <a:gd name="T22" fmla="*/ 675 w 933"/>
                <a:gd name="T23" fmla="*/ 74 h 742"/>
                <a:gd name="T24" fmla="*/ 528 w 933"/>
                <a:gd name="T25" fmla="*/ 108 h 742"/>
                <a:gd name="T26" fmla="*/ 528 w 933"/>
                <a:gd name="T27" fmla="*/ 742 h 742"/>
                <a:gd name="T28" fmla="*/ 405 w 933"/>
                <a:gd name="T29" fmla="*/ 742 h 742"/>
                <a:gd name="T30" fmla="*/ 405 w 933"/>
                <a:gd name="T31" fmla="*/ 301 h 742"/>
                <a:gd name="T32" fmla="*/ 385 w 933"/>
                <a:gd name="T33" fmla="*/ 135 h 742"/>
                <a:gd name="T34" fmla="*/ 267 w 933"/>
                <a:gd name="T35" fmla="*/ 74 h 742"/>
                <a:gd name="T36" fmla="*/ 124 w 933"/>
                <a:gd name="T37" fmla="*/ 90 h 742"/>
                <a:gd name="T38" fmla="*/ 124 w 933"/>
                <a:gd name="T39" fmla="*/ 742 h 742"/>
                <a:gd name="T40" fmla="*/ 0 w 933"/>
                <a:gd name="T41"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61" name="Freeform 63"/>
            <p:cNvSpPr>
              <a:spLocks noEditPoints="1"/>
            </p:cNvSpPr>
            <p:nvPr userDrawn="1"/>
          </p:nvSpPr>
          <p:spPr bwMode="gray">
            <a:xfrm>
              <a:off x="5069"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62" name="Freeform 64"/>
            <p:cNvSpPr>
              <a:spLocks/>
            </p:cNvSpPr>
            <p:nvPr userDrawn="1"/>
          </p:nvSpPr>
          <p:spPr bwMode="gray">
            <a:xfrm>
              <a:off x="5113" y="604"/>
              <a:ext cx="17" cy="42"/>
            </a:xfrm>
            <a:custGeom>
              <a:avLst/>
              <a:gdLst>
                <a:gd name="T0" fmla="*/ 0 w 312"/>
                <a:gd name="T1" fmla="*/ 742 h 742"/>
                <a:gd name="T2" fmla="*/ 0 w 312"/>
                <a:gd name="T3" fmla="*/ 31 h 742"/>
                <a:gd name="T4" fmla="*/ 312 w 312"/>
                <a:gd name="T5" fmla="*/ 0 h 742"/>
                <a:gd name="T6" fmla="*/ 312 w 312"/>
                <a:gd name="T7" fmla="*/ 77 h 742"/>
                <a:gd name="T8" fmla="*/ 124 w 312"/>
                <a:gd name="T9" fmla="*/ 90 h 742"/>
                <a:gd name="T10" fmla="*/ 124 w 312"/>
                <a:gd name="T11" fmla="*/ 742 h 742"/>
                <a:gd name="T12" fmla="*/ 0 w 312"/>
                <a:gd name="T13" fmla="*/ 742 h 742"/>
              </a:gdLst>
              <a:ahLst/>
              <a:cxnLst>
                <a:cxn ang="0">
                  <a:pos x="T0" y="T1"/>
                </a:cxn>
                <a:cxn ang="0">
                  <a:pos x="T2" y="T3"/>
                </a:cxn>
                <a:cxn ang="0">
                  <a:pos x="T4" y="T5"/>
                </a:cxn>
                <a:cxn ang="0">
                  <a:pos x="T6" y="T7"/>
                </a:cxn>
                <a:cxn ang="0">
                  <a:pos x="T8" y="T9"/>
                </a:cxn>
                <a:cxn ang="0">
                  <a:pos x="T10" y="T11"/>
                </a:cxn>
                <a:cxn ang="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63" name="Freeform 65"/>
            <p:cNvSpPr>
              <a:spLocks/>
            </p:cNvSpPr>
            <p:nvPr userDrawn="1"/>
          </p:nvSpPr>
          <p:spPr bwMode="gray">
            <a:xfrm>
              <a:off x="5138" y="604"/>
              <a:ext cx="17" cy="42"/>
            </a:xfrm>
            <a:custGeom>
              <a:avLst/>
              <a:gdLst>
                <a:gd name="T0" fmla="*/ 0 w 312"/>
                <a:gd name="T1" fmla="*/ 742 h 742"/>
                <a:gd name="T2" fmla="*/ 0 w 312"/>
                <a:gd name="T3" fmla="*/ 31 h 742"/>
                <a:gd name="T4" fmla="*/ 312 w 312"/>
                <a:gd name="T5" fmla="*/ 0 h 742"/>
                <a:gd name="T6" fmla="*/ 312 w 312"/>
                <a:gd name="T7" fmla="*/ 77 h 742"/>
                <a:gd name="T8" fmla="*/ 124 w 312"/>
                <a:gd name="T9" fmla="*/ 90 h 742"/>
                <a:gd name="T10" fmla="*/ 124 w 312"/>
                <a:gd name="T11" fmla="*/ 742 h 742"/>
                <a:gd name="T12" fmla="*/ 0 w 312"/>
                <a:gd name="T13" fmla="*/ 742 h 742"/>
              </a:gdLst>
              <a:ahLst/>
              <a:cxnLst>
                <a:cxn ang="0">
                  <a:pos x="T0" y="T1"/>
                </a:cxn>
                <a:cxn ang="0">
                  <a:pos x="T2" y="T3"/>
                </a:cxn>
                <a:cxn ang="0">
                  <a:pos x="T4" y="T5"/>
                </a:cxn>
                <a:cxn ang="0">
                  <a:pos x="T6" y="T7"/>
                </a:cxn>
                <a:cxn ang="0">
                  <a:pos x="T8" y="T9"/>
                </a:cxn>
                <a:cxn ang="0">
                  <a:pos x="T10" y="T11"/>
                </a:cxn>
                <a:cxn ang="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64" name="Freeform 66"/>
            <p:cNvSpPr>
              <a:spLocks noEditPoints="1"/>
            </p:cNvSpPr>
            <p:nvPr userDrawn="1"/>
          </p:nvSpPr>
          <p:spPr bwMode="gray">
            <a:xfrm>
              <a:off x="5160" y="604"/>
              <a:ext cx="34" cy="43"/>
            </a:xfrm>
            <a:custGeom>
              <a:avLst/>
              <a:gdLst>
                <a:gd name="T0" fmla="*/ 304 w 607"/>
                <a:gd name="T1" fmla="*/ 0 h 762"/>
                <a:gd name="T2" fmla="*/ 534 w 607"/>
                <a:gd name="T3" fmla="*/ 103 h 762"/>
                <a:gd name="T4" fmla="*/ 607 w 607"/>
                <a:gd name="T5" fmla="*/ 381 h 762"/>
                <a:gd name="T6" fmla="*/ 534 w 607"/>
                <a:gd name="T7" fmla="*/ 659 h 762"/>
                <a:gd name="T8" fmla="*/ 305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65" name="Freeform 67"/>
            <p:cNvSpPr>
              <a:spLocks/>
            </p:cNvSpPr>
            <p:nvPr userDrawn="1"/>
          </p:nvSpPr>
          <p:spPr bwMode="gray">
            <a:xfrm>
              <a:off x="5198" y="605"/>
              <a:ext cx="52" cy="41"/>
            </a:xfrm>
            <a:custGeom>
              <a:avLst/>
              <a:gdLst>
                <a:gd name="T0" fmla="*/ 204 w 929"/>
                <a:gd name="T1" fmla="*/ 722 h 722"/>
                <a:gd name="T2" fmla="*/ 0 w 929"/>
                <a:gd name="T3" fmla="*/ 0 h 722"/>
                <a:gd name="T4" fmla="*/ 124 w 929"/>
                <a:gd name="T5" fmla="*/ 0 h 722"/>
                <a:gd name="T6" fmla="*/ 277 w 929"/>
                <a:gd name="T7" fmla="*/ 588 h 722"/>
                <a:gd name="T8" fmla="*/ 412 w 929"/>
                <a:gd name="T9" fmla="*/ 0 h 722"/>
                <a:gd name="T10" fmla="*/ 534 w 929"/>
                <a:gd name="T11" fmla="*/ 0 h 722"/>
                <a:gd name="T12" fmla="*/ 676 w 929"/>
                <a:gd name="T13" fmla="*/ 588 h 722"/>
                <a:gd name="T14" fmla="*/ 828 w 929"/>
                <a:gd name="T15" fmla="*/ 0 h 722"/>
                <a:gd name="T16" fmla="*/ 929 w 929"/>
                <a:gd name="T17" fmla="*/ 0 h 722"/>
                <a:gd name="T18" fmla="*/ 726 w 929"/>
                <a:gd name="T19" fmla="*/ 722 h 722"/>
                <a:gd name="T20" fmla="*/ 603 w 929"/>
                <a:gd name="T21" fmla="*/ 722 h 722"/>
                <a:gd name="T22" fmla="*/ 495 w 929"/>
                <a:gd name="T23" fmla="*/ 255 h 722"/>
                <a:gd name="T24" fmla="*/ 468 w 929"/>
                <a:gd name="T25" fmla="*/ 107 h 722"/>
                <a:gd name="T26" fmla="*/ 440 w 929"/>
                <a:gd name="T27" fmla="*/ 254 h 722"/>
                <a:gd name="T28" fmla="*/ 332 w 929"/>
                <a:gd name="T29" fmla="*/ 722 h 722"/>
                <a:gd name="T30" fmla="*/ 204 w 929"/>
                <a:gd name="T31"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66" name="Freeform 68"/>
            <p:cNvSpPr>
              <a:spLocks/>
            </p:cNvSpPr>
            <p:nvPr userDrawn="1"/>
          </p:nvSpPr>
          <p:spPr bwMode="gray">
            <a:xfrm>
              <a:off x="5270" y="605"/>
              <a:ext cx="52" cy="41"/>
            </a:xfrm>
            <a:custGeom>
              <a:avLst/>
              <a:gdLst>
                <a:gd name="T0" fmla="*/ 204 w 930"/>
                <a:gd name="T1" fmla="*/ 722 h 722"/>
                <a:gd name="T2" fmla="*/ 0 w 930"/>
                <a:gd name="T3" fmla="*/ 0 h 722"/>
                <a:gd name="T4" fmla="*/ 125 w 930"/>
                <a:gd name="T5" fmla="*/ 0 h 722"/>
                <a:gd name="T6" fmla="*/ 277 w 930"/>
                <a:gd name="T7" fmla="*/ 588 h 722"/>
                <a:gd name="T8" fmla="*/ 412 w 930"/>
                <a:gd name="T9" fmla="*/ 0 h 722"/>
                <a:gd name="T10" fmla="*/ 535 w 930"/>
                <a:gd name="T11" fmla="*/ 0 h 722"/>
                <a:gd name="T12" fmla="*/ 676 w 930"/>
                <a:gd name="T13" fmla="*/ 588 h 722"/>
                <a:gd name="T14" fmla="*/ 829 w 930"/>
                <a:gd name="T15" fmla="*/ 0 h 722"/>
                <a:gd name="T16" fmla="*/ 930 w 930"/>
                <a:gd name="T17" fmla="*/ 0 h 722"/>
                <a:gd name="T18" fmla="*/ 726 w 930"/>
                <a:gd name="T19" fmla="*/ 722 h 722"/>
                <a:gd name="T20" fmla="*/ 604 w 930"/>
                <a:gd name="T21" fmla="*/ 722 h 722"/>
                <a:gd name="T22" fmla="*/ 495 w 930"/>
                <a:gd name="T23" fmla="*/ 255 h 722"/>
                <a:gd name="T24" fmla="*/ 468 w 930"/>
                <a:gd name="T25" fmla="*/ 107 h 722"/>
                <a:gd name="T26" fmla="*/ 441 w 930"/>
                <a:gd name="T27" fmla="*/ 254 h 722"/>
                <a:gd name="T28" fmla="*/ 332 w 930"/>
                <a:gd name="T29" fmla="*/ 722 h 722"/>
                <a:gd name="T30" fmla="*/ 204 w 930"/>
                <a:gd name="T31"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67" name="Freeform 69"/>
            <p:cNvSpPr>
              <a:spLocks noEditPoints="1"/>
            </p:cNvSpPr>
            <p:nvPr userDrawn="1"/>
          </p:nvSpPr>
          <p:spPr bwMode="gray">
            <a:xfrm>
              <a:off x="5329" y="591"/>
              <a:ext cx="9" cy="55"/>
            </a:xfrm>
            <a:custGeom>
              <a:avLst/>
              <a:gdLst>
                <a:gd name="T0" fmla="*/ 76 w 151"/>
                <a:gd name="T1" fmla="*/ 0 h 987"/>
                <a:gd name="T2" fmla="*/ 132 w 151"/>
                <a:gd name="T3" fmla="*/ 25 h 987"/>
                <a:gd name="T4" fmla="*/ 151 w 151"/>
                <a:gd name="T5" fmla="*/ 76 h 987"/>
                <a:gd name="T6" fmla="*/ 126 w 151"/>
                <a:gd name="T7" fmla="*/ 132 h 987"/>
                <a:gd name="T8" fmla="*/ 75 w 151"/>
                <a:gd name="T9" fmla="*/ 151 h 987"/>
                <a:gd name="T10" fmla="*/ 20 w 151"/>
                <a:gd name="T11" fmla="*/ 127 h 987"/>
                <a:gd name="T12" fmla="*/ 0 w 151"/>
                <a:gd name="T13" fmla="*/ 75 h 987"/>
                <a:gd name="T14" fmla="*/ 25 w 151"/>
                <a:gd name="T15" fmla="*/ 20 h 987"/>
                <a:gd name="T16" fmla="*/ 76 w 151"/>
                <a:gd name="T17" fmla="*/ 0 h 987"/>
                <a:gd name="T18" fmla="*/ 15 w 151"/>
                <a:gd name="T19" fmla="*/ 987 h 987"/>
                <a:gd name="T20" fmla="*/ 15 w 151"/>
                <a:gd name="T21" fmla="*/ 265 h 987"/>
                <a:gd name="T22" fmla="*/ 139 w 151"/>
                <a:gd name="T23" fmla="*/ 265 h 987"/>
                <a:gd name="T24" fmla="*/ 139 w 151"/>
                <a:gd name="T25" fmla="*/ 987 h 987"/>
                <a:gd name="T26" fmla="*/ 15 w 151"/>
                <a:gd name="T27"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68" name="Freeform 70"/>
            <p:cNvSpPr>
              <a:spLocks/>
            </p:cNvSpPr>
            <p:nvPr userDrawn="1"/>
          </p:nvSpPr>
          <p:spPr bwMode="gray">
            <a:xfrm>
              <a:off x="5350" y="595"/>
              <a:ext cx="18" cy="51"/>
            </a:xfrm>
            <a:custGeom>
              <a:avLst/>
              <a:gdLst>
                <a:gd name="T0" fmla="*/ 0 w 318"/>
                <a:gd name="T1" fmla="*/ 0 h 917"/>
                <a:gd name="T2" fmla="*/ 124 w 318"/>
                <a:gd name="T3" fmla="*/ 0 h 917"/>
                <a:gd name="T4" fmla="*/ 124 w 318"/>
                <a:gd name="T5" fmla="*/ 195 h 917"/>
                <a:gd name="T6" fmla="*/ 318 w 318"/>
                <a:gd name="T7" fmla="*/ 195 h 917"/>
                <a:gd name="T8" fmla="*/ 318 w 318"/>
                <a:gd name="T9" fmla="*/ 273 h 917"/>
                <a:gd name="T10" fmla="*/ 124 w 318"/>
                <a:gd name="T11" fmla="*/ 273 h 917"/>
                <a:gd name="T12" fmla="*/ 124 w 318"/>
                <a:gd name="T13" fmla="*/ 656 h 917"/>
                <a:gd name="T14" fmla="*/ 156 w 318"/>
                <a:gd name="T15" fmla="*/ 804 h 917"/>
                <a:gd name="T16" fmla="*/ 225 w 318"/>
                <a:gd name="T17" fmla="*/ 836 h 917"/>
                <a:gd name="T18" fmla="*/ 277 w 318"/>
                <a:gd name="T19" fmla="*/ 838 h 917"/>
                <a:gd name="T20" fmla="*/ 318 w 318"/>
                <a:gd name="T21" fmla="*/ 838 h 917"/>
                <a:gd name="T22" fmla="*/ 318 w 318"/>
                <a:gd name="T23" fmla="*/ 917 h 917"/>
                <a:gd name="T24" fmla="*/ 251 w 318"/>
                <a:gd name="T25" fmla="*/ 917 h 917"/>
                <a:gd name="T26" fmla="*/ 127 w 318"/>
                <a:gd name="T27" fmla="*/ 904 h 917"/>
                <a:gd name="T28" fmla="*/ 11 w 318"/>
                <a:gd name="T29" fmla="*/ 782 h 917"/>
                <a:gd name="T30" fmla="*/ 0 w 318"/>
                <a:gd name="T31" fmla="*/ 638 h 917"/>
                <a:gd name="T32" fmla="*/ 0 w 318"/>
                <a:gd name="T33" fmla="*/ 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69" name="Freeform 71"/>
            <p:cNvSpPr>
              <a:spLocks/>
            </p:cNvSpPr>
            <p:nvPr userDrawn="1"/>
          </p:nvSpPr>
          <p:spPr bwMode="gray">
            <a:xfrm>
              <a:off x="5376" y="585"/>
              <a:ext cx="31" cy="61"/>
            </a:xfrm>
            <a:custGeom>
              <a:avLst/>
              <a:gdLst>
                <a:gd name="T0" fmla="*/ 0 w 548"/>
                <a:gd name="T1" fmla="*/ 1087 h 1087"/>
                <a:gd name="T2" fmla="*/ 0 w 548"/>
                <a:gd name="T3" fmla="*/ 0 h 1087"/>
                <a:gd name="T4" fmla="*/ 124 w 548"/>
                <a:gd name="T5" fmla="*/ 0 h 1087"/>
                <a:gd name="T6" fmla="*/ 124 w 548"/>
                <a:gd name="T7" fmla="*/ 382 h 1087"/>
                <a:gd name="T8" fmla="*/ 306 w 548"/>
                <a:gd name="T9" fmla="*/ 345 h 1087"/>
                <a:gd name="T10" fmla="*/ 526 w 548"/>
                <a:gd name="T11" fmla="*/ 458 h 1087"/>
                <a:gd name="T12" fmla="*/ 548 w 548"/>
                <a:gd name="T13" fmla="*/ 644 h 1087"/>
                <a:gd name="T14" fmla="*/ 548 w 548"/>
                <a:gd name="T15" fmla="*/ 1087 h 1087"/>
                <a:gd name="T16" fmla="*/ 425 w 548"/>
                <a:gd name="T17" fmla="*/ 1087 h 1087"/>
                <a:gd name="T18" fmla="*/ 425 w 548"/>
                <a:gd name="T19" fmla="*/ 624 h 1087"/>
                <a:gd name="T20" fmla="*/ 403 w 548"/>
                <a:gd name="T21" fmla="*/ 477 h 1087"/>
                <a:gd name="T22" fmla="*/ 294 w 548"/>
                <a:gd name="T23" fmla="*/ 419 h 1087"/>
                <a:gd name="T24" fmla="*/ 124 w 548"/>
                <a:gd name="T25" fmla="*/ 463 h 1087"/>
                <a:gd name="T26" fmla="*/ 124 w 548"/>
                <a:gd name="T27" fmla="*/ 1087 h 1087"/>
                <a:gd name="T28" fmla="*/ 0 w 548"/>
                <a:gd name="T2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70" name="Freeform 72"/>
            <p:cNvSpPr>
              <a:spLocks/>
            </p:cNvSpPr>
            <p:nvPr userDrawn="1"/>
          </p:nvSpPr>
          <p:spPr bwMode="gray">
            <a:xfrm>
              <a:off x="5432" y="605"/>
              <a:ext cx="34" cy="60"/>
            </a:xfrm>
            <a:custGeom>
              <a:avLst/>
              <a:gdLst>
                <a:gd name="T0" fmla="*/ 15 w 34"/>
                <a:gd name="T1" fmla="*/ 41 h 60"/>
                <a:gd name="T2" fmla="*/ 0 w 34"/>
                <a:gd name="T3" fmla="*/ 0 h 60"/>
                <a:gd name="T4" fmla="*/ 7 w 34"/>
                <a:gd name="T5" fmla="*/ 0 h 60"/>
                <a:gd name="T6" fmla="*/ 18 w 34"/>
                <a:gd name="T7" fmla="*/ 33 h 60"/>
                <a:gd name="T8" fmla="*/ 28 w 34"/>
                <a:gd name="T9" fmla="*/ 0 h 60"/>
                <a:gd name="T10" fmla="*/ 34 w 34"/>
                <a:gd name="T11" fmla="*/ 0 h 60"/>
                <a:gd name="T12" fmla="*/ 14 w 34"/>
                <a:gd name="T13" fmla="*/ 60 h 60"/>
                <a:gd name="T14" fmla="*/ 8 w 34"/>
                <a:gd name="T15" fmla="*/ 60 h 60"/>
                <a:gd name="T16" fmla="*/ 15 w 34"/>
                <a:gd name="T17" fmla="*/ 4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71" name="Freeform 73"/>
            <p:cNvSpPr>
              <a:spLocks noEditPoints="1"/>
            </p:cNvSpPr>
            <p:nvPr userDrawn="1"/>
          </p:nvSpPr>
          <p:spPr bwMode="gray">
            <a:xfrm>
              <a:off x="5470"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72" name="Freeform 74"/>
            <p:cNvSpPr>
              <a:spLocks/>
            </p:cNvSpPr>
            <p:nvPr userDrawn="1"/>
          </p:nvSpPr>
          <p:spPr bwMode="gray">
            <a:xfrm>
              <a:off x="5514" y="605"/>
              <a:ext cx="29" cy="42"/>
            </a:xfrm>
            <a:custGeom>
              <a:avLst/>
              <a:gdLst>
                <a:gd name="T0" fmla="*/ 0 w 527"/>
                <a:gd name="T1" fmla="*/ 0 h 742"/>
                <a:gd name="T2" fmla="*/ 123 w 527"/>
                <a:gd name="T3" fmla="*/ 0 h 742"/>
                <a:gd name="T4" fmla="*/ 123 w 527"/>
                <a:gd name="T5" fmla="*/ 445 h 742"/>
                <a:gd name="T6" fmla="*/ 145 w 527"/>
                <a:gd name="T7" fmla="*/ 609 h 742"/>
                <a:gd name="T8" fmla="*/ 197 w 527"/>
                <a:gd name="T9" fmla="*/ 656 h 742"/>
                <a:gd name="T10" fmla="*/ 276 w 527"/>
                <a:gd name="T11" fmla="*/ 667 h 742"/>
                <a:gd name="T12" fmla="*/ 403 w 527"/>
                <a:gd name="T13" fmla="*/ 648 h 742"/>
                <a:gd name="T14" fmla="*/ 403 w 527"/>
                <a:gd name="T15" fmla="*/ 0 h 742"/>
                <a:gd name="T16" fmla="*/ 527 w 527"/>
                <a:gd name="T17" fmla="*/ 0 h 742"/>
                <a:gd name="T18" fmla="*/ 527 w 527"/>
                <a:gd name="T19" fmla="*/ 710 h 742"/>
                <a:gd name="T20" fmla="*/ 269 w 527"/>
                <a:gd name="T21" fmla="*/ 742 h 742"/>
                <a:gd name="T22" fmla="*/ 86 w 527"/>
                <a:gd name="T23" fmla="*/ 703 h 742"/>
                <a:gd name="T24" fmla="*/ 6 w 527"/>
                <a:gd name="T25" fmla="*/ 567 h 742"/>
                <a:gd name="T26" fmla="*/ 0 w 527"/>
                <a:gd name="T27" fmla="*/ 454 h 742"/>
                <a:gd name="T28" fmla="*/ 0 w 527"/>
                <a:gd name="T29"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grpSp>
      <p:sp>
        <p:nvSpPr>
          <p:cNvPr id="1647619" name="Rectangle 3"/>
          <p:cNvSpPr>
            <a:spLocks noGrp="1" noChangeArrowheads="1"/>
          </p:cNvSpPr>
          <p:nvPr>
            <p:ph type="subTitle" sz="quarter" idx="1"/>
          </p:nvPr>
        </p:nvSpPr>
        <p:spPr bwMode="gray">
          <a:xfrm>
            <a:off x="665285" y="4557713"/>
            <a:ext cx="7807569" cy="1377950"/>
          </a:xfrm>
        </p:spPr>
        <p:txBody>
          <a:bodyPr lIns="0" tIns="0" rIns="0" bIns="0"/>
          <a:lstStyle>
            <a:lvl1pPr marL="0" indent="0">
              <a:lnSpc>
                <a:spcPct val="100000"/>
              </a:lnSpc>
              <a:spcBef>
                <a:spcPct val="0"/>
              </a:spcBef>
              <a:spcAft>
                <a:spcPct val="0"/>
              </a:spcAft>
              <a:buFont typeface="Wingdings" pitchFamily="2" charset="2"/>
              <a:buNone/>
              <a:defRPr sz="1662">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noProof="0" dirty="0" smtClean="0"/>
              <a:t>マスタ サブタイトルの書式設定</a:t>
            </a:r>
          </a:p>
          <a:p>
            <a:pPr lvl="0"/>
            <a:r>
              <a:rPr lang="ja-JP" altLang="en-US" noProof="0" dirty="0" smtClean="0"/>
              <a:t>マスタ サブタイトルの書式設定</a:t>
            </a:r>
          </a:p>
          <a:p>
            <a:pPr lvl="0"/>
            <a:r>
              <a:rPr lang="ja-JP" altLang="en-US" noProof="0" dirty="0" smtClean="0"/>
              <a:t>マスタ サブタイトルの書式設定</a:t>
            </a:r>
          </a:p>
        </p:txBody>
      </p:sp>
      <p:sp>
        <p:nvSpPr>
          <p:cNvPr id="1647620" name="AutoShape 4"/>
          <p:cNvSpPr>
            <a:spLocks noChangeArrowheads="1"/>
          </p:cNvSpPr>
          <p:nvPr userDrawn="1"/>
        </p:nvSpPr>
        <p:spPr bwMode="gray">
          <a:xfrm>
            <a:off x="4545623" y="0"/>
            <a:ext cx="52754" cy="44450"/>
          </a:xfrm>
          <a:prstGeom prst="triangle">
            <a:avLst>
              <a:gd name="adj" fmla="val 50000"/>
            </a:avLst>
          </a:prstGeom>
          <a:solidFill>
            <a:srgbClr val="C0C0C0"/>
          </a:solidFill>
          <a:ln>
            <a:noFill/>
          </a:ln>
          <a:effectLst/>
          <a:extLst>
            <a:ext uri="{91240B29-F687-4F45-9708-019B960494DF}">
              <a14:hiddenLine xmlns:a14="http://schemas.microsoft.com/office/drawing/2010/main" w="9525" algn="ctr">
                <a:solidFill>
                  <a:srgbClr val="595959"/>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lIns="84395" tIns="42198" rIns="84395" bIns="42198" anchor="ctr"/>
          <a:lstStyle>
            <a:lvl1pPr algn="l" defTabSz="912813" fontAlgn="base">
              <a:defRPr kumimoji="1" sz="2400">
                <a:solidFill>
                  <a:schemeClr val="tx1"/>
                </a:solidFill>
                <a:latin typeface="Arial" charset="0"/>
                <a:ea typeface="ＭＳ Ｐゴシック" pitchFamily="50" charset="-128"/>
              </a:defRPr>
            </a:lvl1pPr>
            <a:lvl2pPr algn="l" defTabSz="912813" fontAlgn="base">
              <a:defRPr kumimoji="1" sz="2400">
                <a:solidFill>
                  <a:schemeClr val="tx1"/>
                </a:solidFill>
                <a:latin typeface="Arial" charset="0"/>
                <a:ea typeface="ＭＳ Ｐゴシック" pitchFamily="50" charset="-128"/>
              </a:defRPr>
            </a:lvl2pPr>
            <a:lvl3pPr marL="912813" algn="l" defTabSz="912813" fontAlgn="base">
              <a:defRPr kumimoji="1" sz="2400">
                <a:solidFill>
                  <a:schemeClr val="tx1"/>
                </a:solidFill>
                <a:latin typeface="Arial" charset="0"/>
                <a:ea typeface="ＭＳ Ｐゴシック" pitchFamily="50" charset="-128"/>
              </a:defRPr>
            </a:lvl3pPr>
            <a:lvl4pPr algn="l" defTabSz="912813" fontAlgn="base">
              <a:defRPr kumimoji="1" sz="2400">
                <a:solidFill>
                  <a:schemeClr val="tx1"/>
                </a:solidFill>
                <a:latin typeface="Arial" charset="0"/>
                <a:ea typeface="ＭＳ Ｐゴシック" pitchFamily="50" charset="-128"/>
              </a:defRPr>
            </a:lvl4pPr>
            <a:lvl5pPr algn="l" defTabSz="912813" fontAlgn="base">
              <a:defRPr kumimoji="1" sz="2400">
                <a:solidFill>
                  <a:schemeClr val="tx1"/>
                </a:solidFill>
                <a:latin typeface="Arial" charset="0"/>
                <a:ea typeface="ＭＳ Ｐゴシック" pitchFamily="50" charset="-128"/>
              </a:defRPr>
            </a:lvl5pPr>
            <a:lvl6pPr defTabSz="912813" fontAlgn="base">
              <a:spcBef>
                <a:spcPct val="0"/>
              </a:spcBef>
              <a:spcAft>
                <a:spcPct val="0"/>
              </a:spcAft>
              <a:defRPr kumimoji="1" sz="2400">
                <a:solidFill>
                  <a:schemeClr val="tx1"/>
                </a:solidFill>
                <a:latin typeface="Arial" charset="0"/>
                <a:ea typeface="ＭＳ Ｐゴシック" pitchFamily="50" charset="-128"/>
              </a:defRPr>
            </a:lvl6pPr>
            <a:lvl7pPr defTabSz="912813" fontAlgn="base">
              <a:spcBef>
                <a:spcPct val="0"/>
              </a:spcBef>
              <a:spcAft>
                <a:spcPct val="0"/>
              </a:spcAft>
              <a:defRPr kumimoji="1" sz="2400">
                <a:solidFill>
                  <a:schemeClr val="tx1"/>
                </a:solidFill>
                <a:latin typeface="Arial" charset="0"/>
                <a:ea typeface="ＭＳ Ｐゴシック" pitchFamily="50" charset="-128"/>
              </a:defRPr>
            </a:lvl7pPr>
            <a:lvl8pPr defTabSz="912813" fontAlgn="base">
              <a:spcBef>
                <a:spcPct val="0"/>
              </a:spcBef>
              <a:spcAft>
                <a:spcPct val="0"/>
              </a:spcAft>
              <a:defRPr kumimoji="1" sz="2400">
                <a:solidFill>
                  <a:schemeClr val="tx1"/>
                </a:solidFill>
                <a:latin typeface="Arial" charset="0"/>
                <a:ea typeface="ＭＳ Ｐゴシック" pitchFamily="50" charset="-128"/>
              </a:defRPr>
            </a:lvl8pPr>
            <a:lvl9pPr defTabSz="912813" fontAlgn="base">
              <a:spcBef>
                <a:spcPct val="0"/>
              </a:spcBef>
              <a:spcAft>
                <a:spcPct val="0"/>
              </a:spcAft>
              <a:defRPr kumimoji="1" sz="2400">
                <a:solidFill>
                  <a:schemeClr val="tx1"/>
                </a:solidFill>
                <a:latin typeface="Arial" charset="0"/>
                <a:ea typeface="ＭＳ Ｐゴシック" pitchFamily="50" charset="-128"/>
              </a:defRPr>
            </a:lvl9pPr>
          </a:lstStyle>
          <a:p>
            <a:pPr algn="ctr" fontAlgn="ctr"/>
            <a:endParaRPr lang="en-GB" altLang="ja-JP" sz="923" dirty="0">
              <a:latin typeface="ＭＳ Ｐゴシック" pitchFamily="50" charset="-128"/>
            </a:endParaRPr>
          </a:p>
        </p:txBody>
      </p:sp>
      <p:sp>
        <p:nvSpPr>
          <p:cNvPr id="1647622" name="Rectangle 6"/>
          <p:cNvSpPr>
            <a:spLocks noGrp="1" noChangeArrowheads="1"/>
          </p:cNvSpPr>
          <p:nvPr>
            <p:ph type="ctrTitle" sz="quarter"/>
          </p:nvPr>
        </p:nvSpPr>
        <p:spPr bwMode="gray">
          <a:xfrm>
            <a:off x="663820" y="2433639"/>
            <a:ext cx="7807569" cy="1552575"/>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defRPr sz="2585">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noProof="0" dirty="0" smtClean="0"/>
              <a:t>マスタ タイトルの書式設定マスタマスタタイトルの書式設定マスタマスタ タイトルの書式設定マスタ</a:t>
            </a:r>
          </a:p>
        </p:txBody>
      </p:sp>
      <p:sp>
        <p:nvSpPr>
          <p:cNvPr id="1647657" name="Rectangle 41"/>
          <p:cNvSpPr>
            <a:spLocks noGrp="1" noChangeArrowheads="1"/>
          </p:cNvSpPr>
          <p:nvPr>
            <p:ph type="ftr" sz="quarter" idx="3"/>
          </p:nvPr>
        </p:nvSpPr>
        <p:spPr bwMode="gray"/>
        <p:txBody>
          <a:bodyPr/>
          <a:lstStyle>
            <a:lvl1pPr>
              <a:defRPr/>
            </a:lvl1pPr>
          </a:lstStyle>
          <a:p>
            <a:r>
              <a:rPr lang="en-US" altLang="ja-JP" dirty="0" smtClean="0"/>
              <a:t>Copyright 2017 FUJITSU LIMITED</a:t>
            </a:r>
            <a:endParaRPr lang="en-US" altLang="ja-JP" dirty="0"/>
          </a:p>
        </p:txBody>
      </p:sp>
      <p:sp>
        <p:nvSpPr>
          <p:cNvPr id="73" name="Rectangle 22"/>
          <p:cNvSpPr>
            <a:spLocks noGrp="1" noChangeArrowheads="1"/>
          </p:cNvSpPr>
          <p:nvPr>
            <p:ph type="sldNum" sz="quarter" idx="4"/>
          </p:nvPr>
        </p:nvSpPr>
        <p:spPr bwMode="gray">
          <a:xfrm>
            <a:off x="4321420" y="6389688"/>
            <a:ext cx="498231"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defTabSz="885114">
              <a:defRPr sz="831">
                <a:solidFill>
                  <a:schemeClr val="bg1"/>
                </a:solidFill>
              </a:defRPr>
            </a:lvl1pPr>
          </a:lstStyle>
          <a:p>
            <a:fld id="{08DF107D-060D-43D3-997D-8A34C269D30F}" type="slidenum">
              <a:rPr lang="en-US" altLang="ja-JP" smtClean="0"/>
              <a:pPr/>
              <a:t>‹#›</a:t>
            </a:fld>
            <a:endParaRPr lang="en-US" altLang="ja-JP" dirty="0"/>
          </a:p>
        </p:txBody>
      </p:sp>
    </p:spTree>
  </p:cSld>
  <p:clrMapOvr>
    <a:masterClrMapping/>
  </p:clrMapOvr>
  <p:timing>
    <p:tnLst>
      <p:par>
        <p:cTn id="1" dur="indefinite" restart="never" nodeType="tmRoot"/>
      </p:par>
    </p:tnLst>
  </p:timing>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スライド番号プレースホルダー 3"/>
          <p:cNvSpPr>
            <a:spLocks noGrp="1"/>
          </p:cNvSpPr>
          <p:nvPr>
            <p:ph type="sldNum" sz="quarter" idx="10"/>
          </p:nvPr>
        </p:nvSpPr>
        <p:spPr/>
        <p:txBody>
          <a:bodyPr/>
          <a:lstStyle>
            <a:lvl1pPr>
              <a:defRPr/>
            </a:lvl1pPr>
          </a:lstStyle>
          <a:p>
            <a:fld id="{C2171CF3-814F-40AE-96B7-B6553CDCF47E}" type="slidenum">
              <a:rPr lang="en-US" altLang="ja-JP">
                <a:solidFill>
                  <a:prstClr val="black"/>
                </a:solidFill>
              </a:rPr>
              <a:pPr/>
              <a:t>‹#›</a:t>
            </a:fld>
            <a:endParaRPr lang="en-US" altLang="ja-JP" dirty="0">
              <a:solidFill>
                <a:prstClr val="black"/>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dirty="0" smtClean="0">
                <a:solidFill>
                  <a:prstClr val="black"/>
                </a:solidFill>
              </a:rPr>
              <a:t>Copyright 2017 FUJITSU LIMITED</a:t>
            </a:r>
            <a:endParaRPr lang="en-US" altLang="ja-JP" dirty="0">
              <a:solidFill>
                <a:prstClr val="black"/>
              </a:solidFill>
            </a:endParaRPr>
          </a:p>
        </p:txBody>
      </p:sp>
    </p:spTree>
    <p:extLst>
      <p:ext uri="{BB962C8B-B14F-4D97-AF65-F5344CB8AC3E}">
        <p14:creationId xmlns:p14="http://schemas.microsoft.com/office/powerpoint/2010/main" val="1837974837"/>
      </p:ext>
    </p:extLst>
  </p:cSld>
  <p:clrMapOvr>
    <a:masterClrMapping/>
  </p:clrMapOvr>
  <p:timing>
    <p:tnLst>
      <p:par>
        <p:cTn id="1" dur="indefinite" restart="never" nodeType="tmRoot"/>
      </p:par>
    </p:tnLst>
  </p:timing>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296008" y="896938"/>
            <a:ext cx="4202723" cy="5308600"/>
          </a:xfrm>
        </p:spPr>
        <p:txBody>
          <a:bodyPr/>
          <a:lstStyle>
            <a:lvl1pPr>
              <a:defRPr sz="1292"/>
            </a:lvl1pPr>
            <a:lvl2pPr>
              <a:defRPr sz="1108"/>
            </a:lvl2pPr>
            <a:lvl3pPr>
              <a:defRPr sz="1108"/>
            </a:lvl3pPr>
            <a:lvl4pPr>
              <a:defRPr sz="1108"/>
            </a:lvl4pPr>
            <a:lvl5pPr>
              <a:defRPr sz="1108"/>
            </a:lvl5pPr>
            <a:lvl6pPr>
              <a:defRPr sz="1662"/>
            </a:lvl6pPr>
            <a:lvl7pPr>
              <a:defRPr sz="1662"/>
            </a:lvl7pPr>
            <a:lvl8pPr>
              <a:defRPr sz="1662"/>
            </a:lvl8pPr>
            <a:lvl9pPr>
              <a:defRPr sz="1662"/>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ー 3"/>
          <p:cNvSpPr>
            <a:spLocks noGrp="1"/>
          </p:cNvSpPr>
          <p:nvPr>
            <p:ph sz="half" idx="2"/>
          </p:nvPr>
        </p:nvSpPr>
        <p:spPr>
          <a:xfrm>
            <a:off x="4639408" y="896938"/>
            <a:ext cx="4204189" cy="5308600"/>
          </a:xfrm>
        </p:spPr>
        <p:txBody>
          <a:bodyPr/>
          <a:lstStyle>
            <a:lvl1pPr>
              <a:defRPr sz="1292"/>
            </a:lvl1pPr>
            <a:lvl2pPr>
              <a:defRPr sz="1108"/>
            </a:lvl2pPr>
            <a:lvl3pPr>
              <a:defRPr sz="1108"/>
            </a:lvl3pPr>
            <a:lvl4pPr>
              <a:defRPr sz="1108"/>
            </a:lvl4pPr>
            <a:lvl5pPr>
              <a:defRPr sz="1108"/>
            </a:lvl5pPr>
            <a:lvl6pPr>
              <a:defRPr sz="1662"/>
            </a:lvl6pPr>
            <a:lvl7pPr>
              <a:defRPr sz="1662"/>
            </a:lvl7pPr>
            <a:lvl8pPr>
              <a:defRPr sz="1662"/>
            </a:lvl8pPr>
            <a:lvl9pPr>
              <a:defRPr sz="1662"/>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スライド番号プレースホルダー 4"/>
          <p:cNvSpPr>
            <a:spLocks noGrp="1"/>
          </p:cNvSpPr>
          <p:nvPr>
            <p:ph type="sldNum" sz="quarter" idx="10"/>
          </p:nvPr>
        </p:nvSpPr>
        <p:spPr/>
        <p:txBody>
          <a:bodyPr/>
          <a:lstStyle>
            <a:lvl1pPr>
              <a:defRPr/>
            </a:lvl1pPr>
          </a:lstStyle>
          <a:p>
            <a:fld id="{731B63B0-1485-4D08-8D32-CD5F390730E1}" type="slidenum">
              <a:rPr lang="en-US" altLang="ja-JP">
                <a:solidFill>
                  <a:prstClr val="black"/>
                </a:solidFill>
              </a:rPr>
              <a:pPr/>
              <a:t>‹#›</a:t>
            </a:fld>
            <a:endParaRPr lang="en-US" altLang="ja-JP" dirty="0">
              <a:solidFill>
                <a:prstClr val="black"/>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dirty="0" smtClean="0">
                <a:solidFill>
                  <a:prstClr val="black"/>
                </a:solidFill>
              </a:rPr>
              <a:t>Copyright 2017 FUJITSU LIMITED</a:t>
            </a:r>
            <a:endParaRPr lang="en-US" altLang="ja-JP" dirty="0">
              <a:solidFill>
                <a:prstClr val="black"/>
              </a:solidFill>
            </a:endParaRPr>
          </a:p>
        </p:txBody>
      </p:sp>
    </p:spTree>
    <p:extLst>
      <p:ext uri="{BB962C8B-B14F-4D97-AF65-F5344CB8AC3E}">
        <p14:creationId xmlns:p14="http://schemas.microsoft.com/office/powerpoint/2010/main" val="2825345041"/>
      </p:ext>
    </p:extLst>
  </p:cSld>
  <p:clrMapOvr>
    <a:masterClrMapping/>
  </p:clrMapOvr>
  <p:timing>
    <p:tnLst>
      <p:par>
        <p:cTn id="1" dur="indefinite" restart="never" nodeType="tmRoot"/>
      </p:par>
    </p:tnLst>
  </p:timing>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スライド番号プレースホルダー 2"/>
          <p:cNvSpPr>
            <a:spLocks noGrp="1"/>
          </p:cNvSpPr>
          <p:nvPr>
            <p:ph type="sldNum" sz="quarter" idx="10"/>
          </p:nvPr>
        </p:nvSpPr>
        <p:spPr/>
        <p:txBody>
          <a:bodyPr/>
          <a:lstStyle>
            <a:lvl1pPr>
              <a:defRPr/>
            </a:lvl1pPr>
          </a:lstStyle>
          <a:p>
            <a:fld id="{84378356-4965-4DE2-873D-01E11B97FFF8}" type="slidenum">
              <a:rPr lang="en-US" altLang="ja-JP">
                <a:solidFill>
                  <a:prstClr val="black"/>
                </a:solidFill>
              </a:rPr>
              <a:pPr/>
              <a:t>‹#›</a:t>
            </a:fld>
            <a:endParaRPr lang="en-US" altLang="ja-JP" dirty="0">
              <a:solidFill>
                <a:prstClr val="black"/>
              </a:solidFill>
            </a:endParaRPr>
          </a:p>
        </p:txBody>
      </p:sp>
      <p:sp>
        <p:nvSpPr>
          <p:cNvPr id="4" name="フッター プレースホルダー 3"/>
          <p:cNvSpPr>
            <a:spLocks noGrp="1"/>
          </p:cNvSpPr>
          <p:nvPr>
            <p:ph type="ftr" sz="quarter" idx="11"/>
          </p:nvPr>
        </p:nvSpPr>
        <p:spPr/>
        <p:txBody>
          <a:bodyPr/>
          <a:lstStyle>
            <a:lvl1pPr>
              <a:defRPr/>
            </a:lvl1pPr>
          </a:lstStyle>
          <a:p>
            <a:r>
              <a:rPr lang="en-US" altLang="ja-JP" dirty="0" smtClean="0">
                <a:solidFill>
                  <a:prstClr val="black"/>
                </a:solidFill>
              </a:rPr>
              <a:t>Copyright 2017 FUJITSU LIMITED</a:t>
            </a:r>
            <a:endParaRPr lang="en-US" altLang="ja-JP" dirty="0">
              <a:solidFill>
                <a:prstClr val="black"/>
              </a:solidFill>
            </a:endParaRPr>
          </a:p>
        </p:txBody>
      </p:sp>
    </p:spTree>
    <p:extLst>
      <p:ext uri="{BB962C8B-B14F-4D97-AF65-F5344CB8AC3E}">
        <p14:creationId xmlns:p14="http://schemas.microsoft.com/office/powerpoint/2010/main" val="3966479211"/>
      </p:ext>
    </p:extLst>
  </p:cSld>
  <p:clrMapOvr>
    <a:masterClrMapping/>
  </p:clrMapOvr>
  <p:timing>
    <p:tnLst>
      <p:par>
        <p:cTn id="1" dur="indefinite" restart="never" nodeType="tmRoot"/>
      </p:par>
    </p:tnLst>
  </p:timing>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lvl1pPr>
              <a:defRPr/>
            </a:lvl1pPr>
          </a:lstStyle>
          <a:p>
            <a:fld id="{516023C2-346D-4F37-9767-1F728F132ED5}" type="slidenum">
              <a:rPr lang="en-US" altLang="ja-JP">
                <a:solidFill>
                  <a:prstClr val="black"/>
                </a:solidFill>
              </a:rPr>
              <a:pPr/>
              <a:t>‹#›</a:t>
            </a:fld>
            <a:endParaRPr lang="en-US" altLang="ja-JP" dirty="0">
              <a:solidFill>
                <a:prstClr val="black"/>
              </a:solidFill>
            </a:endParaRPr>
          </a:p>
        </p:txBody>
      </p:sp>
      <p:sp>
        <p:nvSpPr>
          <p:cNvPr id="3" name="フッター プレースホルダー 2"/>
          <p:cNvSpPr>
            <a:spLocks noGrp="1"/>
          </p:cNvSpPr>
          <p:nvPr>
            <p:ph type="ftr" sz="quarter" idx="11"/>
          </p:nvPr>
        </p:nvSpPr>
        <p:spPr/>
        <p:txBody>
          <a:bodyPr/>
          <a:lstStyle>
            <a:lvl1pPr>
              <a:defRPr/>
            </a:lvl1pPr>
          </a:lstStyle>
          <a:p>
            <a:r>
              <a:rPr lang="en-US" altLang="ja-JP" dirty="0" smtClean="0">
                <a:solidFill>
                  <a:prstClr val="black"/>
                </a:solidFill>
              </a:rPr>
              <a:t>Copyright 2017 FUJITSU LIMITED</a:t>
            </a:r>
            <a:endParaRPr lang="en-US" altLang="ja-JP" dirty="0">
              <a:solidFill>
                <a:prstClr val="black"/>
              </a:solidFill>
            </a:endParaRPr>
          </a:p>
        </p:txBody>
      </p:sp>
    </p:spTree>
    <p:extLst>
      <p:ext uri="{BB962C8B-B14F-4D97-AF65-F5344CB8AC3E}">
        <p14:creationId xmlns:p14="http://schemas.microsoft.com/office/powerpoint/2010/main" val="3850359854"/>
      </p:ext>
    </p:extLst>
  </p:cSld>
  <p:clrMapOvr>
    <a:masterClrMapping/>
  </p:clrMapOvr>
  <p:timing>
    <p:tnLst>
      <p:par>
        <p:cTn id="1" dur="indefinite" restart="never" nodeType="tmRoot"/>
      </p:par>
    </p:tnLst>
  </p:timing>
  <p:hf hd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エンドカット">
    <p:spTree>
      <p:nvGrpSpPr>
        <p:cNvPr id="1" name=""/>
        <p:cNvGrpSpPr/>
        <p:nvPr/>
      </p:nvGrpSpPr>
      <p:grpSpPr>
        <a:xfrm>
          <a:off x="0" y="0"/>
          <a:ext cx="0" cy="0"/>
          <a:chOff x="0" y="0"/>
          <a:chExt cx="0" cy="0"/>
        </a:xfrm>
      </p:grpSpPr>
      <p:sp>
        <p:nvSpPr>
          <p:cNvPr id="38" name="Rectangle 22"/>
          <p:cNvSpPr>
            <a:spLocks noGrp="1" noChangeArrowheads="1"/>
          </p:cNvSpPr>
          <p:nvPr>
            <p:ph type="sldNum" sz="quarter" idx="4"/>
          </p:nvPr>
        </p:nvSpPr>
        <p:spPr bwMode="gray">
          <a:xfrm>
            <a:off x="4321420" y="6389688"/>
            <a:ext cx="498231"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defTabSz="885114">
              <a:defRPr sz="831">
                <a:solidFill>
                  <a:schemeClr val="bg1"/>
                </a:solidFill>
              </a:defRPr>
            </a:lvl1pPr>
          </a:lstStyle>
          <a:p>
            <a:fld id="{08DF107D-060D-43D3-997D-8A34C269D30F}" type="slidenum">
              <a:rPr lang="en-US" altLang="ja-JP" smtClean="0">
                <a:solidFill>
                  <a:prstClr val="white"/>
                </a:solidFill>
              </a:rPr>
              <a:pPr/>
              <a:t>‹#›</a:t>
            </a:fld>
            <a:endParaRPr lang="en-US" altLang="ja-JP" dirty="0">
              <a:solidFill>
                <a:prstClr val="white"/>
              </a:solidFill>
            </a:endParaRPr>
          </a:p>
        </p:txBody>
      </p:sp>
      <p:sp>
        <p:nvSpPr>
          <p:cNvPr id="39" name="Rectangle 23"/>
          <p:cNvSpPr>
            <a:spLocks noGrp="1" noChangeArrowheads="1"/>
          </p:cNvSpPr>
          <p:nvPr>
            <p:ph type="ftr" sz="quarter" idx="3"/>
          </p:nvPr>
        </p:nvSpPr>
        <p:spPr bwMode="gray">
          <a:xfrm>
            <a:off x="4881197" y="6396038"/>
            <a:ext cx="3887665" cy="32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885114">
              <a:defRPr sz="738">
                <a:solidFill>
                  <a:schemeClr val="bg1"/>
                </a:solidFill>
              </a:defRPr>
            </a:lvl1pPr>
          </a:lstStyle>
          <a:p>
            <a:r>
              <a:rPr lang="en-US" altLang="ja-JP" dirty="0" smtClean="0">
                <a:solidFill>
                  <a:prstClr val="white"/>
                </a:solidFill>
              </a:rPr>
              <a:t>Copyright 2017 FUJITSU LIMITED</a:t>
            </a:r>
            <a:endParaRPr lang="en-US" altLang="ja-JP" dirty="0">
              <a:solidFill>
                <a:prstClr val="white"/>
              </a:solidFill>
            </a:endParaRPr>
          </a:p>
        </p:txBody>
      </p:sp>
      <p:grpSp>
        <p:nvGrpSpPr>
          <p:cNvPr id="4" name="Group 42" descr="Message Lockup"/>
          <p:cNvGrpSpPr>
            <a:grpSpLocks/>
          </p:cNvGrpSpPr>
          <p:nvPr userDrawn="1"/>
        </p:nvGrpSpPr>
        <p:grpSpPr bwMode="auto">
          <a:xfrm>
            <a:off x="0" y="0"/>
            <a:ext cx="9145466" cy="6859588"/>
            <a:chOff x="0" y="0"/>
            <a:chExt cx="6241" cy="4321"/>
          </a:xfrm>
        </p:grpSpPr>
        <p:sp>
          <p:nvSpPr>
            <p:cNvPr id="5" name="Rectangle 8"/>
            <p:cNvSpPr>
              <a:spLocks noChangeArrowheads="1"/>
            </p:cNvSpPr>
            <p:nvPr/>
          </p:nvSpPr>
          <p:spPr bwMode="gray">
            <a:xfrm>
              <a:off x="1" y="0"/>
              <a:ext cx="6240" cy="4320"/>
            </a:xfrm>
            <a:prstGeom prst="rect">
              <a:avLst/>
            </a:prstGeom>
            <a:solidFill>
              <a:srgbClr val="FFFFFF"/>
            </a:solidFill>
            <a:ln>
              <a:noFill/>
            </a:ln>
            <a:effectLst/>
            <a:extLst>
              <a:ext uri="{91240B29-F687-4F45-9708-019B960494DF}">
                <a14:hiddenLine xmlns:a14="http://schemas.microsoft.com/office/drawing/2010/main" w="9525" algn="ctr">
                  <a:solidFill>
                    <a:srgbClr val="505050"/>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anchor="ctr"/>
            <a:lstStyle/>
            <a:p>
              <a:endParaRPr lang="ja-JP" altLang="en-US" sz="1292" dirty="0"/>
            </a:p>
          </p:txBody>
        </p:sp>
        <p:grpSp>
          <p:nvGrpSpPr>
            <p:cNvPr id="6" name="Group 11"/>
            <p:cNvGrpSpPr>
              <a:grpSpLocks noChangeAspect="1"/>
            </p:cNvGrpSpPr>
            <p:nvPr/>
          </p:nvGrpSpPr>
          <p:grpSpPr bwMode="auto">
            <a:xfrm>
              <a:off x="0" y="0"/>
              <a:ext cx="6241" cy="4321"/>
              <a:chOff x="0" y="0"/>
              <a:chExt cx="6241" cy="4321"/>
            </a:xfrm>
          </p:grpSpPr>
          <p:sp>
            <p:nvSpPr>
              <p:cNvPr id="7" name="AutoShape 10"/>
              <p:cNvSpPr>
                <a:spLocks noChangeAspect="1" noChangeArrowheads="1" noTextEdit="1"/>
              </p:cNvSpPr>
              <p:nvPr/>
            </p:nvSpPr>
            <p:spPr bwMode="gray">
              <a:xfrm>
                <a:off x="0" y="0"/>
                <a:ext cx="6241" cy="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92" dirty="0"/>
              </a:p>
            </p:txBody>
          </p:sp>
          <p:sp>
            <p:nvSpPr>
              <p:cNvPr id="8" name="Freeform 12"/>
              <p:cNvSpPr>
                <a:spLocks/>
              </p:cNvSpPr>
              <p:nvPr/>
            </p:nvSpPr>
            <p:spPr bwMode="gray">
              <a:xfrm>
                <a:off x="2215" y="2399"/>
                <a:ext cx="53" cy="86"/>
              </a:xfrm>
              <a:custGeom>
                <a:avLst/>
                <a:gdLst>
                  <a:gd name="T0" fmla="*/ 0 w 264"/>
                  <a:gd name="T1" fmla="*/ 416 h 433"/>
                  <a:gd name="T2" fmla="*/ 0 w 264"/>
                  <a:gd name="T3" fmla="*/ 366 h 433"/>
                  <a:gd name="T4" fmla="*/ 101 w 264"/>
                  <a:gd name="T5" fmla="*/ 389 h 433"/>
                  <a:gd name="T6" fmla="*/ 202 w 264"/>
                  <a:gd name="T7" fmla="*/ 323 h 433"/>
                  <a:gd name="T8" fmla="*/ 185 w 264"/>
                  <a:gd name="T9" fmla="*/ 280 h 433"/>
                  <a:gd name="T10" fmla="*/ 154 w 264"/>
                  <a:gd name="T11" fmla="*/ 257 h 433"/>
                  <a:gd name="T12" fmla="*/ 116 w 264"/>
                  <a:gd name="T13" fmla="*/ 238 h 433"/>
                  <a:gd name="T14" fmla="*/ 36 w 264"/>
                  <a:gd name="T15" fmla="*/ 183 h 433"/>
                  <a:gd name="T16" fmla="*/ 7 w 264"/>
                  <a:gd name="T17" fmla="*/ 108 h 433"/>
                  <a:gd name="T18" fmla="*/ 52 w 264"/>
                  <a:gd name="T19" fmla="*/ 23 h 433"/>
                  <a:gd name="T20" fmla="*/ 146 w 264"/>
                  <a:gd name="T21" fmla="*/ 0 h 433"/>
                  <a:gd name="T22" fmla="*/ 234 w 264"/>
                  <a:gd name="T23" fmla="*/ 14 h 433"/>
                  <a:gd name="T24" fmla="*/ 234 w 264"/>
                  <a:gd name="T25" fmla="*/ 60 h 433"/>
                  <a:gd name="T26" fmla="*/ 149 w 264"/>
                  <a:gd name="T27" fmla="*/ 43 h 433"/>
                  <a:gd name="T28" fmla="*/ 92 w 264"/>
                  <a:gd name="T29" fmla="*/ 56 h 433"/>
                  <a:gd name="T30" fmla="*/ 69 w 264"/>
                  <a:gd name="T31" fmla="*/ 101 h 433"/>
                  <a:gd name="T32" fmla="*/ 85 w 264"/>
                  <a:gd name="T33" fmla="*/ 144 h 433"/>
                  <a:gd name="T34" fmla="*/ 156 w 264"/>
                  <a:gd name="T35" fmla="*/ 188 h 433"/>
                  <a:gd name="T36" fmla="*/ 213 w 264"/>
                  <a:gd name="T37" fmla="*/ 221 h 433"/>
                  <a:gd name="T38" fmla="*/ 253 w 264"/>
                  <a:gd name="T39" fmla="*/ 265 h 433"/>
                  <a:gd name="T40" fmla="*/ 264 w 264"/>
                  <a:gd name="T41" fmla="*/ 316 h 433"/>
                  <a:gd name="T42" fmla="*/ 105 w 264"/>
                  <a:gd name="T43" fmla="*/ 433 h 433"/>
                  <a:gd name="T44" fmla="*/ 0 w 264"/>
                  <a:gd name="T45" fmla="*/ 416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4" h="433">
                    <a:moveTo>
                      <a:pt x="0" y="416"/>
                    </a:moveTo>
                    <a:cubicBezTo>
                      <a:pt x="0" y="366"/>
                      <a:pt x="0" y="366"/>
                      <a:pt x="0" y="366"/>
                    </a:cubicBezTo>
                    <a:cubicBezTo>
                      <a:pt x="28" y="381"/>
                      <a:pt x="61" y="389"/>
                      <a:pt x="101" y="389"/>
                    </a:cubicBezTo>
                    <a:cubicBezTo>
                      <a:pt x="168" y="389"/>
                      <a:pt x="202" y="367"/>
                      <a:pt x="202" y="323"/>
                    </a:cubicBezTo>
                    <a:cubicBezTo>
                      <a:pt x="202" y="306"/>
                      <a:pt x="196" y="292"/>
                      <a:pt x="185" y="280"/>
                    </a:cubicBezTo>
                    <a:cubicBezTo>
                      <a:pt x="176" y="271"/>
                      <a:pt x="166" y="263"/>
                      <a:pt x="154" y="257"/>
                    </a:cubicBezTo>
                    <a:cubicBezTo>
                      <a:pt x="144" y="252"/>
                      <a:pt x="131" y="245"/>
                      <a:pt x="116" y="238"/>
                    </a:cubicBezTo>
                    <a:cubicBezTo>
                      <a:pt x="77" y="219"/>
                      <a:pt x="51" y="201"/>
                      <a:pt x="36" y="183"/>
                    </a:cubicBezTo>
                    <a:cubicBezTo>
                      <a:pt x="17" y="163"/>
                      <a:pt x="7" y="138"/>
                      <a:pt x="7" y="108"/>
                    </a:cubicBezTo>
                    <a:cubicBezTo>
                      <a:pt x="7" y="70"/>
                      <a:pt x="22" y="42"/>
                      <a:pt x="52" y="23"/>
                    </a:cubicBezTo>
                    <a:cubicBezTo>
                      <a:pt x="76" y="8"/>
                      <a:pt x="108" y="0"/>
                      <a:pt x="146" y="0"/>
                    </a:cubicBezTo>
                    <a:cubicBezTo>
                      <a:pt x="173" y="0"/>
                      <a:pt x="202" y="5"/>
                      <a:pt x="234" y="14"/>
                    </a:cubicBezTo>
                    <a:cubicBezTo>
                      <a:pt x="234" y="60"/>
                      <a:pt x="234" y="60"/>
                      <a:pt x="234" y="60"/>
                    </a:cubicBezTo>
                    <a:cubicBezTo>
                      <a:pt x="207" y="48"/>
                      <a:pt x="179" y="43"/>
                      <a:pt x="149" y="43"/>
                    </a:cubicBezTo>
                    <a:cubicBezTo>
                      <a:pt x="126" y="43"/>
                      <a:pt x="107" y="47"/>
                      <a:pt x="92" y="56"/>
                    </a:cubicBezTo>
                    <a:cubicBezTo>
                      <a:pt x="77" y="65"/>
                      <a:pt x="69" y="81"/>
                      <a:pt x="69" y="101"/>
                    </a:cubicBezTo>
                    <a:cubicBezTo>
                      <a:pt x="69" y="119"/>
                      <a:pt x="74" y="133"/>
                      <a:pt x="85" y="144"/>
                    </a:cubicBezTo>
                    <a:cubicBezTo>
                      <a:pt x="96" y="155"/>
                      <a:pt x="119" y="170"/>
                      <a:pt x="156" y="188"/>
                    </a:cubicBezTo>
                    <a:cubicBezTo>
                      <a:pt x="184" y="203"/>
                      <a:pt x="203" y="214"/>
                      <a:pt x="213" y="221"/>
                    </a:cubicBezTo>
                    <a:cubicBezTo>
                      <a:pt x="232" y="234"/>
                      <a:pt x="245" y="249"/>
                      <a:pt x="253" y="265"/>
                    </a:cubicBezTo>
                    <a:cubicBezTo>
                      <a:pt x="260" y="279"/>
                      <a:pt x="264" y="296"/>
                      <a:pt x="264" y="316"/>
                    </a:cubicBezTo>
                    <a:cubicBezTo>
                      <a:pt x="264" y="394"/>
                      <a:pt x="211" y="433"/>
                      <a:pt x="105" y="433"/>
                    </a:cubicBezTo>
                    <a:cubicBezTo>
                      <a:pt x="62" y="433"/>
                      <a:pt x="27" y="427"/>
                      <a:pt x="0" y="41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9" name="Freeform 13"/>
              <p:cNvSpPr>
                <a:spLocks/>
              </p:cNvSpPr>
              <p:nvPr/>
            </p:nvSpPr>
            <p:spPr bwMode="gray">
              <a:xfrm>
                <a:off x="2287" y="2359"/>
                <a:ext cx="63" cy="124"/>
              </a:xfrm>
              <a:custGeom>
                <a:avLst/>
                <a:gdLst>
                  <a:gd name="T0" fmla="*/ 0 w 312"/>
                  <a:gd name="T1" fmla="*/ 618 h 618"/>
                  <a:gd name="T2" fmla="*/ 0 w 312"/>
                  <a:gd name="T3" fmla="*/ 0 h 618"/>
                  <a:gd name="T4" fmla="*/ 70 w 312"/>
                  <a:gd name="T5" fmla="*/ 0 h 618"/>
                  <a:gd name="T6" fmla="*/ 70 w 312"/>
                  <a:gd name="T7" fmla="*/ 218 h 618"/>
                  <a:gd name="T8" fmla="*/ 174 w 312"/>
                  <a:gd name="T9" fmla="*/ 196 h 618"/>
                  <a:gd name="T10" fmla="*/ 299 w 312"/>
                  <a:gd name="T11" fmla="*/ 260 h 618"/>
                  <a:gd name="T12" fmla="*/ 312 w 312"/>
                  <a:gd name="T13" fmla="*/ 366 h 618"/>
                  <a:gd name="T14" fmla="*/ 312 w 312"/>
                  <a:gd name="T15" fmla="*/ 618 h 618"/>
                  <a:gd name="T16" fmla="*/ 242 w 312"/>
                  <a:gd name="T17" fmla="*/ 618 h 618"/>
                  <a:gd name="T18" fmla="*/ 242 w 312"/>
                  <a:gd name="T19" fmla="*/ 355 h 618"/>
                  <a:gd name="T20" fmla="*/ 229 w 312"/>
                  <a:gd name="T21" fmla="*/ 271 h 618"/>
                  <a:gd name="T22" fmla="*/ 167 w 312"/>
                  <a:gd name="T23" fmla="*/ 239 h 618"/>
                  <a:gd name="T24" fmla="*/ 70 w 312"/>
                  <a:gd name="T25" fmla="*/ 263 h 618"/>
                  <a:gd name="T26" fmla="*/ 70 w 312"/>
                  <a:gd name="T27" fmla="*/ 618 h 618"/>
                  <a:gd name="T28" fmla="*/ 0 w 312"/>
                  <a:gd name="T29"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2" h="618">
                    <a:moveTo>
                      <a:pt x="0" y="618"/>
                    </a:moveTo>
                    <a:cubicBezTo>
                      <a:pt x="0" y="0"/>
                      <a:pt x="0" y="0"/>
                      <a:pt x="0" y="0"/>
                    </a:cubicBezTo>
                    <a:cubicBezTo>
                      <a:pt x="70" y="0"/>
                      <a:pt x="70" y="0"/>
                      <a:pt x="70" y="0"/>
                    </a:cubicBezTo>
                    <a:cubicBezTo>
                      <a:pt x="70" y="218"/>
                      <a:pt x="70" y="218"/>
                      <a:pt x="70" y="218"/>
                    </a:cubicBezTo>
                    <a:cubicBezTo>
                      <a:pt x="107" y="203"/>
                      <a:pt x="142" y="196"/>
                      <a:pt x="174" y="196"/>
                    </a:cubicBezTo>
                    <a:cubicBezTo>
                      <a:pt x="239" y="196"/>
                      <a:pt x="281" y="218"/>
                      <a:pt x="299" y="260"/>
                    </a:cubicBezTo>
                    <a:cubicBezTo>
                      <a:pt x="308" y="280"/>
                      <a:pt x="312" y="315"/>
                      <a:pt x="312" y="366"/>
                    </a:cubicBezTo>
                    <a:cubicBezTo>
                      <a:pt x="312" y="618"/>
                      <a:pt x="312" y="618"/>
                      <a:pt x="312" y="618"/>
                    </a:cubicBezTo>
                    <a:cubicBezTo>
                      <a:pt x="242" y="618"/>
                      <a:pt x="242" y="618"/>
                      <a:pt x="242" y="618"/>
                    </a:cubicBezTo>
                    <a:cubicBezTo>
                      <a:pt x="242" y="355"/>
                      <a:pt x="242" y="355"/>
                      <a:pt x="242" y="355"/>
                    </a:cubicBezTo>
                    <a:cubicBezTo>
                      <a:pt x="242" y="316"/>
                      <a:pt x="237" y="288"/>
                      <a:pt x="229" y="271"/>
                    </a:cubicBezTo>
                    <a:cubicBezTo>
                      <a:pt x="218" y="249"/>
                      <a:pt x="198" y="239"/>
                      <a:pt x="167" y="239"/>
                    </a:cubicBezTo>
                    <a:cubicBezTo>
                      <a:pt x="140" y="239"/>
                      <a:pt x="107" y="247"/>
                      <a:pt x="70" y="263"/>
                    </a:cubicBezTo>
                    <a:cubicBezTo>
                      <a:pt x="70" y="618"/>
                      <a:pt x="70" y="618"/>
                      <a:pt x="70" y="618"/>
                    </a:cubicBezTo>
                    <a:lnTo>
                      <a:pt x="0" y="6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10" name="Freeform 14"/>
              <p:cNvSpPr>
                <a:spLocks noEditPoints="1"/>
              </p:cNvSpPr>
              <p:nvPr/>
            </p:nvSpPr>
            <p:spPr bwMode="gray">
              <a:xfrm>
                <a:off x="2368" y="2399"/>
                <a:ext cx="64" cy="86"/>
              </a:xfrm>
              <a:custGeom>
                <a:avLst/>
                <a:gdLst>
                  <a:gd name="T0" fmla="*/ 248 w 319"/>
                  <a:gd name="T1" fmla="*/ 162 h 433"/>
                  <a:gd name="T2" fmla="*/ 248 w 319"/>
                  <a:gd name="T3" fmla="*/ 141 h 433"/>
                  <a:gd name="T4" fmla="*/ 236 w 319"/>
                  <a:gd name="T5" fmla="*/ 78 h 433"/>
                  <a:gd name="T6" fmla="*/ 154 w 319"/>
                  <a:gd name="T7" fmla="*/ 44 h 433"/>
                  <a:gd name="T8" fmla="*/ 40 w 319"/>
                  <a:gd name="T9" fmla="*/ 67 h 433"/>
                  <a:gd name="T10" fmla="*/ 40 w 319"/>
                  <a:gd name="T11" fmla="*/ 18 h 433"/>
                  <a:gd name="T12" fmla="*/ 162 w 319"/>
                  <a:gd name="T13" fmla="*/ 0 h 433"/>
                  <a:gd name="T14" fmla="*/ 293 w 319"/>
                  <a:gd name="T15" fmla="*/ 44 h 433"/>
                  <a:gd name="T16" fmla="*/ 317 w 319"/>
                  <a:gd name="T17" fmla="*/ 114 h 433"/>
                  <a:gd name="T18" fmla="*/ 319 w 319"/>
                  <a:gd name="T19" fmla="*/ 165 h 433"/>
                  <a:gd name="T20" fmla="*/ 319 w 319"/>
                  <a:gd name="T21" fmla="*/ 414 h 433"/>
                  <a:gd name="T22" fmla="*/ 166 w 319"/>
                  <a:gd name="T23" fmla="*/ 433 h 433"/>
                  <a:gd name="T24" fmla="*/ 47 w 319"/>
                  <a:gd name="T25" fmla="*/ 409 h 433"/>
                  <a:gd name="T26" fmla="*/ 0 w 319"/>
                  <a:gd name="T27" fmla="*/ 317 h 433"/>
                  <a:gd name="T28" fmla="*/ 54 w 319"/>
                  <a:gd name="T29" fmla="*/ 207 h 433"/>
                  <a:gd name="T30" fmla="*/ 191 w 319"/>
                  <a:gd name="T31" fmla="*/ 169 h 433"/>
                  <a:gd name="T32" fmla="*/ 248 w 319"/>
                  <a:gd name="T33" fmla="*/ 162 h 433"/>
                  <a:gd name="T34" fmla="*/ 248 w 319"/>
                  <a:gd name="T35" fmla="*/ 203 h 433"/>
                  <a:gd name="T36" fmla="*/ 152 w 319"/>
                  <a:gd name="T37" fmla="*/ 217 h 433"/>
                  <a:gd name="T38" fmla="*/ 72 w 319"/>
                  <a:gd name="T39" fmla="*/ 310 h 433"/>
                  <a:gd name="T40" fmla="*/ 95 w 319"/>
                  <a:gd name="T41" fmla="*/ 370 h 433"/>
                  <a:gd name="T42" fmla="*/ 177 w 319"/>
                  <a:gd name="T43" fmla="*/ 391 h 433"/>
                  <a:gd name="T44" fmla="*/ 248 w 319"/>
                  <a:gd name="T45" fmla="*/ 381 h 433"/>
                  <a:gd name="T46" fmla="*/ 248 w 319"/>
                  <a:gd name="T47" fmla="*/ 20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9" h="433">
                    <a:moveTo>
                      <a:pt x="248" y="162"/>
                    </a:moveTo>
                    <a:cubicBezTo>
                      <a:pt x="248" y="141"/>
                      <a:pt x="248" y="141"/>
                      <a:pt x="248" y="141"/>
                    </a:cubicBezTo>
                    <a:cubicBezTo>
                      <a:pt x="248" y="114"/>
                      <a:pt x="244" y="93"/>
                      <a:pt x="236" y="78"/>
                    </a:cubicBezTo>
                    <a:cubicBezTo>
                      <a:pt x="223" y="56"/>
                      <a:pt x="196" y="44"/>
                      <a:pt x="154" y="44"/>
                    </a:cubicBezTo>
                    <a:cubicBezTo>
                      <a:pt x="117" y="44"/>
                      <a:pt x="79" y="52"/>
                      <a:pt x="40" y="67"/>
                    </a:cubicBezTo>
                    <a:cubicBezTo>
                      <a:pt x="40" y="18"/>
                      <a:pt x="40" y="18"/>
                      <a:pt x="40" y="18"/>
                    </a:cubicBezTo>
                    <a:cubicBezTo>
                      <a:pt x="79" y="6"/>
                      <a:pt x="119" y="0"/>
                      <a:pt x="162" y="0"/>
                    </a:cubicBezTo>
                    <a:cubicBezTo>
                      <a:pt x="225" y="0"/>
                      <a:pt x="270" y="15"/>
                      <a:pt x="293" y="44"/>
                    </a:cubicBezTo>
                    <a:cubicBezTo>
                      <a:pt x="306" y="59"/>
                      <a:pt x="314" y="83"/>
                      <a:pt x="317" y="114"/>
                    </a:cubicBezTo>
                    <a:cubicBezTo>
                      <a:pt x="318" y="125"/>
                      <a:pt x="319" y="142"/>
                      <a:pt x="319" y="165"/>
                    </a:cubicBezTo>
                    <a:cubicBezTo>
                      <a:pt x="319" y="414"/>
                      <a:pt x="319" y="414"/>
                      <a:pt x="319" y="414"/>
                    </a:cubicBezTo>
                    <a:cubicBezTo>
                      <a:pt x="271" y="426"/>
                      <a:pt x="220" y="433"/>
                      <a:pt x="166" y="433"/>
                    </a:cubicBezTo>
                    <a:cubicBezTo>
                      <a:pt x="115" y="433"/>
                      <a:pt x="75" y="425"/>
                      <a:pt x="47" y="409"/>
                    </a:cubicBezTo>
                    <a:cubicBezTo>
                      <a:pt x="16" y="392"/>
                      <a:pt x="0" y="361"/>
                      <a:pt x="0" y="317"/>
                    </a:cubicBezTo>
                    <a:cubicBezTo>
                      <a:pt x="0" y="267"/>
                      <a:pt x="18" y="230"/>
                      <a:pt x="54" y="207"/>
                    </a:cubicBezTo>
                    <a:cubicBezTo>
                      <a:pt x="81" y="189"/>
                      <a:pt x="127" y="176"/>
                      <a:pt x="191" y="169"/>
                    </a:cubicBezTo>
                    <a:cubicBezTo>
                      <a:pt x="203" y="167"/>
                      <a:pt x="222" y="165"/>
                      <a:pt x="248" y="162"/>
                    </a:cubicBezTo>
                    <a:moveTo>
                      <a:pt x="248" y="203"/>
                    </a:moveTo>
                    <a:cubicBezTo>
                      <a:pt x="206" y="207"/>
                      <a:pt x="174" y="212"/>
                      <a:pt x="152" y="217"/>
                    </a:cubicBezTo>
                    <a:cubicBezTo>
                      <a:pt x="98" y="231"/>
                      <a:pt x="72" y="262"/>
                      <a:pt x="72" y="310"/>
                    </a:cubicBezTo>
                    <a:cubicBezTo>
                      <a:pt x="72" y="337"/>
                      <a:pt x="80" y="357"/>
                      <a:pt x="95" y="370"/>
                    </a:cubicBezTo>
                    <a:cubicBezTo>
                      <a:pt x="112" y="384"/>
                      <a:pt x="140" y="391"/>
                      <a:pt x="177" y="391"/>
                    </a:cubicBezTo>
                    <a:cubicBezTo>
                      <a:pt x="203" y="391"/>
                      <a:pt x="226" y="387"/>
                      <a:pt x="248" y="381"/>
                    </a:cubicBezTo>
                    <a:lnTo>
                      <a:pt x="248" y="2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11" name="Freeform 15"/>
              <p:cNvSpPr>
                <a:spLocks noEditPoints="1"/>
              </p:cNvSpPr>
              <p:nvPr/>
            </p:nvSpPr>
            <p:spPr bwMode="gray">
              <a:xfrm>
                <a:off x="2458" y="2399"/>
                <a:ext cx="64" cy="123"/>
              </a:xfrm>
              <a:custGeom>
                <a:avLst/>
                <a:gdLst>
                  <a:gd name="T0" fmla="*/ 71 w 323"/>
                  <a:gd name="T1" fmla="*/ 404 h 618"/>
                  <a:gd name="T2" fmla="*/ 71 w 323"/>
                  <a:gd name="T3" fmla="*/ 618 h 618"/>
                  <a:gd name="T4" fmla="*/ 0 w 323"/>
                  <a:gd name="T5" fmla="*/ 618 h 618"/>
                  <a:gd name="T6" fmla="*/ 0 w 323"/>
                  <a:gd name="T7" fmla="*/ 16 h 618"/>
                  <a:gd name="T8" fmla="*/ 142 w 323"/>
                  <a:gd name="T9" fmla="*/ 0 h 618"/>
                  <a:gd name="T10" fmla="*/ 288 w 323"/>
                  <a:gd name="T11" fmla="*/ 64 h 618"/>
                  <a:gd name="T12" fmla="*/ 323 w 323"/>
                  <a:gd name="T13" fmla="*/ 216 h 618"/>
                  <a:gd name="T14" fmla="*/ 278 w 323"/>
                  <a:gd name="T15" fmla="*/ 376 h 618"/>
                  <a:gd name="T16" fmla="*/ 156 w 323"/>
                  <a:gd name="T17" fmla="*/ 433 h 618"/>
                  <a:gd name="T18" fmla="*/ 98 w 323"/>
                  <a:gd name="T19" fmla="*/ 422 h 618"/>
                  <a:gd name="T20" fmla="*/ 71 w 323"/>
                  <a:gd name="T21" fmla="*/ 404 h 618"/>
                  <a:gd name="T22" fmla="*/ 71 w 323"/>
                  <a:gd name="T23" fmla="*/ 356 h 618"/>
                  <a:gd name="T24" fmla="*/ 149 w 323"/>
                  <a:gd name="T25" fmla="*/ 391 h 618"/>
                  <a:gd name="T26" fmla="*/ 228 w 323"/>
                  <a:gd name="T27" fmla="*/ 336 h 618"/>
                  <a:gd name="T28" fmla="*/ 251 w 323"/>
                  <a:gd name="T29" fmla="*/ 215 h 618"/>
                  <a:gd name="T30" fmla="*/ 220 w 323"/>
                  <a:gd name="T31" fmla="*/ 80 h 618"/>
                  <a:gd name="T32" fmla="*/ 131 w 323"/>
                  <a:gd name="T33" fmla="*/ 43 h 618"/>
                  <a:gd name="T34" fmla="*/ 71 w 323"/>
                  <a:gd name="T35" fmla="*/ 48 h 618"/>
                  <a:gd name="T36" fmla="*/ 71 w 323"/>
                  <a:gd name="T37" fmla="*/ 356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618">
                    <a:moveTo>
                      <a:pt x="71" y="404"/>
                    </a:moveTo>
                    <a:cubicBezTo>
                      <a:pt x="71" y="618"/>
                      <a:pt x="71" y="618"/>
                      <a:pt x="71" y="618"/>
                    </a:cubicBezTo>
                    <a:cubicBezTo>
                      <a:pt x="0" y="618"/>
                      <a:pt x="0" y="618"/>
                      <a:pt x="0" y="618"/>
                    </a:cubicBezTo>
                    <a:cubicBezTo>
                      <a:pt x="0" y="16"/>
                      <a:pt x="0" y="16"/>
                      <a:pt x="0" y="16"/>
                    </a:cubicBezTo>
                    <a:cubicBezTo>
                      <a:pt x="49" y="5"/>
                      <a:pt x="96" y="0"/>
                      <a:pt x="142" y="0"/>
                    </a:cubicBezTo>
                    <a:cubicBezTo>
                      <a:pt x="213" y="0"/>
                      <a:pt x="262" y="22"/>
                      <a:pt x="288" y="64"/>
                    </a:cubicBezTo>
                    <a:cubicBezTo>
                      <a:pt x="311" y="103"/>
                      <a:pt x="323" y="153"/>
                      <a:pt x="323" y="216"/>
                    </a:cubicBezTo>
                    <a:cubicBezTo>
                      <a:pt x="323" y="282"/>
                      <a:pt x="308" y="335"/>
                      <a:pt x="278" y="376"/>
                    </a:cubicBezTo>
                    <a:cubicBezTo>
                      <a:pt x="251" y="414"/>
                      <a:pt x="210" y="433"/>
                      <a:pt x="156" y="433"/>
                    </a:cubicBezTo>
                    <a:cubicBezTo>
                      <a:pt x="134" y="433"/>
                      <a:pt x="114" y="429"/>
                      <a:pt x="98" y="422"/>
                    </a:cubicBezTo>
                    <a:cubicBezTo>
                      <a:pt x="91" y="418"/>
                      <a:pt x="81" y="413"/>
                      <a:pt x="71" y="404"/>
                    </a:cubicBezTo>
                    <a:moveTo>
                      <a:pt x="71" y="356"/>
                    </a:moveTo>
                    <a:cubicBezTo>
                      <a:pt x="94" y="379"/>
                      <a:pt x="120" y="391"/>
                      <a:pt x="149" y="391"/>
                    </a:cubicBezTo>
                    <a:cubicBezTo>
                      <a:pt x="185" y="391"/>
                      <a:pt x="211" y="372"/>
                      <a:pt x="228" y="336"/>
                    </a:cubicBezTo>
                    <a:cubicBezTo>
                      <a:pt x="244" y="303"/>
                      <a:pt x="251" y="263"/>
                      <a:pt x="251" y="215"/>
                    </a:cubicBezTo>
                    <a:cubicBezTo>
                      <a:pt x="251" y="155"/>
                      <a:pt x="241" y="110"/>
                      <a:pt x="220" y="80"/>
                    </a:cubicBezTo>
                    <a:cubicBezTo>
                      <a:pt x="203" y="55"/>
                      <a:pt x="173" y="43"/>
                      <a:pt x="131" y="43"/>
                    </a:cubicBezTo>
                    <a:cubicBezTo>
                      <a:pt x="113" y="43"/>
                      <a:pt x="93" y="44"/>
                      <a:pt x="71" y="48"/>
                    </a:cubicBezTo>
                    <a:lnTo>
                      <a:pt x="71" y="3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12" name="Freeform 16"/>
              <p:cNvSpPr>
                <a:spLocks noEditPoints="1"/>
              </p:cNvSpPr>
              <p:nvPr/>
            </p:nvSpPr>
            <p:spPr bwMode="gray">
              <a:xfrm>
                <a:off x="2541" y="2371"/>
                <a:ext cx="18" cy="112"/>
              </a:xfrm>
              <a:custGeom>
                <a:avLst/>
                <a:gdLst>
                  <a:gd name="T0" fmla="*/ 43 w 86"/>
                  <a:gd name="T1" fmla="*/ 0 h 561"/>
                  <a:gd name="T2" fmla="*/ 75 w 86"/>
                  <a:gd name="T3" fmla="*/ 14 h 561"/>
                  <a:gd name="T4" fmla="*/ 86 w 86"/>
                  <a:gd name="T5" fmla="*/ 43 h 561"/>
                  <a:gd name="T6" fmla="*/ 72 w 86"/>
                  <a:gd name="T7" fmla="*/ 75 h 561"/>
                  <a:gd name="T8" fmla="*/ 43 w 86"/>
                  <a:gd name="T9" fmla="*/ 86 h 561"/>
                  <a:gd name="T10" fmla="*/ 11 w 86"/>
                  <a:gd name="T11" fmla="*/ 72 h 561"/>
                  <a:gd name="T12" fmla="*/ 0 w 86"/>
                  <a:gd name="T13" fmla="*/ 42 h 561"/>
                  <a:gd name="T14" fmla="*/ 14 w 86"/>
                  <a:gd name="T15" fmla="*/ 11 h 561"/>
                  <a:gd name="T16" fmla="*/ 43 w 86"/>
                  <a:gd name="T17" fmla="*/ 0 h 561"/>
                  <a:gd name="T18" fmla="*/ 9 w 86"/>
                  <a:gd name="T19" fmla="*/ 150 h 561"/>
                  <a:gd name="T20" fmla="*/ 79 w 86"/>
                  <a:gd name="T21" fmla="*/ 150 h 561"/>
                  <a:gd name="T22" fmla="*/ 79 w 86"/>
                  <a:gd name="T23" fmla="*/ 561 h 561"/>
                  <a:gd name="T24" fmla="*/ 9 w 86"/>
                  <a:gd name="T25" fmla="*/ 561 h 561"/>
                  <a:gd name="T26" fmla="*/ 9 w 86"/>
                  <a:gd name="T27" fmla="*/ 15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561">
                    <a:moveTo>
                      <a:pt x="43" y="0"/>
                    </a:moveTo>
                    <a:cubicBezTo>
                      <a:pt x="56" y="0"/>
                      <a:pt x="66" y="5"/>
                      <a:pt x="75" y="14"/>
                    </a:cubicBezTo>
                    <a:cubicBezTo>
                      <a:pt x="82" y="22"/>
                      <a:pt x="86" y="32"/>
                      <a:pt x="86" y="43"/>
                    </a:cubicBezTo>
                    <a:cubicBezTo>
                      <a:pt x="86" y="56"/>
                      <a:pt x="81" y="67"/>
                      <a:pt x="72" y="75"/>
                    </a:cubicBezTo>
                    <a:cubicBezTo>
                      <a:pt x="64" y="83"/>
                      <a:pt x="54" y="86"/>
                      <a:pt x="43" y="86"/>
                    </a:cubicBezTo>
                    <a:cubicBezTo>
                      <a:pt x="30" y="86"/>
                      <a:pt x="19" y="82"/>
                      <a:pt x="11" y="72"/>
                    </a:cubicBezTo>
                    <a:cubicBezTo>
                      <a:pt x="4" y="64"/>
                      <a:pt x="0" y="54"/>
                      <a:pt x="0" y="42"/>
                    </a:cubicBezTo>
                    <a:cubicBezTo>
                      <a:pt x="0" y="30"/>
                      <a:pt x="5" y="20"/>
                      <a:pt x="14" y="11"/>
                    </a:cubicBezTo>
                    <a:cubicBezTo>
                      <a:pt x="22" y="4"/>
                      <a:pt x="32" y="0"/>
                      <a:pt x="43" y="0"/>
                    </a:cubicBezTo>
                    <a:moveTo>
                      <a:pt x="9" y="150"/>
                    </a:moveTo>
                    <a:cubicBezTo>
                      <a:pt x="79" y="150"/>
                      <a:pt x="79" y="150"/>
                      <a:pt x="79" y="150"/>
                    </a:cubicBezTo>
                    <a:cubicBezTo>
                      <a:pt x="79" y="561"/>
                      <a:pt x="79" y="561"/>
                      <a:pt x="79" y="561"/>
                    </a:cubicBezTo>
                    <a:cubicBezTo>
                      <a:pt x="9" y="561"/>
                      <a:pt x="9" y="561"/>
                      <a:pt x="9" y="561"/>
                    </a:cubicBezTo>
                    <a:lnTo>
                      <a:pt x="9"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13" name="Freeform 17"/>
              <p:cNvSpPr>
                <a:spLocks/>
              </p:cNvSpPr>
              <p:nvPr/>
            </p:nvSpPr>
            <p:spPr bwMode="gray">
              <a:xfrm>
                <a:off x="2584" y="2399"/>
                <a:ext cx="62" cy="84"/>
              </a:xfrm>
              <a:custGeom>
                <a:avLst/>
                <a:gdLst>
                  <a:gd name="T0" fmla="*/ 0 w 311"/>
                  <a:gd name="T1" fmla="*/ 422 h 422"/>
                  <a:gd name="T2" fmla="*/ 0 w 311"/>
                  <a:gd name="T3" fmla="*/ 16 h 422"/>
                  <a:gd name="T4" fmla="*/ 164 w 311"/>
                  <a:gd name="T5" fmla="*/ 0 h 422"/>
                  <a:gd name="T6" fmla="*/ 299 w 311"/>
                  <a:gd name="T7" fmla="*/ 65 h 422"/>
                  <a:gd name="T8" fmla="*/ 311 w 311"/>
                  <a:gd name="T9" fmla="*/ 170 h 422"/>
                  <a:gd name="T10" fmla="*/ 311 w 311"/>
                  <a:gd name="T11" fmla="*/ 422 h 422"/>
                  <a:gd name="T12" fmla="*/ 241 w 311"/>
                  <a:gd name="T13" fmla="*/ 422 h 422"/>
                  <a:gd name="T14" fmla="*/ 241 w 311"/>
                  <a:gd name="T15" fmla="*/ 174 h 422"/>
                  <a:gd name="T16" fmla="*/ 229 w 311"/>
                  <a:gd name="T17" fmla="*/ 76 h 422"/>
                  <a:gd name="T18" fmla="*/ 157 w 311"/>
                  <a:gd name="T19" fmla="*/ 43 h 422"/>
                  <a:gd name="T20" fmla="*/ 70 w 311"/>
                  <a:gd name="T21" fmla="*/ 52 h 422"/>
                  <a:gd name="T22" fmla="*/ 70 w 311"/>
                  <a:gd name="T23" fmla="*/ 422 h 422"/>
                  <a:gd name="T24" fmla="*/ 0 w 311"/>
                  <a:gd name="T25"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1" h="422">
                    <a:moveTo>
                      <a:pt x="0" y="422"/>
                    </a:moveTo>
                    <a:cubicBezTo>
                      <a:pt x="0" y="16"/>
                      <a:pt x="0" y="16"/>
                      <a:pt x="0" y="16"/>
                    </a:cubicBezTo>
                    <a:cubicBezTo>
                      <a:pt x="65" y="5"/>
                      <a:pt x="119" y="0"/>
                      <a:pt x="164" y="0"/>
                    </a:cubicBezTo>
                    <a:cubicBezTo>
                      <a:pt x="236" y="0"/>
                      <a:pt x="281" y="22"/>
                      <a:pt x="299" y="65"/>
                    </a:cubicBezTo>
                    <a:cubicBezTo>
                      <a:pt x="307" y="85"/>
                      <a:pt x="311" y="120"/>
                      <a:pt x="311" y="170"/>
                    </a:cubicBezTo>
                    <a:cubicBezTo>
                      <a:pt x="311" y="422"/>
                      <a:pt x="311" y="422"/>
                      <a:pt x="311" y="422"/>
                    </a:cubicBezTo>
                    <a:cubicBezTo>
                      <a:pt x="241" y="422"/>
                      <a:pt x="241" y="422"/>
                      <a:pt x="241" y="422"/>
                    </a:cubicBezTo>
                    <a:cubicBezTo>
                      <a:pt x="241" y="174"/>
                      <a:pt x="241" y="174"/>
                      <a:pt x="241" y="174"/>
                    </a:cubicBezTo>
                    <a:cubicBezTo>
                      <a:pt x="241" y="126"/>
                      <a:pt x="237" y="93"/>
                      <a:pt x="229" y="76"/>
                    </a:cubicBezTo>
                    <a:cubicBezTo>
                      <a:pt x="217" y="54"/>
                      <a:pt x="193" y="43"/>
                      <a:pt x="157" y="43"/>
                    </a:cubicBezTo>
                    <a:cubicBezTo>
                      <a:pt x="129" y="43"/>
                      <a:pt x="100" y="45"/>
                      <a:pt x="70" y="52"/>
                    </a:cubicBezTo>
                    <a:cubicBezTo>
                      <a:pt x="70" y="422"/>
                      <a:pt x="70" y="422"/>
                      <a:pt x="70" y="422"/>
                    </a:cubicBezTo>
                    <a:lnTo>
                      <a:pt x="0" y="4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14" name="Freeform 18"/>
              <p:cNvSpPr>
                <a:spLocks noEditPoints="1"/>
              </p:cNvSpPr>
              <p:nvPr/>
            </p:nvSpPr>
            <p:spPr bwMode="gray">
              <a:xfrm>
                <a:off x="2665" y="2399"/>
                <a:ext cx="65" cy="125"/>
              </a:xfrm>
              <a:custGeom>
                <a:avLst/>
                <a:gdLst>
                  <a:gd name="T0" fmla="*/ 253 w 323"/>
                  <a:gd name="T1" fmla="*/ 385 h 624"/>
                  <a:gd name="T2" fmla="*/ 227 w 323"/>
                  <a:gd name="T3" fmla="*/ 410 h 624"/>
                  <a:gd name="T4" fmla="*/ 146 w 323"/>
                  <a:gd name="T5" fmla="*/ 433 h 624"/>
                  <a:gd name="T6" fmla="*/ 55 w 323"/>
                  <a:gd name="T7" fmla="*/ 403 h 624"/>
                  <a:gd name="T8" fmla="*/ 0 w 323"/>
                  <a:gd name="T9" fmla="*/ 236 h 624"/>
                  <a:gd name="T10" fmla="*/ 40 w 323"/>
                  <a:gd name="T11" fmla="*/ 75 h 624"/>
                  <a:gd name="T12" fmla="*/ 193 w 323"/>
                  <a:gd name="T13" fmla="*/ 0 h 624"/>
                  <a:gd name="T14" fmla="*/ 323 w 323"/>
                  <a:gd name="T15" fmla="*/ 16 h 624"/>
                  <a:gd name="T16" fmla="*/ 323 w 323"/>
                  <a:gd name="T17" fmla="*/ 342 h 624"/>
                  <a:gd name="T18" fmla="*/ 315 w 323"/>
                  <a:gd name="T19" fmla="*/ 480 h 624"/>
                  <a:gd name="T20" fmla="*/ 240 w 323"/>
                  <a:gd name="T21" fmla="*/ 598 h 624"/>
                  <a:gd name="T22" fmla="*/ 108 w 323"/>
                  <a:gd name="T23" fmla="*/ 624 h 624"/>
                  <a:gd name="T24" fmla="*/ 56 w 323"/>
                  <a:gd name="T25" fmla="*/ 621 h 624"/>
                  <a:gd name="T26" fmla="*/ 56 w 323"/>
                  <a:gd name="T27" fmla="*/ 579 h 624"/>
                  <a:gd name="T28" fmla="*/ 108 w 323"/>
                  <a:gd name="T29" fmla="*/ 582 h 624"/>
                  <a:gd name="T30" fmla="*/ 194 w 323"/>
                  <a:gd name="T31" fmla="*/ 567 h 624"/>
                  <a:gd name="T32" fmla="*/ 247 w 323"/>
                  <a:gd name="T33" fmla="*/ 488 h 624"/>
                  <a:gd name="T34" fmla="*/ 253 w 323"/>
                  <a:gd name="T35" fmla="*/ 407 h 624"/>
                  <a:gd name="T36" fmla="*/ 253 w 323"/>
                  <a:gd name="T37" fmla="*/ 385 h 624"/>
                  <a:gd name="T38" fmla="*/ 253 w 323"/>
                  <a:gd name="T39" fmla="*/ 46 h 624"/>
                  <a:gd name="T40" fmla="*/ 200 w 323"/>
                  <a:gd name="T41" fmla="*/ 43 h 624"/>
                  <a:gd name="T42" fmla="*/ 131 w 323"/>
                  <a:gd name="T43" fmla="*/ 60 h 624"/>
                  <a:gd name="T44" fmla="*/ 86 w 323"/>
                  <a:gd name="T45" fmla="*/ 133 h 624"/>
                  <a:gd name="T46" fmla="*/ 72 w 323"/>
                  <a:gd name="T47" fmla="*/ 238 h 624"/>
                  <a:gd name="T48" fmla="*/ 99 w 323"/>
                  <a:gd name="T49" fmla="*/ 360 h 624"/>
                  <a:gd name="T50" fmla="*/ 155 w 323"/>
                  <a:gd name="T51" fmla="*/ 391 h 624"/>
                  <a:gd name="T52" fmla="*/ 211 w 323"/>
                  <a:gd name="T53" fmla="*/ 372 h 624"/>
                  <a:gd name="T54" fmla="*/ 247 w 323"/>
                  <a:gd name="T55" fmla="*/ 322 h 624"/>
                  <a:gd name="T56" fmla="*/ 253 w 323"/>
                  <a:gd name="T57" fmla="*/ 275 h 624"/>
                  <a:gd name="T58" fmla="*/ 253 w 323"/>
                  <a:gd name="T59" fmla="*/ 46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3" h="624">
                    <a:moveTo>
                      <a:pt x="253" y="385"/>
                    </a:moveTo>
                    <a:cubicBezTo>
                      <a:pt x="243" y="396"/>
                      <a:pt x="234" y="405"/>
                      <a:pt x="227" y="410"/>
                    </a:cubicBezTo>
                    <a:cubicBezTo>
                      <a:pt x="206" y="425"/>
                      <a:pt x="179" y="433"/>
                      <a:pt x="146" y="433"/>
                    </a:cubicBezTo>
                    <a:cubicBezTo>
                      <a:pt x="109" y="433"/>
                      <a:pt x="79" y="423"/>
                      <a:pt x="55" y="403"/>
                    </a:cubicBezTo>
                    <a:cubicBezTo>
                      <a:pt x="18" y="372"/>
                      <a:pt x="0" y="316"/>
                      <a:pt x="0" y="236"/>
                    </a:cubicBezTo>
                    <a:cubicBezTo>
                      <a:pt x="0" y="171"/>
                      <a:pt x="13" y="117"/>
                      <a:pt x="40" y="75"/>
                    </a:cubicBezTo>
                    <a:cubicBezTo>
                      <a:pt x="72" y="25"/>
                      <a:pt x="123" y="0"/>
                      <a:pt x="193" y="0"/>
                    </a:cubicBezTo>
                    <a:cubicBezTo>
                      <a:pt x="235" y="0"/>
                      <a:pt x="279" y="5"/>
                      <a:pt x="323" y="16"/>
                    </a:cubicBezTo>
                    <a:cubicBezTo>
                      <a:pt x="323" y="342"/>
                      <a:pt x="323" y="342"/>
                      <a:pt x="323" y="342"/>
                    </a:cubicBezTo>
                    <a:cubicBezTo>
                      <a:pt x="323" y="402"/>
                      <a:pt x="321" y="448"/>
                      <a:pt x="315" y="480"/>
                    </a:cubicBezTo>
                    <a:cubicBezTo>
                      <a:pt x="306" y="537"/>
                      <a:pt x="281" y="576"/>
                      <a:pt x="240" y="598"/>
                    </a:cubicBezTo>
                    <a:cubicBezTo>
                      <a:pt x="206" y="616"/>
                      <a:pt x="162" y="624"/>
                      <a:pt x="108" y="624"/>
                    </a:cubicBezTo>
                    <a:cubicBezTo>
                      <a:pt x="93" y="624"/>
                      <a:pt x="76" y="623"/>
                      <a:pt x="56" y="621"/>
                    </a:cubicBezTo>
                    <a:cubicBezTo>
                      <a:pt x="56" y="579"/>
                      <a:pt x="56" y="579"/>
                      <a:pt x="56" y="579"/>
                    </a:cubicBezTo>
                    <a:cubicBezTo>
                      <a:pt x="74" y="581"/>
                      <a:pt x="91" y="582"/>
                      <a:pt x="108" y="582"/>
                    </a:cubicBezTo>
                    <a:cubicBezTo>
                      <a:pt x="146" y="582"/>
                      <a:pt x="175" y="577"/>
                      <a:pt x="194" y="567"/>
                    </a:cubicBezTo>
                    <a:cubicBezTo>
                      <a:pt x="222" y="552"/>
                      <a:pt x="239" y="526"/>
                      <a:pt x="247" y="488"/>
                    </a:cubicBezTo>
                    <a:cubicBezTo>
                      <a:pt x="251" y="466"/>
                      <a:pt x="253" y="440"/>
                      <a:pt x="253" y="407"/>
                    </a:cubicBezTo>
                    <a:lnTo>
                      <a:pt x="253" y="385"/>
                    </a:lnTo>
                    <a:close/>
                    <a:moveTo>
                      <a:pt x="253" y="46"/>
                    </a:moveTo>
                    <a:cubicBezTo>
                      <a:pt x="234" y="44"/>
                      <a:pt x="216" y="43"/>
                      <a:pt x="200" y="43"/>
                    </a:cubicBezTo>
                    <a:cubicBezTo>
                      <a:pt x="171" y="43"/>
                      <a:pt x="148" y="48"/>
                      <a:pt x="131" y="60"/>
                    </a:cubicBezTo>
                    <a:cubicBezTo>
                      <a:pt x="112" y="74"/>
                      <a:pt x="97" y="98"/>
                      <a:pt x="86" y="133"/>
                    </a:cubicBezTo>
                    <a:cubicBezTo>
                      <a:pt x="77" y="163"/>
                      <a:pt x="72" y="198"/>
                      <a:pt x="72" y="238"/>
                    </a:cubicBezTo>
                    <a:cubicBezTo>
                      <a:pt x="72" y="294"/>
                      <a:pt x="81" y="335"/>
                      <a:pt x="99" y="360"/>
                    </a:cubicBezTo>
                    <a:cubicBezTo>
                      <a:pt x="113" y="380"/>
                      <a:pt x="132" y="391"/>
                      <a:pt x="155" y="391"/>
                    </a:cubicBezTo>
                    <a:cubicBezTo>
                      <a:pt x="175" y="391"/>
                      <a:pt x="194" y="384"/>
                      <a:pt x="211" y="372"/>
                    </a:cubicBezTo>
                    <a:cubicBezTo>
                      <a:pt x="228" y="359"/>
                      <a:pt x="240" y="343"/>
                      <a:pt x="247" y="322"/>
                    </a:cubicBezTo>
                    <a:cubicBezTo>
                      <a:pt x="251" y="311"/>
                      <a:pt x="253" y="296"/>
                      <a:pt x="253" y="275"/>
                    </a:cubicBezTo>
                    <a:lnTo>
                      <a:pt x="253"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15" name="Freeform 19"/>
              <p:cNvSpPr>
                <a:spLocks/>
              </p:cNvSpPr>
              <p:nvPr/>
            </p:nvSpPr>
            <p:spPr bwMode="gray">
              <a:xfrm>
                <a:off x="2794" y="2379"/>
                <a:ext cx="36" cy="104"/>
              </a:xfrm>
              <a:custGeom>
                <a:avLst/>
                <a:gdLst>
                  <a:gd name="T0" fmla="*/ 0 w 180"/>
                  <a:gd name="T1" fmla="*/ 0 h 521"/>
                  <a:gd name="T2" fmla="*/ 70 w 180"/>
                  <a:gd name="T3" fmla="*/ 0 h 521"/>
                  <a:gd name="T4" fmla="*/ 70 w 180"/>
                  <a:gd name="T5" fmla="*/ 110 h 521"/>
                  <a:gd name="T6" fmla="*/ 180 w 180"/>
                  <a:gd name="T7" fmla="*/ 110 h 521"/>
                  <a:gd name="T8" fmla="*/ 180 w 180"/>
                  <a:gd name="T9" fmla="*/ 155 h 521"/>
                  <a:gd name="T10" fmla="*/ 70 w 180"/>
                  <a:gd name="T11" fmla="*/ 155 h 521"/>
                  <a:gd name="T12" fmla="*/ 70 w 180"/>
                  <a:gd name="T13" fmla="*/ 373 h 521"/>
                  <a:gd name="T14" fmla="*/ 88 w 180"/>
                  <a:gd name="T15" fmla="*/ 456 h 521"/>
                  <a:gd name="T16" fmla="*/ 127 w 180"/>
                  <a:gd name="T17" fmla="*/ 475 h 521"/>
                  <a:gd name="T18" fmla="*/ 157 w 180"/>
                  <a:gd name="T19" fmla="*/ 476 h 521"/>
                  <a:gd name="T20" fmla="*/ 180 w 180"/>
                  <a:gd name="T21" fmla="*/ 476 h 521"/>
                  <a:gd name="T22" fmla="*/ 180 w 180"/>
                  <a:gd name="T23" fmla="*/ 521 h 521"/>
                  <a:gd name="T24" fmla="*/ 142 w 180"/>
                  <a:gd name="T25" fmla="*/ 521 h 521"/>
                  <a:gd name="T26" fmla="*/ 71 w 180"/>
                  <a:gd name="T27" fmla="*/ 514 h 521"/>
                  <a:gd name="T28" fmla="*/ 6 w 180"/>
                  <a:gd name="T29" fmla="*/ 444 h 521"/>
                  <a:gd name="T30" fmla="*/ 0 w 180"/>
                  <a:gd name="T31" fmla="*/ 363 h 521"/>
                  <a:gd name="T32" fmla="*/ 0 w 180"/>
                  <a:gd name="T33"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0" h="521">
                    <a:moveTo>
                      <a:pt x="0" y="0"/>
                    </a:moveTo>
                    <a:cubicBezTo>
                      <a:pt x="70" y="0"/>
                      <a:pt x="70" y="0"/>
                      <a:pt x="70" y="0"/>
                    </a:cubicBezTo>
                    <a:cubicBezTo>
                      <a:pt x="70" y="110"/>
                      <a:pt x="70" y="110"/>
                      <a:pt x="70" y="110"/>
                    </a:cubicBezTo>
                    <a:cubicBezTo>
                      <a:pt x="180" y="110"/>
                      <a:pt x="180" y="110"/>
                      <a:pt x="180" y="110"/>
                    </a:cubicBezTo>
                    <a:cubicBezTo>
                      <a:pt x="180" y="155"/>
                      <a:pt x="180" y="155"/>
                      <a:pt x="180" y="155"/>
                    </a:cubicBezTo>
                    <a:cubicBezTo>
                      <a:pt x="70" y="155"/>
                      <a:pt x="70" y="155"/>
                      <a:pt x="70" y="155"/>
                    </a:cubicBezTo>
                    <a:cubicBezTo>
                      <a:pt x="70" y="373"/>
                      <a:pt x="70" y="373"/>
                      <a:pt x="70" y="373"/>
                    </a:cubicBezTo>
                    <a:cubicBezTo>
                      <a:pt x="70" y="414"/>
                      <a:pt x="76" y="442"/>
                      <a:pt x="88" y="456"/>
                    </a:cubicBezTo>
                    <a:cubicBezTo>
                      <a:pt x="97" y="467"/>
                      <a:pt x="110" y="473"/>
                      <a:pt x="127" y="475"/>
                    </a:cubicBezTo>
                    <a:cubicBezTo>
                      <a:pt x="133" y="475"/>
                      <a:pt x="143" y="476"/>
                      <a:pt x="157" y="476"/>
                    </a:cubicBezTo>
                    <a:cubicBezTo>
                      <a:pt x="180" y="476"/>
                      <a:pt x="180" y="476"/>
                      <a:pt x="180" y="476"/>
                    </a:cubicBezTo>
                    <a:cubicBezTo>
                      <a:pt x="180" y="521"/>
                      <a:pt x="180" y="521"/>
                      <a:pt x="180" y="521"/>
                    </a:cubicBezTo>
                    <a:cubicBezTo>
                      <a:pt x="142" y="521"/>
                      <a:pt x="142" y="521"/>
                      <a:pt x="142" y="521"/>
                    </a:cubicBezTo>
                    <a:cubicBezTo>
                      <a:pt x="112" y="521"/>
                      <a:pt x="89" y="518"/>
                      <a:pt x="71" y="514"/>
                    </a:cubicBezTo>
                    <a:cubicBezTo>
                      <a:pt x="36" y="504"/>
                      <a:pt x="14" y="481"/>
                      <a:pt x="6" y="444"/>
                    </a:cubicBezTo>
                    <a:cubicBezTo>
                      <a:pt x="2" y="425"/>
                      <a:pt x="0" y="397"/>
                      <a:pt x="0" y="36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16" name="Freeform 20"/>
              <p:cNvSpPr>
                <a:spLocks noEditPoints="1"/>
              </p:cNvSpPr>
              <p:nvPr/>
            </p:nvSpPr>
            <p:spPr bwMode="gray">
              <a:xfrm>
                <a:off x="2845" y="2399"/>
                <a:ext cx="69" cy="86"/>
              </a:xfrm>
              <a:custGeom>
                <a:avLst/>
                <a:gdLst>
                  <a:gd name="T0" fmla="*/ 173 w 345"/>
                  <a:gd name="T1" fmla="*/ 0 h 433"/>
                  <a:gd name="T2" fmla="*/ 304 w 345"/>
                  <a:gd name="T3" fmla="*/ 58 h 433"/>
                  <a:gd name="T4" fmla="*/ 345 w 345"/>
                  <a:gd name="T5" fmla="*/ 217 h 433"/>
                  <a:gd name="T6" fmla="*/ 304 w 345"/>
                  <a:gd name="T7" fmla="*/ 375 h 433"/>
                  <a:gd name="T8" fmla="*/ 173 w 345"/>
                  <a:gd name="T9" fmla="*/ 433 h 433"/>
                  <a:gd name="T10" fmla="*/ 0 w 345"/>
                  <a:gd name="T11" fmla="*/ 214 h 433"/>
                  <a:gd name="T12" fmla="*/ 42 w 345"/>
                  <a:gd name="T13" fmla="*/ 58 h 433"/>
                  <a:gd name="T14" fmla="*/ 173 w 345"/>
                  <a:gd name="T15" fmla="*/ 0 h 433"/>
                  <a:gd name="T16" fmla="*/ 173 w 345"/>
                  <a:gd name="T17" fmla="*/ 43 h 433"/>
                  <a:gd name="T18" fmla="*/ 91 w 345"/>
                  <a:gd name="T19" fmla="*/ 96 h 433"/>
                  <a:gd name="T20" fmla="*/ 72 w 345"/>
                  <a:gd name="T21" fmla="*/ 215 h 433"/>
                  <a:gd name="T22" fmla="*/ 91 w 345"/>
                  <a:gd name="T23" fmla="*/ 337 h 433"/>
                  <a:gd name="T24" fmla="*/ 173 w 345"/>
                  <a:gd name="T25" fmla="*/ 391 h 433"/>
                  <a:gd name="T26" fmla="*/ 255 w 345"/>
                  <a:gd name="T27" fmla="*/ 337 h 433"/>
                  <a:gd name="T28" fmla="*/ 274 w 345"/>
                  <a:gd name="T29" fmla="*/ 217 h 433"/>
                  <a:gd name="T30" fmla="*/ 255 w 345"/>
                  <a:gd name="T31" fmla="*/ 96 h 433"/>
                  <a:gd name="T32" fmla="*/ 173 w 345"/>
                  <a:gd name="T33" fmla="*/ 4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433">
                    <a:moveTo>
                      <a:pt x="173" y="0"/>
                    </a:moveTo>
                    <a:cubicBezTo>
                      <a:pt x="232" y="0"/>
                      <a:pt x="275" y="20"/>
                      <a:pt x="304" y="58"/>
                    </a:cubicBezTo>
                    <a:cubicBezTo>
                      <a:pt x="331" y="96"/>
                      <a:pt x="345" y="149"/>
                      <a:pt x="345" y="217"/>
                    </a:cubicBezTo>
                    <a:cubicBezTo>
                      <a:pt x="345" y="284"/>
                      <a:pt x="331" y="336"/>
                      <a:pt x="304" y="375"/>
                    </a:cubicBezTo>
                    <a:cubicBezTo>
                      <a:pt x="276" y="414"/>
                      <a:pt x="232" y="433"/>
                      <a:pt x="173" y="433"/>
                    </a:cubicBezTo>
                    <a:cubicBezTo>
                      <a:pt x="58" y="433"/>
                      <a:pt x="0" y="360"/>
                      <a:pt x="0" y="214"/>
                    </a:cubicBezTo>
                    <a:cubicBezTo>
                      <a:pt x="0" y="148"/>
                      <a:pt x="14" y="96"/>
                      <a:pt x="42" y="58"/>
                    </a:cubicBezTo>
                    <a:cubicBezTo>
                      <a:pt x="70" y="20"/>
                      <a:pt x="114" y="0"/>
                      <a:pt x="173" y="0"/>
                    </a:cubicBezTo>
                    <a:moveTo>
                      <a:pt x="173" y="43"/>
                    </a:moveTo>
                    <a:cubicBezTo>
                      <a:pt x="133" y="43"/>
                      <a:pt x="106" y="60"/>
                      <a:pt x="91" y="96"/>
                    </a:cubicBezTo>
                    <a:cubicBezTo>
                      <a:pt x="78" y="125"/>
                      <a:pt x="72" y="165"/>
                      <a:pt x="72" y="215"/>
                    </a:cubicBezTo>
                    <a:cubicBezTo>
                      <a:pt x="72" y="267"/>
                      <a:pt x="78" y="308"/>
                      <a:pt x="91" y="337"/>
                    </a:cubicBezTo>
                    <a:cubicBezTo>
                      <a:pt x="106" y="373"/>
                      <a:pt x="133" y="391"/>
                      <a:pt x="173" y="391"/>
                    </a:cubicBezTo>
                    <a:cubicBezTo>
                      <a:pt x="213" y="391"/>
                      <a:pt x="240" y="373"/>
                      <a:pt x="255" y="337"/>
                    </a:cubicBezTo>
                    <a:cubicBezTo>
                      <a:pt x="267" y="308"/>
                      <a:pt x="274" y="267"/>
                      <a:pt x="274" y="217"/>
                    </a:cubicBezTo>
                    <a:cubicBezTo>
                      <a:pt x="274" y="165"/>
                      <a:pt x="267" y="124"/>
                      <a:pt x="255" y="96"/>
                    </a:cubicBezTo>
                    <a:cubicBezTo>
                      <a:pt x="239" y="60"/>
                      <a:pt x="212" y="43"/>
                      <a:pt x="173" y="4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17" name="Freeform 21"/>
              <p:cNvSpPr>
                <a:spLocks/>
              </p:cNvSpPr>
              <p:nvPr/>
            </p:nvSpPr>
            <p:spPr bwMode="gray">
              <a:xfrm>
                <a:off x="2934" y="2399"/>
                <a:ext cx="106" cy="84"/>
              </a:xfrm>
              <a:custGeom>
                <a:avLst/>
                <a:gdLst>
                  <a:gd name="T0" fmla="*/ 0 w 530"/>
                  <a:gd name="T1" fmla="*/ 422 h 422"/>
                  <a:gd name="T2" fmla="*/ 0 w 530"/>
                  <a:gd name="T3" fmla="*/ 16 h 422"/>
                  <a:gd name="T4" fmla="*/ 151 w 530"/>
                  <a:gd name="T5" fmla="*/ 0 h 422"/>
                  <a:gd name="T6" fmla="*/ 261 w 530"/>
                  <a:gd name="T7" fmla="*/ 27 h 422"/>
                  <a:gd name="T8" fmla="*/ 392 w 530"/>
                  <a:gd name="T9" fmla="*/ 0 h 422"/>
                  <a:gd name="T10" fmla="*/ 518 w 530"/>
                  <a:gd name="T11" fmla="*/ 65 h 422"/>
                  <a:gd name="T12" fmla="*/ 530 w 530"/>
                  <a:gd name="T13" fmla="*/ 170 h 422"/>
                  <a:gd name="T14" fmla="*/ 530 w 530"/>
                  <a:gd name="T15" fmla="*/ 422 h 422"/>
                  <a:gd name="T16" fmla="*/ 459 w 530"/>
                  <a:gd name="T17" fmla="*/ 422 h 422"/>
                  <a:gd name="T18" fmla="*/ 459 w 530"/>
                  <a:gd name="T19" fmla="*/ 174 h 422"/>
                  <a:gd name="T20" fmla="*/ 448 w 530"/>
                  <a:gd name="T21" fmla="*/ 77 h 422"/>
                  <a:gd name="T22" fmla="*/ 383 w 530"/>
                  <a:gd name="T23" fmla="*/ 43 h 422"/>
                  <a:gd name="T24" fmla="*/ 300 w 530"/>
                  <a:gd name="T25" fmla="*/ 62 h 422"/>
                  <a:gd name="T26" fmla="*/ 300 w 530"/>
                  <a:gd name="T27" fmla="*/ 422 h 422"/>
                  <a:gd name="T28" fmla="*/ 230 w 530"/>
                  <a:gd name="T29" fmla="*/ 422 h 422"/>
                  <a:gd name="T30" fmla="*/ 230 w 530"/>
                  <a:gd name="T31" fmla="*/ 171 h 422"/>
                  <a:gd name="T32" fmla="*/ 218 w 530"/>
                  <a:gd name="T33" fmla="*/ 77 h 422"/>
                  <a:gd name="T34" fmla="*/ 151 w 530"/>
                  <a:gd name="T35" fmla="*/ 43 h 422"/>
                  <a:gd name="T36" fmla="*/ 70 w 530"/>
                  <a:gd name="T37" fmla="*/ 52 h 422"/>
                  <a:gd name="T38" fmla="*/ 70 w 530"/>
                  <a:gd name="T39" fmla="*/ 422 h 422"/>
                  <a:gd name="T40" fmla="*/ 0 w 530"/>
                  <a:gd name="T41"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0" h="422">
                    <a:moveTo>
                      <a:pt x="0" y="422"/>
                    </a:moveTo>
                    <a:cubicBezTo>
                      <a:pt x="0" y="16"/>
                      <a:pt x="0" y="16"/>
                      <a:pt x="0" y="16"/>
                    </a:cubicBezTo>
                    <a:cubicBezTo>
                      <a:pt x="64" y="5"/>
                      <a:pt x="114" y="0"/>
                      <a:pt x="151" y="0"/>
                    </a:cubicBezTo>
                    <a:cubicBezTo>
                      <a:pt x="200" y="0"/>
                      <a:pt x="236" y="9"/>
                      <a:pt x="261" y="27"/>
                    </a:cubicBezTo>
                    <a:cubicBezTo>
                      <a:pt x="305" y="9"/>
                      <a:pt x="349" y="0"/>
                      <a:pt x="392" y="0"/>
                    </a:cubicBezTo>
                    <a:cubicBezTo>
                      <a:pt x="458" y="0"/>
                      <a:pt x="500" y="22"/>
                      <a:pt x="518" y="65"/>
                    </a:cubicBezTo>
                    <a:cubicBezTo>
                      <a:pt x="526" y="85"/>
                      <a:pt x="530" y="120"/>
                      <a:pt x="530" y="170"/>
                    </a:cubicBezTo>
                    <a:cubicBezTo>
                      <a:pt x="530" y="422"/>
                      <a:pt x="530" y="422"/>
                      <a:pt x="530" y="422"/>
                    </a:cubicBezTo>
                    <a:cubicBezTo>
                      <a:pt x="459" y="422"/>
                      <a:pt x="459" y="422"/>
                      <a:pt x="459" y="422"/>
                    </a:cubicBezTo>
                    <a:cubicBezTo>
                      <a:pt x="459" y="174"/>
                      <a:pt x="459" y="174"/>
                      <a:pt x="459" y="174"/>
                    </a:cubicBezTo>
                    <a:cubicBezTo>
                      <a:pt x="459" y="126"/>
                      <a:pt x="456" y="94"/>
                      <a:pt x="448" y="77"/>
                    </a:cubicBezTo>
                    <a:cubicBezTo>
                      <a:pt x="438" y="54"/>
                      <a:pt x="416" y="43"/>
                      <a:pt x="383" y="43"/>
                    </a:cubicBezTo>
                    <a:cubicBezTo>
                      <a:pt x="356" y="43"/>
                      <a:pt x="328" y="49"/>
                      <a:pt x="300" y="62"/>
                    </a:cubicBezTo>
                    <a:cubicBezTo>
                      <a:pt x="300" y="422"/>
                      <a:pt x="300" y="422"/>
                      <a:pt x="300" y="422"/>
                    </a:cubicBezTo>
                    <a:cubicBezTo>
                      <a:pt x="230" y="422"/>
                      <a:pt x="230" y="422"/>
                      <a:pt x="230" y="422"/>
                    </a:cubicBezTo>
                    <a:cubicBezTo>
                      <a:pt x="230" y="171"/>
                      <a:pt x="230" y="171"/>
                      <a:pt x="230" y="171"/>
                    </a:cubicBezTo>
                    <a:cubicBezTo>
                      <a:pt x="230" y="125"/>
                      <a:pt x="226" y="93"/>
                      <a:pt x="218" y="77"/>
                    </a:cubicBezTo>
                    <a:cubicBezTo>
                      <a:pt x="207" y="54"/>
                      <a:pt x="185" y="43"/>
                      <a:pt x="151" y="43"/>
                    </a:cubicBezTo>
                    <a:cubicBezTo>
                      <a:pt x="125" y="43"/>
                      <a:pt x="98" y="45"/>
                      <a:pt x="70" y="52"/>
                    </a:cubicBezTo>
                    <a:cubicBezTo>
                      <a:pt x="70" y="422"/>
                      <a:pt x="70" y="422"/>
                      <a:pt x="70" y="422"/>
                    </a:cubicBezTo>
                    <a:lnTo>
                      <a:pt x="0" y="4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18" name="Freeform 22"/>
              <p:cNvSpPr>
                <a:spLocks noEditPoints="1"/>
              </p:cNvSpPr>
              <p:nvPr/>
            </p:nvSpPr>
            <p:spPr bwMode="gray">
              <a:xfrm>
                <a:off x="3060" y="2399"/>
                <a:ext cx="69" cy="86"/>
              </a:xfrm>
              <a:custGeom>
                <a:avLst/>
                <a:gdLst>
                  <a:gd name="T0" fmla="*/ 173 w 345"/>
                  <a:gd name="T1" fmla="*/ 0 h 433"/>
                  <a:gd name="T2" fmla="*/ 304 w 345"/>
                  <a:gd name="T3" fmla="*/ 58 h 433"/>
                  <a:gd name="T4" fmla="*/ 345 w 345"/>
                  <a:gd name="T5" fmla="*/ 217 h 433"/>
                  <a:gd name="T6" fmla="*/ 304 w 345"/>
                  <a:gd name="T7" fmla="*/ 375 h 433"/>
                  <a:gd name="T8" fmla="*/ 173 w 345"/>
                  <a:gd name="T9" fmla="*/ 433 h 433"/>
                  <a:gd name="T10" fmla="*/ 0 w 345"/>
                  <a:gd name="T11" fmla="*/ 214 h 433"/>
                  <a:gd name="T12" fmla="*/ 42 w 345"/>
                  <a:gd name="T13" fmla="*/ 58 h 433"/>
                  <a:gd name="T14" fmla="*/ 173 w 345"/>
                  <a:gd name="T15" fmla="*/ 0 h 433"/>
                  <a:gd name="T16" fmla="*/ 173 w 345"/>
                  <a:gd name="T17" fmla="*/ 43 h 433"/>
                  <a:gd name="T18" fmla="*/ 91 w 345"/>
                  <a:gd name="T19" fmla="*/ 96 h 433"/>
                  <a:gd name="T20" fmla="*/ 72 w 345"/>
                  <a:gd name="T21" fmla="*/ 215 h 433"/>
                  <a:gd name="T22" fmla="*/ 91 w 345"/>
                  <a:gd name="T23" fmla="*/ 337 h 433"/>
                  <a:gd name="T24" fmla="*/ 173 w 345"/>
                  <a:gd name="T25" fmla="*/ 391 h 433"/>
                  <a:gd name="T26" fmla="*/ 255 w 345"/>
                  <a:gd name="T27" fmla="*/ 337 h 433"/>
                  <a:gd name="T28" fmla="*/ 274 w 345"/>
                  <a:gd name="T29" fmla="*/ 217 h 433"/>
                  <a:gd name="T30" fmla="*/ 255 w 345"/>
                  <a:gd name="T31" fmla="*/ 96 h 433"/>
                  <a:gd name="T32" fmla="*/ 173 w 345"/>
                  <a:gd name="T33" fmla="*/ 4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433">
                    <a:moveTo>
                      <a:pt x="173" y="0"/>
                    </a:moveTo>
                    <a:cubicBezTo>
                      <a:pt x="232" y="0"/>
                      <a:pt x="275" y="20"/>
                      <a:pt x="304" y="58"/>
                    </a:cubicBezTo>
                    <a:cubicBezTo>
                      <a:pt x="332" y="96"/>
                      <a:pt x="345" y="149"/>
                      <a:pt x="345" y="217"/>
                    </a:cubicBezTo>
                    <a:cubicBezTo>
                      <a:pt x="345" y="284"/>
                      <a:pt x="332" y="336"/>
                      <a:pt x="304" y="375"/>
                    </a:cubicBezTo>
                    <a:cubicBezTo>
                      <a:pt x="276" y="414"/>
                      <a:pt x="232" y="433"/>
                      <a:pt x="173" y="433"/>
                    </a:cubicBezTo>
                    <a:cubicBezTo>
                      <a:pt x="58" y="433"/>
                      <a:pt x="0" y="360"/>
                      <a:pt x="0" y="214"/>
                    </a:cubicBezTo>
                    <a:cubicBezTo>
                      <a:pt x="0" y="148"/>
                      <a:pt x="14" y="96"/>
                      <a:pt x="42" y="58"/>
                    </a:cubicBezTo>
                    <a:cubicBezTo>
                      <a:pt x="70" y="20"/>
                      <a:pt x="114" y="0"/>
                      <a:pt x="173" y="0"/>
                    </a:cubicBezTo>
                    <a:moveTo>
                      <a:pt x="173" y="43"/>
                    </a:moveTo>
                    <a:cubicBezTo>
                      <a:pt x="133" y="43"/>
                      <a:pt x="106" y="60"/>
                      <a:pt x="91" y="96"/>
                    </a:cubicBezTo>
                    <a:cubicBezTo>
                      <a:pt x="78" y="125"/>
                      <a:pt x="72" y="165"/>
                      <a:pt x="72" y="215"/>
                    </a:cubicBezTo>
                    <a:cubicBezTo>
                      <a:pt x="72" y="267"/>
                      <a:pt x="78" y="308"/>
                      <a:pt x="91" y="337"/>
                    </a:cubicBezTo>
                    <a:cubicBezTo>
                      <a:pt x="106" y="373"/>
                      <a:pt x="133" y="391"/>
                      <a:pt x="173" y="391"/>
                    </a:cubicBezTo>
                    <a:cubicBezTo>
                      <a:pt x="213" y="391"/>
                      <a:pt x="240" y="373"/>
                      <a:pt x="255" y="337"/>
                    </a:cubicBezTo>
                    <a:cubicBezTo>
                      <a:pt x="267" y="308"/>
                      <a:pt x="274" y="267"/>
                      <a:pt x="274" y="217"/>
                    </a:cubicBezTo>
                    <a:cubicBezTo>
                      <a:pt x="274" y="165"/>
                      <a:pt x="267" y="124"/>
                      <a:pt x="255" y="96"/>
                    </a:cubicBezTo>
                    <a:cubicBezTo>
                      <a:pt x="240" y="60"/>
                      <a:pt x="212" y="43"/>
                      <a:pt x="173" y="4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19" name="Freeform 23"/>
              <p:cNvSpPr>
                <a:spLocks/>
              </p:cNvSpPr>
              <p:nvPr/>
            </p:nvSpPr>
            <p:spPr bwMode="gray">
              <a:xfrm>
                <a:off x="3150" y="2399"/>
                <a:ext cx="35" cy="84"/>
              </a:xfrm>
              <a:custGeom>
                <a:avLst/>
                <a:gdLst>
                  <a:gd name="T0" fmla="*/ 0 w 177"/>
                  <a:gd name="T1" fmla="*/ 422 h 422"/>
                  <a:gd name="T2" fmla="*/ 0 w 177"/>
                  <a:gd name="T3" fmla="*/ 18 h 422"/>
                  <a:gd name="T4" fmla="*/ 177 w 177"/>
                  <a:gd name="T5" fmla="*/ 0 h 422"/>
                  <a:gd name="T6" fmla="*/ 177 w 177"/>
                  <a:gd name="T7" fmla="*/ 44 h 422"/>
                  <a:gd name="T8" fmla="*/ 70 w 177"/>
                  <a:gd name="T9" fmla="*/ 52 h 422"/>
                  <a:gd name="T10" fmla="*/ 70 w 177"/>
                  <a:gd name="T11" fmla="*/ 422 h 422"/>
                  <a:gd name="T12" fmla="*/ 0 w 177"/>
                  <a:gd name="T13" fmla="*/ 422 h 422"/>
                </a:gdLst>
                <a:ahLst/>
                <a:cxnLst>
                  <a:cxn ang="0">
                    <a:pos x="T0" y="T1"/>
                  </a:cxn>
                  <a:cxn ang="0">
                    <a:pos x="T2" y="T3"/>
                  </a:cxn>
                  <a:cxn ang="0">
                    <a:pos x="T4" y="T5"/>
                  </a:cxn>
                  <a:cxn ang="0">
                    <a:pos x="T6" y="T7"/>
                  </a:cxn>
                  <a:cxn ang="0">
                    <a:pos x="T8" y="T9"/>
                  </a:cxn>
                  <a:cxn ang="0">
                    <a:pos x="T10" y="T11"/>
                  </a:cxn>
                  <a:cxn ang="0">
                    <a:pos x="T12" y="T13"/>
                  </a:cxn>
                </a:cxnLst>
                <a:rect l="0" t="0" r="r" b="b"/>
                <a:pathLst>
                  <a:path w="177" h="422">
                    <a:moveTo>
                      <a:pt x="0" y="422"/>
                    </a:moveTo>
                    <a:cubicBezTo>
                      <a:pt x="0" y="18"/>
                      <a:pt x="0" y="18"/>
                      <a:pt x="0" y="18"/>
                    </a:cubicBezTo>
                    <a:cubicBezTo>
                      <a:pt x="53" y="7"/>
                      <a:pt x="112" y="1"/>
                      <a:pt x="177" y="0"/>
                    </a:cubicBezTo>
                    <a:cubicBezTo>
                      <a:pt x="177" y="44"/>
                      <a:pt x="177" y="44"/>
                      <a:pt x="177" y="44"/>
                    </a:cubicBezTo>
                    <a:cubicBezTo>
                      <a:pt x="138" y="44"/>
                      <a:pt x="102" y="47"/>
                      <a:pt x="70" y="52"/>
                    </a:cubicBezTo>
                    <a:cubicBezTo>
                      <a:pt x="70" y="422"/>
                      <a:pt x="70" y="422"/>
                      <a:pt x="70" y="422"/>
                    </a:cubicBezTo>
                    <a:lnTo>
                      <a:pt x="0" y="4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20" name="Freeform 24"/>
              <p:cNvSpPr>
                <a:spLocks/>
              </p:cNvSpPr>
              <p:nvPr/>
            </p:nvSpPr>
            <p:spPr bwMode="gray">
              <a:xfrm>
                <a:off x="3201" y="2399"/>
                <a:ext cx="35" cy="84"/>
              </a:xfrm>
              <a:custGeom>
                <a:avLst/>
                <a:gdLst>
                  <a:gd name="T0" fmla="*/ 0 w 178"/>
                  <a:gd name="T1" fmla="*/ 422 h 422"/>
                  <a:gd name="T2" fmla="*/ 0 w 178"/>
                  <a:gd name="T3" fmla="*/ 18 h 422"/>
                  <a:gd name="T4" fmla="*/ 178 w 178"/>
                  <a:gd name="T5" fmla="*/ 0 h 422"/>
                  <a:gd name="T6" fmla="*/ 178 w 178"/>
                  <a:gd name="T7" fmla="*/ 44 h 422"/>
                  <a:gd name="T8" fmla="*/ 71 w 178"/>
                  <a:gd name="T9" fmla="*/ 52 h 422"/>
                  <a:gd name="T10" fmla="*/ 71 w 178"/>
                  <a:gd name="T11" fmla="*/ 422 h 422"/>
                  <a:gd name="T12" fmla="*/ 0 w 178"/>
                  <a:gd name="T13" fmla="*/ 422 h 422"/>
                </a:gdLst>
                <a:ahLst/>
                <a:cxnLst>
                  <a:cxn ang="0">
                    <a:pos x="T0" y="T1"/>
                  </a:cxn>
                  <a:cxn ang="0">
                    <a:pos x="T2" y="T3"/>
                  </a:cxn>
                  <a:cxn ang="0">
                    <a:pos x="T4" y="T5"/>
                  </a:cxn>
                  <a:cxn ang="0">
                    <a:pos x="T6" y="T7"/>
                  </a:cxn>
                  <a:cxn ang="0">
                    <a:pos x="T8" y="T9"/>
                  </a:cxn>
                  <a:cxn ang="0">
                    <a:pos x="T10" y="T11"/>
                  </a:cxn>
                  <a:cxn ang="0">
                    <a:pos x="T12" y="T13"/>
                  </a:cxn>
                </a:cxnLst>
                <a:rect l="0" t="0" r="r" b="b"/>
                <a:pathLst>
                  <a:path w="178" h="422">
                    <a:moveTo>
                      <a:pt x="0" y="422"/>
                    </a:moveTo>
                    <a:cubicBezTo>
                      <a:pt x="0" y="18"/>
                      <a:pt x="0" y="18"/>
                      <a:pt x="0" y="18"/>
                    </a:cubicBezTo>
                    <a:cubicBezTo>
                      <a:pt x="54" y="7"/>
                      <a:pt x="113" y="1"/>
                      <a:pt x="178" y="0"/>
                    </a:cubicBezTo>
                    <a:cubicBezTo>
                      <a:pt x="178" y="44"/>
                      <a:pt x="178" y="44"/>
                      <a:pt x="178" y="44"/>
                    </a:cubicBezTo>
                    <a:cubicBezTo>
                      <a:pt x="138" y="44"/>
                      <a:pt x="102" y="47"/>
                      <a:pt x="71" y="52"/>
                    </a:cubicBezTo>
                    <a:cubicBezTo>
                      <a:pt x="71" y="422"/>
                      <a:pt x="71" y="422"/>
                      <a:pt x="71" y="422"/>
                    </a:cubicBezTo>
                    <a:lnTo>
                      <a:pt x="0" y="4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21" name="Freeform 25"/>
              <p:cNvSpPr>
                <a:spLocks noEditPoints="1"/>
              </p:cNvSpPr>
              <p:nvPr/>
            </p:nvSpPr>
            <p:spPr bwMode="gray">
              <a:xfrm>
                <a:off x="3246" y="2399"/>
                <a:ext cx="69" cy="86"/>
              </a:xfrm>
              <a:custGeom>
                <a:avLst/>
                <a:gdLst>
                  <a:gd name="T0" fmla="*/ 173 w 345"/>
                  <a:gd name="T1" fmla="*/ 0 h 433"/>
                  <a:gd name="T2" fmla="*/ 304 w 345"/>
                  <a:gd name="T3" fmla="*/ 58 h 433"/>
                  <a:gd name="T4" fmla="*/ 345 w 345"/>
                  <a:gd name="T5" fmla="*/ 217 h 433"/>
                  <a:gd name="T6" fmla="*/ 304 w 345"/>
                  <a:gd name="T7" fmla="*/ 375 h 433"/>
                  <a:gd name="T8" fmla="*/ 173 w 345"/>
                  <a:gd name="T9" fmla="*/ 433 h 433"/>
                  <a:gd name="T10" fmla="*/ 0 w 345"/>
                  <a:gd name="T11" fmla="*/ 214 h 433"/>
                  <a:gd name="T12" fmla="*/ 41 w 345"/>
                  <a:gd name="T13" fmla="*/ 58 h 433"/>
                  <a:gd name="T14" fmla="*/ 173 w 345"/>
                  <a:gd name="T15" fmla="*/ 0 h 433"/>
                  <a:gd name="T16" fmla="*/ 173 w 345"/>
                  <a:gd name="T17" fmla="*/ 43 h 433"/>
                  <a:gd name="T18" fmla="*/ 90 w 345"/>
                  <a:gd name="T19" fmla="*/ 96 h 433"/>
                  <a:gd name="T20" fmla="*/ 72 w 345"/>
                  <a:gd name="T21" fmla="*/ 215 h 433"/>
                  <a:gd name="T22" fmla="*/ 90 w 345"/>
                  <a:gd name="T23" fmla="*/ 337 h 433"/>
                  <a:gd name="T24" fmla="*/ 173 w 345"/>
                  <a:gd name="T25" fmla="*/ 391 h 433"/>
                  <a:gd name="T26" fmla="*/ 255 w 345"/>
                  <a:gd name="T27" fmla="*/ 337 h 433"/>
                  <a:gd name="T28" fmla="*/ 273 w 345"/>
                  <a:gd name="T29" fmla="*/ 217 h 433"/>
                  <a:gd name="T30" fmla="*/ 255 w 345"/>
                  <a:gd name="T31" fmla="*/ 96 h 433"/>
                  <a:gd name="T32" fmla="*/ 173 w 345"/>
                  <a:gd name="T33" fmla="*/ 4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433">
                    <a:moveTo>
                      <a:pt x="173" y="0"/>
                    </a:moveTo>
                    <a:cubicBezTo>
                      <a:pt x="231" y="0"/>
                      <a:pt x="275" y="20"/>
                      <a:pt x="304" y="58"/>
                    </a:cubicBezTo>
                    <a:cubicBezTo>
                      <a:pt x="331" y="96"/>
                      <a:pt x="345" y="149"/>
                      <a:pt x="345" y="217"/>
                    </a:cubicBezTo>
                    <a:cubicBezTo>
                      <a:pt x="345" y="284"/>
                      <a:pt x="331" y="336"/>
                      <a:pt x="304" y="375"/>
                    </a:cubicBezTo>
                    <a:cubicBezTo>
                      <a:pt x="276" y="414"/>
                      <a:pt x="232" y="433"/>
                      <a:pt x="173" y="433"/>
                    </a:cubicBezTo>
                    <a:cubicBezTo>
                      <a:pt x="58" y="433"/>
                      <a:pt x="0" y="360"/>
                      <a:pt x="0" y="214"/>
                    </a:cubicBezTo>
                    <a:cubicBezTo>
                      <a:pt x="0" y="148"/>
                      <a:pt x="14" y="96"/>
                      <a:pt x="41" y="58"/>
                    </a:cubicBezTo>
                    <a:cubicBezTo>
                      <a:pt x="70" y="20"/>
                      <a:pt x="114" y="0"/>
                      <a:pt x="173" y="0"/>
                    </a:cubicBezTo>
                    <a:moveTo>
                      <a:pt x="173" y="43"/>
                    </a:moveTo>
                    <a:cubicBezTo>
                      <a:pt x="133" y="43"/>
                      <a:pt x="106" y="60"/>
                      <a:pt x="90" y="96"/>
                    </a:cubicBezTo>
                    <a:cubicBezTo>
                      <a:pt x="78" y="125"/>
                      <a:pt x="72" y="165"/>
                      <a:pt x="72" y="215"/>
                    </a:cubicBezTo>
                    <a:cubicBezTo>
                      <a:pt x="72" y="267"/>
                      <a:pt x="78" y="308"/>
                      <a:pt x="90" y="337"/>
                    </a:cubicBezTo>
                    <a:cubicBezTo>
                      <a:pt x="106" y="373"/>
                      <a:pt x="133" y="391"/>
                      <a:pt x="173" y="391"/>
                    </a:cubicBezTo>
                    <a:cubicBezTo>
                      <a:pt x="213" y="391"/>
                      <a:pt x="240" y="373"/>
                      <a:pt x="255" y="337"/>
                    </a:cubicBezTo>
                    <a:cubicBezTo>
                      <a:pt x="267" y="308"/>
                      <a:pt x="273" y="267"/>
                      <a:pt x="273" y="217"/>
                    </a:cubicBezTo>
                    <a:cubicBezTo>
                      <a:pt x="273" y="165"/>
                      <a:pt x="267" y="124"/>
                      <a:pt x="255" y="96"/>
                    </a:cubicBezTo>
                    <a:cubicBezTo>
                      <a:pt x="239" y="60"/>
                      <a:pt x="212" y="43"/>
                      <a:pt x="173" y="4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22" name="Freeform 26"/>
              <p:cNvSpPr>
                <a:spLocks/>
              </p:cNvSpPr>
              <p:nvPr/>
            </p:nvSpPr>
            <p:spPr bwMode="gray">
              <a:xfrm>
                <a:off x="3324" y="2401"/>
                <a:ext cx="106" cy="82"/>
              </a:xfrm>
              <a:custGeom>
                <a:avLst/>
                <a:gdLst>
                  <a:gd name="T0" fmla="*/ 116 w 528"/>
                  <a:gd name="T1" fmla="*/ 411 h 411"/>
                  <a:gd name="T2" fmla="*/ 0 w 528"/>
                  <a:gd name="T3" fmla="*/ 0 h 411"/>
                  <a:gd name="T4" fmla="*/ 70 w 528"/>
                  <a:gd name="T5" fmla="*/ 0 h 411"/>
                  <a:gd name="T6" fmla="*/ 157 w 528"/>
                  <a:gd name="T7" fmla="*/ 335 h 411"/>
                  <a:gd name="T8" fmla="*/ 234 w 528"/>
                  <a:gd name="T9" fmla="*/ 0 h 411"/>
                  <a:gd name="T10" fmla="*/ 304 w 528"/>
                  <a:gd name="T11" fmla="*/ 0 h 411"/>
                  <a:gd name="T12" fmla="*/ 384 w 528"/>
                  <a:gd name="T13" fmla="*/ 335 h 411"/>
                  <a:gd name="T14" fmla="*/ 471 w 528"/>
                  <a:gd name="T15" fmla="*/ 0 h 411"/>
                  <a:gd name="T16" fmla="*/ 528 w 528"/>
                  <a:gd name="T17" fmla="*/ 0 h 411"/>
                  <a:gd name="T18" fmla="*/ 412 w 528"/>
                  <a:gd name="T19" fmla="*/ 411 h 411"/>
                  <a:gd name="T20" fmla="*/ 343 w 528"/>
                  <a:gd name="T21" fmla="*/ 411 h 411"/>
                  <a:gd name="T22" fmla="*/ 281 w 528"/>
                  <a:gd name="T23" fmla="*/ 145 h 411"/>
                  <a:gd name="T24" fmla="*/ 266 w 528"/>
                  <a:gd name="T25" fmla="*/ 61 h 411"/>
                  <a:gd name="T26" fmla="*/ 250 w 528"/>
                  <a:gd name="T27" fmla="*/ 145 h 411"/>
                  <a:gd name="T28" fmla="*/ 188 w 528"/>
                  <a:gd name="T29" fmla="*/ 411 h 411"/>
                  <a:gd name="T30" fmla="*/ 116 w 528"/>
                  <a:gd name="T31" fmla="*/ 41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8" h="411">
                    <a:moveTo>
                      <a:pt x="116" y="411"/>
                    </a:moveTo>
                    <a:cubicBezTo>
                      <a:pt x="0" y="0"/>
                      <a:pt x="0" y="0"/>
                      <a:pt x="0" y="0"/>
                    </a:cubicBezTo>
                    <a:cubicBezTo>
                      <a:pt x="70" y="0"/>
                      <a:pt x="70" y="0"/>
                      <a:pt x="70" y="0"/>
                    </a:cubicBezTo>
                    <a:cubicBezTo>
                      <a:pt x="157" y="335"/>
                      <a:pt x="157" y="335"/>
                      <a:pt x="157" y="335"/>
                    </a:cubicBezTo>
                    <a:cubicBezTo>
                      <a:pt x="234" y="0"/>
                      <a:pt x="234" y="0"/>
                      <a:pt x="234" y="0"/>
                    </a:cubicBezTo>
                    <a:cubicBezTo>
                      <a:pt x="304" y="0"/>
                      <a:pt x="304" y="0"/>
                      <a:pt x="304" y="0"/>
                    </a:cubicBezTo>
                    <a:cubicBezTo>
                      <a:pt x="384" y="335"/>
                      <a:pt x="384" y="335"/>
                      <a:pt x="384" y="335"/>
                    </a:cubicBezTo>
                    <a:cubicBezTo>
                      <a:pt x="471" y="0"/>
                      <a:pt x="471" y="0"/>
                      <a:pt x="471" y="0"/>
                    </a:cubicBezTo>
                    <a:cubicBezTo>
                      <a:pt x="528" y="0"/>
                      <a:pt x="528" y="0"/>
                      <a:pt x="528" y="0"/>
                    </a:cubicBezTo>
                    <a:cubicBezTo>
                      <a:pt x="412" y="411"/>
                      <a:pt x="412" y="411"/>
                      <a:pt x="412" y="411"/>
                    </a:cubicBezTo>
                    <a:cubicBezTo>
                      <a:pt x="343" y="411"/>
                      <a:pt x="343" y="411"/>
                      <a:pt x="343" y="411"/>
                    </a:cubicBezTo>
                    <a:cubicBezTo>
                      <a:pt x="281" y="145"/>
                      <a:pt x="281" y="145"/>
                      <a:pt x="281" y="145"/>
                    </a:cubicBezTo>
                    <a:cubicBezTo>
                      <a:pt x="277" y="126"/>
                      <a:pt x="272" y="98"/>
                      <a:pt x="266" y="61"/>
                    </a:cubicBezTo>
                    <a:cubicBezTo>
                      <a:pt x="261" y="91"/>
                      <a:pt x="256" y="119"/>
                      <a:pt x="250" y="145"/>
                    </a:cubicBezTo>
                    <a:cubicBezTo>
                      <a:pt x="188" y="411"/>
                      <a:pt x="188" y="411"/>
                      <a:pt x="188" y="411"/>
                    </a:cubicBezTo>
                    <a:lnTo>
                      <a:pt x="116" y="4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23" name="Freeform 27"/>
              <p:cNvSpPr>
                <a:spLocks/>
              </p:cNvSpPr>
              <p:nvPr/>
            </p:nvSpPr>
            <p:spPr bwMode="gray">
              <a:xfrm>
                <a:off x="3472" y="2401"/>
                <a:ext cx="105" cy="82"/>
              </a:xfrm>
              <a:custGeom>
                <a:avLst/>
                <a:gdLst>
                  <a:gd name="T0" fmla="*/ 116 w 528"/>
                  <a:gd name="T1" fmla="*/ 411 h 411"/>
                  <a:gd name="T2" fmla="*/ 0 w 528"/>
                  <a:gd name="T3" fmla="*/ 0 h 411"/>
                  <a:gd name="T4" fmla="*/ 71 w 528"/>
                  <a:gd name="T5" fmla="*/ 0 h 411"/>
                  <a:gd name="T6" fmla="*/ 157 w 528"/>
                  <a:gd name="T7" fmla="*/ 335 h 411"/>
                  <a:gd name="T8" fmla="*/ 234 w 528"/>
                  <a:gd name="T9" fmla="*/ 0 h 411"/>
                  <a:gd name="T10" fmla="*/ 304 w 528"/>
                  <a:gd name="T11" fmla="*/ 0 h 411"/>
                  <a:gd name="T12" fmla="*/ 384 w 528"/>
                  <a:gd name="T13" fmla="*/ 335 h 411"/>
                  <a:gd name="T14" fmla="*/ 471 w 528"/>
                  <a:gd name="T15" fmla="*/ 0 h 411"/>
                  <a:gd name="T16" fmla="*/ 528 w 528"/>
                  <a:gd name="T17" fmla="*/ 0 h 411"/>
                  <a:gd name="T18" fmla="*/ 412 w 528"/>
                  <a:gd name="T19" fmla="*/ 411 h 411"/>
                  <a:gd name="T20" fmla="*/ 343 w 528"/>
                  <a:gd name="T21" fmla="*/ 411 h 411"/>
                  <a:gd name="T22" fmla="*/ 281 w 528"/>
                  <a:gd name="T23" fmla="*/ 145 h 411"/>
                  <a:gd name="T24" fmla="*/ 266 w 528"/>
                  <a:gd name="T25" fmla="*/ 61 h 411"/>
                  <a:gd name="T26" fmla="*/ 250 w 528"/>
                  <a:gd name="T27" fmla="*/ 145 h 411"/>
                  <a:gd name="T28" fmla="*/ 189 w 528"/>
                  <a:gd name="T29" fmla="*/ 411 h 411"/>
                  <a:gd name="T30" fmla="*/ 116 w 528"/>
                  <a:gd name="T31" fmla="*/ 41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8" h="411">
                    <a:moveTo>
                      <a:pt x="116" y="411"/>
                    </a:moveTo>
                    <a:cubicBezTo>
                      <a:pt x="0" y="0"/>
                      <a:pt x="0" y="0"/>
                      <a:pt x="0" y="0"/>
                    </a:cubicBezTo>
                    <a:cubicBezTo>
                      <a:pt x="71" y="0"/>
                      <a:pt x="71" y="0"/>
                      <a:pt x="71" y="0"/>
                    </a:cubicBezTo>
                    <a:cubicBezTo>
                      <a:pt x="157" y="335"/>
                      <a:pt x="157" y="335"/>
                      <a:pt x="157" y="335"/>
                    </a:cubicBezTo>
                    <a:cubicBezTo>
                      <a:pt x="234" y="0"/>
                      <a:pt x="234" y="0"/>
                      <a:pt x="234" y="0"/>
                    </a:cubicBezTo>
                    <a:cubicBezTo>
                      <a:pt x="304" y="0"/>
                      <a:pt x="304" y="0"/>
                      <a:pt x="304" y="0"/>
                    </a:cubicBezTo>
                    <a:cubicBezTo>
                      <a:pt x="384" y="335"/>
                      <a:pt x="384" y="335"/>
                      <a:pt x="384" y="335"/>
                    </a:cubicBezTo>
                    <a:cubicBezTo>
                      <a:pt x="471" y="0"/>
                      <a:pt x="471" y="0"/>
                      <a:pt x="471" y="0"/>
                    </a:cubicBezTo>
                    <a:cubicBezTo>
                      <a:pt x="528" y="0"/>
                      <a:pt x="528" y="0"/>
                      <a:pt x="528" y="0"/>
                    </a:cubicBezTo>
                    <a:cubicBezTo>
                      <a:pt x="412" y="411"/>
                      <a:pt x="412" y="411"/>
                      <a:pt x="412" y="411"/>
                    </a:cubicBezTo>
                    <a:cubicBezTo>
                      <a:pt x="343" y="411"/>
                      <a:pt x="343" y="411"/>
                      <a:pt x="343" y="411"/>
                    </a:cubicBezTo>
                    <a:cubicBezTo>
                      <a:pt x="281" y="145"/>
                      <a:pt x="281" y="145"/>
                      <a:pt x="281" y="145"/>
                    </a:cubicBezTo>
                    <a:cubicBezTo>
                      <a:pt x="277" y="126"/>
                      <a:pt x="272" y="98"/>
                      <a:pt x="266" y="61"/>
                    </a:cubicBezTo>
                    <a:cubicBezTo>
                      <a:pt x="261" y="91"/>
                      <a:pt x="256" y="119"/>
                      <a:pt x="250" y="145"/>
                    </a:cubicBezTo>
                    <a:cubicBezTo>
                      <a:pt x="189" y="411"/>
                      <a:pt x="189" y="411"/>
                      <a:pt x="189" y="411"/>
                    </a:cubicBezTo>
                    <a:lnTo>
                      <a:pt x="116" y="4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24" name="Freeform 28"/>
              <p:cNvSpPr>
                <a:spLocks noEditPoints="1"/>
              </p:cNvSpPr>
              <p:nvPr/>
            </p:nvSpPr>
            <p:spPr bwMode="gray">
              <a:xfrm>
                <a:off x="3591" y="2371"/>
                <a:ext cx="17" cy="112"/>
              </a:xfrm>
              <a:custGeom>
                <a:avLst/>
                <a:gdLst>
                  <a:gd name="T0" fmla="*/ 42 w 85"/>
                  <a:gd name="T1" fmla="*/ 0 h 561"/>
                  <a:gd name="T2" fmla="*/ 74 w 85"/>
                  <a:gd name="T3" fmla="*/ 14 h 561"/>
                  <a:gd name="T4" fmla="*/ 85 w 85"/>
                  <a:gd name="T5" fmla="*/ 43 h 561"/>
                  <a:gd name="T6" fmla="*/ 71 w 85"/>
                  <a:gd name="T7" fmla="*/ 75 h 561"/>
                  <a:gd name="T8" fmla="*/ 42 w 85"/>
                  <a:gd name="T9" fmla="*/ 86 h 561"/>
                  <a:gd name="T10" fmla="*/ 11 w 85"/>
                  <a:gd name="T11" fmla="*/ 72 h 561"/>
                  <a:gd name="T12" fmla="*/ 0 w 85"/>
                  <a:gd name="T13" fmla="*/ 42 h 561"/>
                  <a:gd name="T14" fmla="*/ 14 w 85"/>
                  <a:gd name="T15" fmla="*/ 11 h 561"/>
                  <a:gd name="T16" fmla="*/ 42 w 85"/>
                  <a:gd name="T17" fmla="*/ 0 h 561"/>
                  <a:gd name="T18" fmla="*/ 8 w 85"/>
                  <a:gd name="T19" fmla="*/ 150 h 561"/>
                  <a:gd name="T20" fmla="*/ 78 w 85"/>
                  <a:gd name="T21" fmla="*/ 150 h 561"/>
                  <a:gd name="T22" fmla="*/ 78 w 85"/>
                  <a:gd name="T23" fmla="*/ 561 h 561"/>
                  <a:gd name="T24" fmla="*/ 8 w 85"/>
                  <a:gd name="T25" fmla="*/ 561 h 561"/>
                  <a:gd name="T26" fmla="*/ 8 w 85"/>
                  <a:gd name="T27" fmla="*/ 15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561">
                    <a:moveTo>
                      <a:pt x="42" y="0"/>
                    </a:moveTo>
                    <a:cubicBezTo>
                      <a:pt x="55" y="0"/>
                      <a:pt x="66" y="5"/>
                      <a:pt x="74" y="14"/>
                    </a:cubicBezTo>
                    <a:cubicBezTo>
                      <a:pt x="82" y="22"/>
                      <a:pt x="85" y="32"/>
                      <a:pt x="85" y="43"/>
                    </a:cubicBezTo>
                    <a:cubicBezTo>
                      <a:pt x="85" y="56"/>
                      <a:pt x="81" y="67"/>
                      <a:pt x="71" y="75"/>
                    </a:cubicBezTo>
                    <a:cubicBezTo>
                      <a:pt x="63" y="83"/>
                      <a:pt x="54" y="86"/>
                      <a:pt x="42" y="86"/>
                    </a:cubicBezTo>
                    <a:cubicBezTo>
                      <a:pt x="29" y="86"/>
                      <a:pt x="19" y="82"/>
                      <a:pt x="11" y="72"/>
                    </a:cubicBezTo>
                    <a:cubicBezTo>
                      <a:pt x="3" y="64"/>
                      <a:pt x="0" y="54"/>
                      <a:pt x="0" y="42"/>
                    </a:cubicBezTo>
                    <a:cubicBezTo>
                      <a:pt x="0" y="30"/>
                      <a:pt x="4" y="20"/>
                      <a:pt x="14" y="11"/>
                    </a:cubicBezTo>
                    <a:cubicBezTo>
                      <a:pt x="22" y="4"/>
                      <a:pt x="31" y="0"/>
                      <a:pt x="42" y="0"/>
                    </a:cubicBezTo>
                    <a:moveTo>
                      <a:pt x="8" y="150"/>
                    </a:moveTo>
                    <a:cubicBezTo>
                      <a:pt x="78" y="150"/>
                      <a:pt x="78" y="150"/>
                      <a:pt x="78" y="150"/>
                    </a:cubicBezTo>
                    <a:cubicBezTo>
                      <a:pt x="78" y="561"/>
                      <a:pt x="78" y="561"/>
                      <a:pt x="78" y="561"/>
                    </a:cubicBezTo>
                    <a:cubicBezTo>
                      <a:pt x="8" y="561"/>
                      <a:pt x="8" y="561"/>
                      <a:pt x="8" y="561"/>
                    </a:cubicBezTo>
                    <a:lnTo>
                      <a:pt x="8"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25" name="Freeform 29"/>
              <p:cNvSpPr>
                <a:spLocks/>
              </p:cNvSpPr>
              <p:nvPr/>
            </p:nvSpPr>
            <p:spPr bwMode="gray">
              <a:xfrm>
                <a:off x="3632" y="2379"/>
                <a:ext cx="37" cy="104"/>
              </a:xfrm>
              <a:custGeom>
                <a:avLst/>
                <a:gdLst>
                  <a:gd name="T0" fmla="*/ 0 w 181"/>
                  <a:gd name="T1" fmla="*/ 0 h 521"/>
                  <a:gd name="T2" fmla="*/ 70 w 181"/>
                  <a:gd name="T3" fmla="*/ 0 h 521"/>
                  <a:gd name="T4" fmla="*/ 70 w 181"/>
                  <a:gd name="T5" fmla="*/ 110 h 521"/>
                  <a:gd name="T6" fmla="*/ 181 w 181"/>
                  <a:gd name="T7" fmla="*/ 110 h 521"/>
                  <a:gd name="T8" fmla="*/ 181 w 181"/>
                  <a:gd name="T9" fmla="*/ 155 h 521"/>
                  <a:gd name="T10" fmla="*/ 70 w 181"/>
                  <a:gd name="T11" fmla="*/ 155 h 521"/>
                  <a:gd name="T12" fmla="*/ 70 w 181"/>
                  <a:gd name="T13" fmla="*/ 373 h 521"/>
                  <a:gd name="T14" fmla="*/ 89 w 181"/>
                  <a:gd name="T15" fmla="*/ 456 h 521"/>
                  <a:gd name="T16" fmla="*/ 128 w 181"/>
                  <a:gd name="T17" fmla="*/ 475 h 521"/>
                  <a:gd name="T18" fmla="*/ 158 w 181"/>
                  <a:gd name="T19" fmla="*/ 476 h 521"/>
                  <a:gd name="T20" fmla="*/ 181 w 181"/>
                  <a:gd name="T21" fmla="*/ 476 h 521"/>
                  <a:gd name="T22" fmla="*/ 181 w 181"/>
                  <a:gd name="T23" fmla="*/ 521 h 521"/>
                  <a:gd name="T24" fmla="*/ 143 w 181"/>
                  <a:gd name="T25" fmla="*/ 521 h 521"/>
                  <a:gd name="T26" fmla="*/ 72 w 181"/>
                  <a:gd name="T27" fmla="*/ 514 h 521"/>
                  <a:gd name="T28" fmla="*/ 7 w 181"/>
                  <a:gd name="T29" fmla="*/ 444 h 521"/>
                  <a:gd name="T30" fmla="*/ 0 w 181"/>
                  <a:gd name="T31" fmla="*/ 363 h 521"/>
                  <a:gd name="T32" fmla="*/ 0 w 181"/>
                  <a:gd name="T33"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521">
                    <a:moveTo>
                      <a:pt x="0" y="0"/>
                    </a:moveTo>
                    <a:cubicBezTo>
                      <a:pt x="70" y="0"/>
                      <a:pt x="70" y="0"/>
                      <a:pt x="70" y="0"/>
                    </a:cubicBezTo>
                    <a:cubicBezTo>
                      <a:pt x="70" y="110"/>
                      <a:pt x="70" y="110"/>
                      <a:pt x="70" y="110"/>
                    </a:cubicBezTo>
                    <a:cubicBezTo>
                      <a:pt x="181" y="110"/>
                      <a:pt x="181" y="110"/>
                      <a:pt x="181" y="110"/>
                    </a:cubicBezTo>
                    <a:cubicBezTo>
                      <a:pt x="181" y="155"/>
                      <a:pt x="181" y="155"/>
                      <a:pt x="181" y="155"/>
                    </a:cubicBezTo>
                    <a:cubicBezTo>
                      <a:pt x="70" y="155"/>
                      <a:pt x="70" y="155"/>
                      <a:pt x="70" y="155"/>
                    </a:cubicBezTo>
                    <a:cubicBezTo>
                      <a:pt x="70" y="373"/>
                      <a:pt x="70" y="373"/>
                      <a:pt x="70" y="373"/>
                    </a:cubicBezTo>
                    <a:cubicBezTo>
                      <a:pt x="70" y="414"/>
                      <a:pt x="77" y="442"/>
                      <a:pt x="89" y="456"/>
                    </a:cubicBezTo>
                    <a:cubicBezTo>
                      <a:pt x="97" y="467"/>
                      <a:pt x="110" y="473"/>
                      <a:pt x="128" y="475"/>
                    </a:cubicBezTo>
                    <a:cubicBezTo>
                      <a:pt x="134" y="475"/>
                      <a:pt x="144" y="476"/>
                      <a:pt x="158" y="476"/>
                    </a:cubicBezTo>
                    <a:cubicBezTo>
                      <a:pt x="181" y="476"/>
                      <a:pt x="181" y="476"/>
                      <a:pt x="181" y="476"/>
                    </a:cubicBezTo>
                    <a:cubicBezTo>
                      <a:pt x="181" y="521"/>
                      <a:pt x="181" y="521"/>
                      <a:pt x="181" y="521"/>
                    </a:cubicBezTo>
                    <a:cubicBezTo>
                      <a:pt x="143" y="521"/>
                      <a:pt x="143" y="521"/>
                      <a:pt x="143" y="521"/>
                    </a:cubicBezTo>
                    <a:cubicBezTo>
                      <a:pt x="113" y="521"/>
                      <a:pt x="89" y="518"/>
                      <a:pt x="72" y="514"/>
                    </a:cubicBezTo>
                    <a:cubicBezTo>
                      <a:pt x="36" y="504"/>
                      <a:pt x="15" y="481"/>
                      <a:pt x="7" y="444"/>
                    </a:cubicBezTo>
                    <a:cubicBezTo>
                      <a:pt x="2" y="425"/>
                      <a:pt x="0" y="397"/>
                      <a:pt x="0" y="36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26" name="Freeform 30"/>
              <p:cNvSpPr>
                <a:spLocks/>
              </p:cNvSpPr>
              <p:nvPr/>
            </p:nvSpPr>
            <p:spPr bwMode="gray">
              <a:xfrm>
                <a:off x="3686" y="2359"/>
                <a:ext cx="62" cy="124"/>
              </a:xfrm>
              <a:custGeom>
                <a:avLst/>
                <a:gdLst>
                  <a:gd name="T0" fmla="*/ 0 w 311"/>
                  <a:gd name="T1" fmla="*/ 618 h 618"/>
                  <a:gd name="T2" fmla="*/ 0 w 311"/>
                  <a:gd name="T3" fmla="*/ 0 h 618"/>
                  <a:gd name="T4" fmla="*/ 70 w 311"/>
                  <a:gd name="T5" fmla="*/ 0 h 618"/>
                  <a:gd name="T6" fmla="*/ 70 w 311"/>
                  <a:gd name="T7" fmla="*/ 218 h 618"/>
                  <a:gd name="T8" fmla="*/ 173 w 311"/>
                  <a:gd name="T9" fmla="*/ 196 h 618"/>
                  <a:gd name="T10" fmla="*/ 298 w 311"/>
                  <a:gd name="T11" fmla="*/ 260 h 618"/>
                  <a:gd name="T12" fmla="*/ 311 w 311"/>
                  <a:gd name="T13" fmla="*/ 366 h 618"/>
                  <a:gd name="T14" fmla="*/ 311 w 311"/>
                  <a:gd name="T15" fmla="*/ 618 h 618"/>
                  <a:gd name="T16" fmla="*/ 241 w 311"/>
                  <a:gd name="T17" fmla="*/ 618 h 618"/>
                  <a:gd name="T18" fmla="*/ 241 w 311"/>
                  <a:gd name="T19" fmla="*/ 355 h 618"/>
                  <a:gd name="T20" fmla="*/ 229 w 311"/>
                  <a:gd name="T21" fmla="*/ 271 h 618"/>
                  <a:gd name="T22" fmla="*/ 167 w 311"/>
                  <a:gd name="T23" fmla="*/ 239 h 618"/>
                  <a:gd name="T24" fmla="*/ 70 w 311"/>
                  <a:gd name="T25" fmla="*/ 263 h 618"/>
                  <a:gd name="T26" fmla="*/ 70 w 311"/>
                  <a:gd name="T27" fmla="*/ 618 h 618"/>
                  <a:gd name="T28" fmla="*/ 0 w 311"/>
                  <a:gd name="T29"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1" h="618">
                    <a:moveTo>
                      <a:pt x="0" y="618"/>
                    </a:moveTo>
                    <a:cubicBezTo>
                      <a:pt x="0" y="0"/>
                      <a:pt x="0" y="0"/>
                      <a:pt x="0" y="0"/>
                    </a:cubicBezTo>
                    <a:cubicBezTo>
                      <a:pt x="70" y="0"/>
                      <a:pt x="70" y="0"/>
                      <a:pt x="70" y="0"/>
                    </a:cubicBezTo>
                    <a:cubicBezTo>
                      <a:pt x="70" y="218"/>
                      <a:pt x="70" y="218"/>
                      <a:pt x="70" y="218"/>
                    </a:cubicBezTo>
                    <a:cubicBezTo>
                      <a:pt x="107" y="203"/>
                      <a:pt x="141" y="196"/>
                      <a:pt x="173" y="196"/>
                    </a:cubicBezTo>
                    <a:cubicBezTo>
                      <a:pt x="238" y="196"/>
                      <a:pt x="280" y="218"/>
                      <a:pt x="298" y="260"/>
                    </a:cubicBezTo>
                    <a:cubicBezTo>
                      <a:pt x="307" y="280"/>
                      <a:pt x="311" y="315"/>
                      <a:pt x="311" y="366"/>
                    </a:cubicBezTo>
                    <a:cubicBezTo>
                      <a:pt x="311" y="618"/>
                      <a:pt x="311" y="618"/>
                      <a:pt x="311" y="618"/>
                    </a:cubicBezTo>
                    <a:cubicBezTo>
                      <a:pt x="241" y="618"/>
                      <a:pt x="241" y="618"/>
                      <a:pt x="241" y="618"/>
                    </a:cubicBezTo>
                    <a:cubicBezTo>
                      <a:pt x="241" y="355"/>
                      <a:pt x="241" y="355"/>
                      <a:pt x="241" y="355"/>
                    </a:cubicBezTo>
                    <a:cubicBezTo>
                      <a:pt x="241" y="316"/>
                      <a:pt x="237" y="288"/>
                      <a:pt x="229" y="271"/>
                    </a:cubicBezTo>
                    <a:cubicBezTo>
                      <a:pt x="218" y="249"/>
                      <a:pt x="197" y="239"/>
                      <a:pt x="167" y="239"/>
                    </a:cubicBezTo>
                    <a:cubicBezTo>
                      <a:pt x="139" y="239"/>
                      <a:pt x="107" y="247"/>
                      <a:pt x="70" y="263"/>
                    </a:cubicBezTo>
                    <a:cubicBezTo>
                      <a:pt x="70" y="618"/>
                      <a:pt x="70" y="618"/>
                      <a:pt x="70" y="618"/>
                    </a:cubicBezTo>
                    <a:lnTo>
                      <a:pt x="0" y="6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27" name="Freeform 31"/>
              <p:cNvSpPr>
                <a:spLocks/>
              </p:cNvSpPr>
              <p:nvPr/>
            </p:nvSpPr>
            <p:spPr bwMode="gray">
              <a:xfrm>
                <a:off x="3800" y="2401"/>
                <a:ext cx="69" cy="121"/>
              </a:xfrm>
              <a:custGeom>
                <a:avLst/>
                <a:gdLst>
                  <a:gd name="T0" fmla="*/ 30 w 69"/>
                  <a:gd name="T1" fmla="*/ 83 h 121"/>
                  <a:gd name="T2" fmla="*/ 0 w 69"/>
                  <a:gd name="T3" fmla="*/ 0 h 121"/>
                  <a:gd name="T4" fmla="*/ 15 w 69"/>
                  <a:gd name="T5" fmla="*/ 0 h 121"/>
                  <a:gd name="T6" fmla="*/ 37 w 69"/>
                  <a:gd name="T7" fmla="*/ 66 h 121"/>
                  <a:gd name="T8" fmla="*/ 57 w 69"/>
                  <a:gd name="T9" fmla="*/ 0 h 121"/>
                  <a:gd name="T10" fmla="*/ 69 w 69"/>
                  <a:gd name="T11" fmla="*/ 0 h 121"/>
                  <a:gd name="T12" fmla="*/ 28 w 69"/>
                  <a:gd name="T13" fmla="*/ 121 h 121"/>
                  <a:gd name="T14" fmla="*/ 16 w 69"/>
                  <a:gd name="T15" fmla="*/ 121 h 121"/>
                  <a:gd name="T16" fmla="*/ 30 w 69"/>
                  <a:gd name="T17" fmla="*/ 8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21">
                    <a:moveTo>
                      <a:pt x="30" y="83"/>
                    </a:moveTo>
                    <a:lnTo>
                      <a:pt x="0" y="0"/>
                    </a:lnTo>
                    <a:lnTo>
                      <a:pt x="15" y="0"/>
                    </a:lnTo>
                    <a:lnTo>
                      <a:pt x="37" y="66"/>
                    </a:lnTo>
                    <a:lnTo>
                      <a:pt x="57" y="0"/>
                    </a:lnTo>
                    <a:lnTo>
                      <a:pt x="69" y="0"/>
                    </a:lnTo>
                    <a:lnTo>
                      <a:pt x="28" y="121"/>
                    </a:lnTo>
                    <a:lnTo>
                      <a:pt x="16" y="121"/>
                    </a:lnTo>
                    <a:lnTo>
                      <a:pt x="30"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28" name="Freeform 32"/>
              <p:cNvSpPr>
                <a:spLocks noEditPoints="1"/>
              </p:cNvSpPr>
              <p:nvPr/>
            </p:nvSpPr>
            <p:spPr bwMode="gray">
              <a:xfrm>
                <a:off x="3877" y="2399"/>
                <a:ext cx="69" cy="86"/>
              </a:xfrm>
              <a:custGeom>
                <a:avLst/>
                <a:gdLst>
                  <a:gd name="T0" fmla="*/ 173 w 345"/>
                  <a:gd name="T1" fmla="*/ 0 h 433"/>
                  <a:gd name="T2" fmla="*/ 304 w 345"/>
                  <a:gd name="T3" fmla="*/ 58 h 433"/>
                  <a:gd name="T4" fmla="*/ 345 w 345"/>
                  <a:gd name="T5" fmla="*/ 217 h 433"/>
                  <a:gd name="T6" fmla="*/ 304 w 345"/>
                  <a:gd name="T7" fmla="*/ 375 h 433"/>
                  <a:gd name="T8" fmla="*/ 173 w 345"/>
                  <a:gd name="T9" fmla="*/ 433 h 433"/>
                  <a:gd name="T10" fmla="*/ 0 w 345"/>
                  <a:gd name="T11" fmla="*/ 214 h 433"/>
                  <a:gd name="T12" fmla="*/ 42 w 345"/>
                  <a:gd name="T13" fmla="*/ 58 h 433"/>
                  <a:gd name="T14" fmla="*/ 173 w 345"/>
                  <a:gd name="T15" fmla="*/ 0 h 433"/>
                  <a:gd name="T16" fmla="*/ 173 w 345"/>
                  <a:gd name="T17" fmla="*/ 43 h 433"/>
                  <a:gd name="T18" fmla="*/ 91 w 345"/>
                  <a:gd name="T19" fmla="*/ 96 h 433"/>
                  <a:gd name="T20" fmla="*/ 72 w 345"/>
                  <a:gd name="T21" fmla="*/ 215 h 433"/>
                  <a:gd name="T22" fmla="*/ 91 w 345"/>
                  <a:gd name="T23" fmla="*/ 337 h 433"/>
                  <a:gd name="T24" fmla="*/ 173 w 345"/>
                  <a:gd name="T25" fmla="*/ 391 h 433"/>
                  <a:gd name="T26" fmla="*/ 255 w 345"/>
                  <a:gd name="T27" fmla="*/ 337 h 433"/>
                  <a:gd name="T28" fmla="*/ 274 w 345"/>
                  <a:gd name="T29" fmla="*/ 217 h 433"/>
                  <a:gd name="T30" fmla="*/ 255 w 345"/>
                  <a:gd name="T31" fmla="*/ 96 h 433"/>
                  <a:gd name="T32" fmla="*/ 173 w 345"/>
                  <a:gd name="T33" fmla="*/ 4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433">
                    <a:moveTo>
                      <a:pt x="173" y="0"/>
                    </a:moveTo>
                    <a:cubicBezTo>
                      <a:pt x="232" y="0"/>
                      <a:pt x="275" y="20"/>
                      <a:pt x="304" y="58"/>
                    </a:cubicBezTo>
                    <a:cubicBezTo>
                      <a:pt x="332" y="96"/>
                      <a:pt x="345" y="149"/>
                      <a:pt x="345" y="217"/>
                    </a:cubicBezTo>
                    <a:cubicBezTo>
                      <a:pt x="345" y="284"/>
                      <a:pt x="332" y="336"/>
                      <a:pt x="304" y="375"/>
                    </a:cubicBezTo>
                    <a:cubicBezTo>
                      <a:pt x="276" y="414"/>
                      <a:pt x="232" y="433"/>
                      <a:pt x="173" y="433"/>
                    </a:cubicBezTo>
                    <a:cubicBezTo>
                      <a:pt x="58" y="433"/>
                      <a:pt x="0" y="360"/>
                      <a:pt x="0" y="214"/>
                    </a:cubicBezTo>
                    <a:cubicBezTo>
                      <a:pt x="0" y="148"/>
                      <a:pt x="14" y="96"/>
                      <a:pt x="42" y="58"/>
                    </a:cubicBezTo>
                    <a:cubicBezTo>
                      <a:pt x="70" y="20"/>
                      <a:pt x="114" y="0"/>
                      <a:pt x="173" y="0"/>
                    </a:cubicBezTo>
                    <a:moveTo>
                      <a:pt x="173" y="43"/>
                    </a:moveTo>
                    <a:cubicBezTo>
                      <a:pt x="133" y="43"/>
                      <a:pt x="106" y="60"/>
                      <a:pt x="91" y="96"/>
                    </a:cubicBezTo>
                    <a:cubicBezTo>
                      <a:pt x="78" y="125"/>
                      <a:pt x="72" y="165"/>
                      <a:pt x="72" y="215"/>
                    </a:cubicBezTo>
                    <a:cubicBezTo>
                      <a:pt x="72" y="267"/>
                      <a:pt x="78" y="308"/>
                      <a:pt x="91" y="337"/>
                    </a:cubicBezTo>
                    <a:cubicBezTo>
                      <a:pt x="106" y="373"/>
                      <a:pt x="133" y="391"/>
                      <a:pt x="173" y="391"/>
                    </a:cubicBezTo>
                    <a:cubicBezTo>
                      <a:pt x="213" y="391"/>
                      <a:pt x="240" y="373"/>
                      <a:pt x="255" y="337"/>
                    </a:cubicBezTo>
                    <a:cubicBezTo>
                      <a:pt x="268" y="308"/>
                      <a:pt x="274" y="267"/>
                      <a:pt x="274" y="217"/>
                    </a:cubicBezTo>
                    <a:cubicBezTo>
                      <a:pt x="274" y="165"/>
                      <a:pt x="268" y="124"/>
                      <a:pt x="255" y="96"/>
                    </a:cubicBezTo>
                    <a:cubicBezTo>
                      <a:pt x="239" y="60"/>
                      <a:pt x="212" y="43"/>
                      <a:pt x="173" y="4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29" name="Freeform 33"/>
              <p:cNvSpPr>
                <a:spLocks/>
              </p:cNvSpPr>
              <p:nvPr/>
            </p:nvSpPr>
            <p:spPr bwMode="gray">
              <a:xfrm>
                <a:off x="3966" y="2401"/>
                <a:ext cx="60" cy="84"/>
              </a:xfrm>
              <a:custGeom>
                <a:avLst/>
                <a:gdLst>
                  <a:gd name="T0" fmla="*/ 0 w 299"/>
                  <a:gd name="T1" fmla="*/ 0 h 422"/>
                  <a:gd name="T2" fmla="*/ 70 w 299"/>
                  <a:gd name="T3" fmla="*/ 0 h 422"/>
                  <a:gd name="T4" fmla="*/ 70 w 299"/>
                  <a:gd name="T5" fmla="*/ 253 h 422"/>
                  <a:gd name="T6" fmla="*/ 83 w 299"/>
                  <a:gd name="T7" fmla="*/ 347 h 422"/>
                  <a:gd name="T8" fmla="*/ 112 w 299"/>
                  <a:gd name="T9" fmla="*/ 373 h 422"/>
                  <a:gd name="T10" fmla="*/ 157 w 299"/>
                  <a:gd name="T11" fmla="*/ 380 h 422"/>
                  <a:gd name="T12" fmla="*/ 229 w 299"/>
                  <a:gd name="T13" fmla="*/ 369 h 422"/>
                  <a:gd name="T14" fmla="*/ 229 w 299"/>
                  <a:gd name="T15" fmla="*/ 0 h 422"/>
                  <a:gd name="T16" fmla="*/ 299 w 299"/>
                  <a:gd name="T17" fmla="*/ 0 h 422"/>
                  <a:gd name="T18" fmla="*/ 299 w 299"/>
                  <a:gd name="T19" fmla="*/ 404 h 422"/>
                  <a:gd name="T20" fmla="*/ 153 w 299"/>
                  <a:gd name="T21" fmla="*/ 422 h 422"/>
                  <a:gd name="T22" fmla="*/ 49 w 299"/>
                  <a:gd name="T23" fmla="*/ 400 h 422"/>
                  <a:gd name="T24" fmla="*/ 4 w 299"/>
                  <a:gd name="T25" fmla="*/ 323 h 422"/>
                  <a:gd name="T26" fmla="*/ 0 w 299"/>
                  <a:gd name="T27" fmla="*/ 259 h 422"/>
                  <a:gd name="T28" fmla="*/ 0 w 299"/>
                  <a:gd name="T29"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422">
                    <a:moveTo>
                      <a:pt x="0" y="0"/>
                    </a:moveTo>
                    <a:cubicBezTo>
                      <a:pt x="70" y="0"/>
                      <a:pt x="70" y="0"/>
                      <a:pt x="70" y="0"/>
                    </a:cubicBezTo>
                    <a:cubicBezTo>
                      <a:pt x="70" y="253"/>
                      <a:pt x="70" y="253"/>
                      <a:pt x="70" y="253"/>
                    </a:cubicBezTo>
                    <a:cubicBezTo>
                      <a:pt x="70" y="300"/>
                      <a:pt x="74" y="331"/>
                      <a:pt x="83" y="347"/>
                    </a:cubicBezTo>
                    <a:cubicBezTo>
                      <a:pt x="90" y="360"/>
                      <a:pt x="99" y="369"/>
                      <a:pt x="112" y="373"/>
                    </a:cubicBezTo>
                    <a:cubicBezTo>
                      <a:pt x="123" y="377"/>
                      <a:pt x="138" y="380"/>
                      <a:pt x="157" y="380"/>
                    </a:cubicBezTo>
                    <a:cubicBezTo>
                      <a:pt x="180" y="380"/>
                      <a:pt x="204" y="376"/>
                      <a:pt x="229" y="369"/>
                    </a:cubicBezTo>
                    <a:cubicBezTo>
                      <a:pt x="229" y="0"/>
                      <a:pt x="229" y="0"/>
                      <a:pt x="229" y="0"/>
                    </a:cubicBezTo>
                    <a:cubicBezTo>
                      <a:pt x="299" y="0"/>
                      <a:pt x="299" y="0"/>
                      <a:pt x="299" y="0"/>
                    </a:cubicBezTo>
                    <a:cubicBezTo>
                      <a:pt x="299" y="404"/>
                      <a:pt x="299" y="404"/>
                      <a:pt x="299" y="404"/>
                    </a:cubicBezTo>
                    <a:cubicBezTo>
                      <a:pt x="248" y="416"/>
                      <a:pt x="199" y="422"/>
                      <a:pt x="153" y="422"/>
                    </a:cubicBezTo>
                    <a:cubicBezTo>
                      <a:pt x="106" y="422"/>
                      <a:pt x="72" y="415"/>
                      <a:pt x="49" y="400"/>
                    </a:cubicBezTo>
                    <a:cubicBezTo>
                      <a:pt x="23" y="384"/>
                      <a:pt x="8" y="358"/>
                      <a:pt x="4" y="323"/>
                    </a:cubicBezTo>
                    <a:cubicBezTo>
                      <a:pt x="1" y="307"/>
                      <a:pt x="0" y="285"/>
                      <a:pt x="0" y="259"/>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30" name="Freeform 34"/>
              <p:cNvSpPr>
                <a:spLocks/>
              </p:cNvSpPr>
              <p:nvPr/>
            </p:nvSpPr>
            <p:spPr bwMode="gray">
              <a:xfrm>
                <a:off x="2903" y="1607"/>
                <a:ext cx="269" cy="208"/>
              </a:xfrm>
              <a:custGeom>
                <a:avLst/>
                <a:gdLst>
                  <a:gd name="T0" fmla="*/ 547 w 1348"/>
                  <a:gd name="T1" fmla="*/ 436 h 1041"/>
                  <a:gd name="T2" fmla="*/ 341 w 1348"/>
                  <a:gd name="T3" fmla="*/ 367 h 1041"/>
                  <a:gd name="T4" fmla="*/ 1 w 1348"/>
                  <a:gd name="T5" fmla="*/ 704 h 1041"/>
                  <a:gd name="T6" fmla="*/ 341 w 1348"/>
                  <a:gd name="T7" fmla="*/ 1040 h 1041"/>
                  <a:gd name="T8" fmla="*/ 600 w 1348"/>
                  <a:gd name="T9" fmla="*/ 923 h 1041"/>
                  <a:gd name="T10" fmla="*/ 600 w 1348"/>
                  <a:gd name="T11" fmla="*/ 737 h 1041"/>
                  <a:gd name="T12" fmla="*/ 439 w 1348"/>
                  <a:gd name="T13" fmla="*/ 894 h 1041"/>
                  <a:gd name="T14" fmla="*/ 341 w 1348"/>
                  <a:gd name="T15" fmla="*/ 915 h 1041"/>
                  <a:gd name="T16" fmla="*/ 128 w 1348"/>
                  <a:gd name="T17" fmla="*/ 704 h 1041"/>
                  <a:gd name="T18" fmla="*/ 341 w 1348"/>
                  <a:gd name="T19" fmla="*/ 492 h 1041"/>
                  <a:gd name="T20" fmla="*/ 491 w 1348"/>
                  <a:gd name="T21" fmla="*/ 554 h 1041"/>
                  <a:gd name="T22" fmla="*/ 623 w 1348"/>
                  <a:gd name="T23" fmla="*/ 707 h 1041"/>
                  <a:gd name="T24" fmla="*/ 929 w 1348"/>
                  <a:gd name="T25" fmla="*/ 840 h 1041"/>
                  <a:gd name="T26" fmla="*/ 1348 w 1348"/>
                  <a:gd name="T27" fmla="*/ 423 h 1041"/>
                  <a:gd name="T28" fmla="*/ 929 w 1348"/>
                  <a:gd name="T29" fmla="*/ 0 h 1041"/>
                  <a:gd name="T30" fmla="*/ 600 w 1348"/>
                  <a:gd name="T31" fmla="*/ 168 h 1041"/>
                  <a:gd name="T32" fmla="*/ 600 w 1348"/>
                  <a:gd name="T33" fmla="*/ 419 h 1041"/>
                  <a:gd name="T34" fmla="*/ 929 w 1348"/>
                  <a:gd name="T35" fmla="*/ 133 h 1041"/>
                  <a:gd name="T36" fmla="*/ 1216 w 1348"/>
                  <a:gd name="T37" fmla="*/ 423 h 1041"/>
                  <a:gd name="T38" fmla="*/ 929 w 1348"/>
                  <a:gd name="T39" fmla="*/ 710 h 1041"/>
                  <a:gd name="T40" fmla="*/ 743 w 1348"/>
                  <a:gd name="T41" fmla="*/ 642 h 1041"/>
                  <a:gd name="T42" fmla="*/ 547 w 1348"/>
                  <a:gd name="T43" fmla="*/ 436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8" h="1041">
                    <a:moveTo>
                      <a:pt x="547" y="436"/>
                    </a:moveTo>
                    <a:cubicBezTo>
                      <a:pt x="498" y="393"/>
                      <a:pt x="419" y="367"/>
                      <a:pt x="341" y="367"/>
                    </a:cubicBezTo>
                    <a:cubicBezTo>
                      <a:pt x="154" y="366"/>
                      <a:pt x="1" y="514"/>
                      <a:pt x="1" y="704"/>
                    </a:cubicBezTo>
                    <a:cubicBezTo>
                      <a:pt x="0" y="892"/>
                      <a:pt x="154" y="1040"/>
                      <a:pt x="341" y="1040"/>
                    </a:cubicBezTo>
                    <a:cubicBezTo>
                      <a:pt x="446" y="1041"/>
                      <a:pt x="537" y="998"/>
                      <a:pt x="600" y="923"/>
                    </a:cubicBezTo>
                    <a:cubicBezTo>
                      <a:pt x="600" y="737"/>
                      <a:pt x="600" y="737"/>
                      <a:pt x="600" y="737"/>
                    </a:cubicBezTo>
                    <a:cubicBezTo>
                      <a:pt x="567" y="795"/>
                      <a:pt x="500" y="869"/>
                      <a:pt x="439" y="894"/>
                    </a:cubicBezTo>
                    <a:cubicBezTo>
                      <a:pt x="409" y="907"/>
                      <a:pt x="377" y="915"/>
                      <a:pt x="341" y="915"/>
                    </a:cubicBezTo>
                    <a:cubicBezTo>
                      <a:pt x="224" y="915"/>
                      <a:pt x="128" y="824"/>
                      <a:pt x="128" y="704"/>
                    </a:cubicBezTo>
                    <a:cubicBezTo>
                      <a:pt x="128" y="594"/>
                      <a:pt x="217" y="492"/>
                      <a:pt x="341" y="492"/>
                    </a:cubicBezTo>
                    <a:cubicBezTo>
                      <a:pt x="399" y="493"/>
                      <a:pt x="452" y="517"/>
                      <a:pt x="491" y="554"/>
                    </a:cubicBezTo>
                    <a:cubicBezTo>
                      <a:pt x="531" y="593"/>
                      <a:pt x="593" y="675"/>
                      <a:pt x="623" y="707"/>
                    </a:cubicBezTo>
                    <a:cubicBezTo>
                      <a:pt x="699" y="789"/>
                      <a:pt x="808" y="840"/>
                      <a:pt x="929" y="840"/>
                    </a:cubicBezTo>
                    <a:cubicBezTo>
                      <a:pt x="1160" y="841"/>
                      <a:pt x="1348" y="654"/>
                      <a:pt x="1348" y="423"/>
                    </a:cubicBezTo>
                    <a:cubicBezTo>
                      <a:pt x="1348" y="192"/>
                      <a:pt x="1160" y="0"/>
                      <a:pt x="929" y="0"/>
                    </a:cubicBezTo>
                    <a:cubicBezTo>
                      <a:pt x="795" y="0"/>
                      <a:pt x="677" y="70"/>
                      <a:pt x="600" y="168"/>
                    </a:cubicBezTo>
                    <a:cubicBezTo>
                      <a:pt x="600" y="419"/>
                      <a:pt x="600" y="419"/>
                      <a:pt x="600" y="419"/>
                    </a:cubicBezTo>
                    <a:cubicBezTo>
                      <a:pt x="658" y="260"/>
                      <a:pt x="764" y="133"/>
                      <a:pt x="929" y="133"/>
                    </a:cubicBezTo>
                    <a:cubicBezTo>
                      <a:pt x="1088" y="133"/>
                      <a:pt x="1217" y="264"/>
                      <a:pt x="1216" y="423"/>
                    </a:cubicBezTo>
                    <a:cubicBezTo>
                      <a:pt x="1216" y="582"/>
                      <a:pt x="1088" y="710"/>
                      <a:pt x="929" y="710"/>
                    </a:cubicBezTo>
                    <a:cubicBezTo>
                      <a:pt x="858" y="710"/>
                      <a:pt x="793" y="684"/>
                      <a:pt x="743" y="642"/>
                    </a:cubicBezTo>
                    <a:cubicBezTo>
                      <a:pt x="681" y="593"/>
                      <a:pt x="612" y="490"/>
                      <a:pt x="547" y="436"/>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31" name="Freeform 35"/>
              <p:cNvSpPr>
                <a:spLocks/>
              </p:cNvSpPr>
              <p:nvPr/>
            </p:nvSpPr>
            <p:spPr bwMode="gray">
              <a:xfrm>
                <a:off x="2463" y="1834"/>
                <a:ext cx="185" cy="302"/>
              </a:xfrm>
              <a:custGeom>
                <a:avLst/>
                <a:gdLst>
                  <a:gd name="T0" fmla="*/ 0 w 925"/>
                  <a:gd name="T1" fmla="*/ 0 h 1511"/>
                  <a:gd name="T2" fmla="*/ 925 w 925"/>
                  <a:gd name="T3" fmla="*/ 0 h 1511"/>
                  <a:gd name="T4" fmla="*/ 925 w 925"/>
                  <a:gd name="T5" fmla="*/ 258 h 1511"/>
                  <a:gd name="T6" fmla="*/ 778 w 925"/>
                  <a:gd name="T7" fmla="*/ 156 h 1511"/>
                  <a:gd name="T8" fmla="*/ 349 w 925"/>
                  <a:gd name="T9" fmla="*/ 156 h 1511"/>
                  <a:gd name="T10" fmla="*/ 349 w 925"/>
                  <a:gd name="T11" fmla="*/ 601 h 1511"/>
                  <a:gd name="T12" fmla="*/ 814 w 925"/>
                  <a:gd name="T13" fmla="*/ 601 h 1511"/>
                  <a:gd name="T14" fmla="*/ 814 w 925"/>
                  <a:gd name="T15" fmla="*/ 836 h 1511"/>
                  <a:gd name="T16" fmla="*/ 687 w 925"/>
                  <a:gd name="T17" fmla="*/ 761 h 1511"/>
                  <a:gd name="T18" fmla="*/ 349 w 925"/>
                  <a:gd name="T19" fmla="*/ 761 h 1511"/>
                  <a:gd name="T20" fmla="*/ 349 w 925"/>
                  <a:gd name="T21" fmla="*/ 1369 h 1511"/>
                  <a:gd name="T22" fmla="*/ 446 w 925"/>
                  <a:gd name="T23" fmla="*/ 1511 h 1511"/>
                  <a:gd name="T24" fmla="*/ 6 w 925"/>
                  <a:gd name="T25" fmla="*/ 1511 h 1511"/>
                  <a:gd name="T26" fmla="*/ 98 w 925"/>
                  <a:gd name="T27" fmla="*/ 1369 h 1511"/>
                  <a:gd name="T28" fmla="*/ 98 w 925"/>
                  <a:gd name="T29" fmla="*/ 158 h 1511"/>
                  <a:gd name="T30" fmla="*/ 0 w 925"/>
                  <a:gd name="T31" fmla="*/ 0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5" h="1511">
                    <a:moveTo>
                      <a:pt x="0" y="0"/>
                    </a:moveTo>
                    <a:cubicBezTo>
                      <a:pt x="925" y="0"/>
                      <a:pt x="925" y="0"/>
                      <a:pt x="925" y="0"/>
                    </a:cubicBezTo>
                    <a:cubicBezTo>
                      <a:pt x="925" y="258"/>
                      <a:pt x="925" y="258"/>
                      <a:pt x="925" y="258"/>
                    </a:cubicBezTo>
                    <a:cubicBezTo>
                      <a:pt x="925" y="258"/>
                      <a:pt x="878" y="156"/>
                      <a:pt x="778" y="156"/>
                    </a:cubicBezTo>
                    <a:cubicBezTo>
                      <a:pt x="349" y="156"/>
                      <a:pt x="349" y="156"/>
                      <a:pt x="349" y="156"/>
                    </a:cubicBezTo>
                    <a:cubicBezTo>
                      <a:pt x="349" y="601"/>
                      <a:pt x="349" y="601"/>
                      <a:pt x="349" y="601"/>
                    </a:cubicBezTo>
                    <a:cubicBezTo>
                      <a:pt x="814" y="601"/>
                      <a:pt x="814" y="601"/>
                      <a:pt x="814" y="601"/>
                    </a:cubicBezTo>
                    <a:cubicBezTo>
                      <a:pt x="814" y="836"/>
                      <a:pt x="814" y="836"/>
                      <a:pt x="814" y="836"/>
                    </a:cubicBezTo>
                    <a:cubicBezTo>
                      <a:pt x="814" y="836"/>
                      <a:pt x="799" y="761"/>
                      <a:pt x="687" y="761"/>
                    </a:cubicBezTo>
                    <a:cubicBezTo>
                      <a:pt x="349" y="761"/>
                      <a:pt x="349" y="761"/>
                      <a:pt x="349" y="761"/>
                    </a:cubicBezTo>
                    <a:cubicBezTo>
                      <a:pt x="349" y="1369"/>
                      <a:pt x="349" y="1369"/>
                      <a:pt x="349" y="1369"/>
                    </a:cubicBezTo>
                    <a:cubicBezTo>
                      <a:pt x="349" y="1458"/>
                      <a:pt x="446" y="1511"/>
                      <a:pt x="446" y="1511"/>
                    </a:cubicBezTo>
                    <a:cubicBezTo>
                      <a:pt x="6" y="1511"/>
                      <a:pt x="6" y="1511"/>
                      <a:pt x="6" y="1511"/>
                    </a:cubicBezTo>
                    <a:cubicBezTo>
                      <a:pt x="6" y="1511"/>
                      <a:pt x="98" y="1465"/>
                      <a:pt x="98" y="1369"/>
                    </a:cubicBezTo>
                    <a:cubicBezTo>
                      <a:pt x="98" y="158"/>
                      <a:pt x="98" y="158"/>
                      <a:pt x="98" y="158"/>
                    </a:cubicBezTo>
                    <a:cubicBezTo>
                      <a:pt x="99" y="57"/>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32" name="Freeform 36"/>
              <p:cNvSpPr>
                <a:spLocks/>
              </p:cNvSpPr>
              <p:nvPr/>
            </p:nvSpPr>
            <p:spPr bwMode="gray">
              <a:xfrm>
                <a:off x="2900" y="1834"/>
                <a:ext cx="122" cy="421"/>
              </a:xfrm>
              <a:custGeom>
                <a:avLst/>
                <a:gdLst>
                  <a:gd name="T0" fmla="*/ 140 w 611"/>
                  <a:gd name="T1" fmla="*/ 0 h 2106"/>
                  <a:gd name="T2" fmla="*/ 611 w 611"/>
                  <a:gd name="T3" fmla="*/ 0 h 2106"/>
                  <a:gd name="T4" fmla="*/ 505 w 611"/>
                  <a:gd name="T5" fmla="*/ 131 h 2106"/>
                  <a:gd name="T6" fmla="*/ 505 w 611"/>
                  <a:gd name="T7" fmla="*/ 1549 h 2106"/>
                  <a:gd name="T8" fmla="*/ 0 w 611"/>
                  <a:gd name="T9" fmla="*/ 2105 h 2106"/>
                  <a:gd name="T10" fmla="*/ 241 w 611"/>
                  <a:gd name="T11" fmla="*/ 1549 h 2106"/>
                  <a:gd name="T12" fmla="*/ 241 w 611"/>
                  <a:gd name="T13" fmla="*/ 131 h 2106"/>
                  <a:gd name="T14" fmla="*/ 140 w 611"/>
                  <a:gd name="T15" fmla="*/ 0 h 2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1" h="2106">
                    <a:moveTo>
                      <a:pt x="140" y="0"/>
                    </a:moveTo>
                    <a:cubicBezTo>
                      <a:pt x="611" y="0"/>
                      <a:pt x="611" y="0"/>
                      <a:pt x="611" y="0"/>
                    </a:cubicBezTo>
                    <a:cubicBezTo>
                      <a:pt x="611" y="0"/>
                      <a:pt x="505" y="50"/>
                      <a:pt x="505" y="131"/>
                    </a:cubicBezTo>
                    <a:cubicBezTo>
                      <a:pt x="505" y="1549"/>
                      <a:pt x="505" y="1549"/>
                      <a:pt x="505" y="1549"/>
                    </a:cubicBezTo>
                    <a:cubicBezTo>
                      <a:pt x="505" y="2028"/>
                      <a:pt x="25" y="2106"/>
                      <a:pt x="0" y="2105"/>
                    </a:cubicBezTo>
                    <a:cubicBezTo>
                      <a:pt x="41" y="2079"/>
                      <a:pt x="240" y="1909"/>
                      <a:pt x="241" y="1549"/>
                    </a:cubicBezTo>
                    <a:cubicBezTo>
                      <a:pt x="241" y="131"/>
                      <a:pt x="241" y="131"/>
                      <a:pt x="241" y="131"/>
                    </a:cubicBezTo>
                    <a:cubicBezTo>
                      <a:pt x="241" y="54"/>
                      <a:pt x="140" y="0"/>
                      <a:pt x="14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33" name="Freeform 37"/>
              <p:cNvSpPr>
                <a:spLocks/>
              </p:cNvSpPr>
              <p:nvPr/>
            </p:nvSpPr>
            <p:spPr bwMode="gray">
              <a:xfrm>
                <a:off x="3035" y="1834"/>
                <a:ext cx="95" cy="302"/>
              </a:xfrm>
              <a:custGeom>
                <a:avLst/>
                <a:gdLst>
                  <a:gd name="T0" fmla="*/ 0 w 472"/>
                  <a:gd name="T1" fmla="*/ 0 h 1512"/>
                  <a:gd name="T2" fmla="*/ 472 w 472"/>
                  <a:gd name="T3" fmla="*/ 0 h 1512"/>
                  <a:gd name="T4" fmla="*/ 367 w 472"/>
                  <a:gd name="T5" fmla="*/ 134 h 1512"/>
                  <a:gd name="T6" fmla="*/ 367 w 472"/>
                  <a:gd name="T7" fmla="*/ 1369 h 1512"/>
                  <a:gd name="T8" fmla="*/ 472 w 472"/>
                  <a:gd name="T9" fmla="*/ 1512 h 1512"/>
                  <a:gd name="T10" fmla="*/ 0 w 472"/>
                  <a:gd name="T11" fmla="*/ 1512 h 1512"/>
                  <a:gd name="T12" fmla="*/ 105 w 472"/>
                  <a:gd name="T13" fmla="*/ 1369 h 1512"/>
                  <a:gd name="T14" fmla="*/ 105 w 472"/>
                  <a:gd name="T15" fmla="*/ 134 h 1512"/>
                  <a:gd name="T16" fmla="*/ 0 w 472"/>
                  <a:gd name="T17" fmla="*/ 0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 h="1512">
                    <a:moveTo>
                      <a:pt x="0" y="0"/>
                    </a:moveTo>
                    <a:cubicBezTo>
                      <a:pt x="472" y="0"/>
                      <a:pt x="472" y="0"/>
                      <a:pt x="472" y="0"/>
                    </a:cubicBezTo>
                    <a:cubicBezTo>
                      <a:pt x="472" y="0"/>
                      <a:pt x="367" y="51"/>
                      <a:pt x="367" y="134"/>
                    </a:cubicBezTo>
                    <a:cubicBezTo>
                      <a:pt x="367" y="1369"/>
                      <a:pt x="367" y="1369"/>
                      <a:pt x="367" y="1369"/>
                    </a:cubicBezTo>
                    <a:cubicBezTo>
                      <a:pt x="367" y="1457"/>
                      <a:pt x="472" y="1512"/>
                      <a:pt x="472" y="1512"/>
                    </a:cubicBezTo>
                    <a:cubicBezTo>
                      <a:pt x="0" y="1512"/>
                      <a:pt x="0" y="1512"/>
                      <a:pt x="0" y="1512"/>
                    </a:cubicBezTo>
                    <a:cubicBezTo>
                      <a:pt x="0" y="1512"/>
                      <a:pt x="105" y="1458"/>
                      <a:pt x="105" y="1369"/>
                    </a:cubicBezTo>
                    <a:cubicBezTo>
                      <a:pt x="105" y="134"/>
                      <a:pt x="105" y="134"/>
                      <a:pt x="105" y="134"/>
                    </a:cubicBezTo>
                    <a:cubicBezTo>
                      <a:pt x="105" y="51"/>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34" name="Freeform 38"/>
              <p:cNvSpPr>
                <a:spLocks/>
              </p:cNvSpPr>
              <p:nvPr/>
            </p:nvSpPr>
            <p:spPr bwMode="gray">
              <a:xfrm>
                <a:off x="3130" y="1834"/>
                <a:ext cx="227" cy="302"/>
              </a:xfrm>
              <a:custGeom>
                <a:avLst/>
                <a:gdLst>
                  <a:gd name="T0" fmla="*/ 93 w 1132"/>
                  <a:gd name="T1" fmla="*/ 0 h 1511"/>
                  <a:gd name="T2" fmla="*/ 1132 w 1132"/>
                  <a:gd name="T3" fmla="*/ 0 h 1511"/>
                  <a:gd name="T4" fmla="*/ 1043 w 1132"/>
                  <a:gd name="T5" fmla="*/ 275 h 1511"/>
                  <a:gd name="T6" fmla="*/ 917 w 1132"/>
                  <a:gd name="T7" fmla="*/ 159 h 1511"/>
                  <a:gd name="T8" fmla="*/ 701 w 1132"/>
                  <a:gd name="T9" fmla="*/ 159 h 1511"/>
                  <a:gd name="T10" fmla="*/ 701 w 1132"/>
                  <a:gd name="T11" fmla="*/ 1369 h 1511"/>
                  <a:gd name="T12" fmla="*/ 802 w 1132"/>
                  <a:gd name="T13" fmla="*/ 1511 h 1511"/>
                  <a:gd name="T14" fmla="*/ 340 w 1132"/>
                  <a:gd name="T15" fmla="*/ 1511 h 1511"/>
                  <a:gd name="T16" fmla="*/ 440 w 1132"/>
                  <a:gd name="T17" fmla="*/ 1369 h 1511"/>
                  <a:gd name="T18" fmla="*/ 440 w 1132"/>
                  <a:gd name="T19" fmla="*/ 159 h 1511"/>
                  <a:gd name="T20" fmla="*/ 180 w 1132"/>
                  <a:gd name="T21" fmla="*/ 159 h 1511"/>
                  <a:gd name="T22" fmla="*/ 0 w 1132"/>
                  <a:gd name="T23" fmla="*/ 298 h 1511"/>
                  <a:gd name="T24" fmla="*/ 93 w 1132"/>
                  <a:gd name="T25" fmla="*/ 0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2" h="1511">
                    <a:moveTo>
                      <a:pt x="93" y="0"/>
                    </a:moveTo>
                    <a:cubicBezTo>
                      <a:pt x="1132" y="0"/>
                      <a:pt x="1132" y="0"/>
                      <a:pt x="1132" y="0"/>
                    </a:cubicBezTo>
                    <a:cubicBezTo>
                      <a:pt x="1043" y="275"/>
                      <a:pt x="1043" y="275"/>
                      <a:pt x="1043" y="275"/>
                    </a:cubicBezTo>
                    <a:cubicBezTo>
                      <a:pt x="1043" y="275"/>
                      <a:pt x="1017" y="159"/>
                      <a:pt x="917" y="159"/>
                    </a:cubicBezTo>
                    <a:cubicBezTo>
                      <a:pt x="701" y="159"/>
                      <a:pt x="701" y="159"/>
                      <a:pt x="701" y="159"/>
                    </a:cubicBezTo>
                    <a:cubicBezTo>
                      <a:pt x="701" y="1369"/>
                      <a:pt x="701" y="1369"/>
                      <a:pt x="701" y="1369"/>
                    </a:cubicBezTo>
                    <a:cubicBezTo>
                      <a:pt x="701" y="1445"/>
                      <a:pt x="802" y="1511"/>
                      <a:pt x="802" y="1511"/>
                    </a:cubicBezTo>
                    <a:cubicBezTo>
                      <a:pt x="340" y="1511"/>
                      <a:pt x="340" y="1511"/>
                      <a:pt x="340" y="1511"/>
                    </a:cubicBezTo>
                    <a:cubicBezTo>
                      <a:pt x="340" y="1511"/>
                      <a:pt x="440" y="1452"/>
                      <a:pt x="440" y="1369"/>
                    </a:cubicBezTo>
                    <a:cubicBezTo>
                      <a:pt x="440" y="159"/>
                      <a:pt x="440" y="159"/>
                      <a:pt x="440" y="159"/>
                    </a:cubicBezTo>
                    <a:cubicBezTo>
                      <a:pt x="180" y="159"/>
                      <a:pt x="180" y="159"/>
                      <a:pt x="180" y="159"/>
                    </a:cubicBezTo>
                    <a:cubicBezTo>
                      <a:pt x="106" y="160"/>
                      <a:pt x="0" y="298"/>
                      <a:pt x="0" y="298"/>
                    </a:cubicBezTo>
                    <a:lnTo>
                      <a:pt x="9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35" name="Freeform 39"/>
              <p:cNvSpPr>
                <a:spLocks/>
              </p:cNvSpPr>
              <p:nvPr/>
            </p:nvSpPr>
            <p:spPr bwMode="gray">
              <a:xfrm>
                <a:off x="3542" y="1834"/>
                <a:ext cx="253" cy="307"/>
              </a:xfrm>
              <a:custGeom>
                <a:avLst/>
                <a:gdLst>
                  <a:gd name="T0" fmla="*/ 810 w 1265"/>
                  <a:gd name="T1" fmla="*/ 0 h 1535"/>
                  <a:gd name="T2" fmla="*/ 1265 w 1265"/>
                  <a:gd name="T3" fmla="*/ 0 h 1535"/>
                  <a:gd name="T4" fmla="*/ 1167 w 1265"/>
                  <a:gd name="T5" fmla="*/ 134 h 1535"/>
                  <a:gd name="T6" fmla="*/ 1167 w 1265"/>
                  <a:gd name="T7" fmla="*/ 1049 h 1535"/>
                  <a:gd name="T8" fmla="*/ 645 w 1265"/>
                  <a:gd name="T9" fmla="*/ 1535 h 1535"/>
                  <a:gd name="T10" fmla="*/ 100 w 1265"/>
                  <a:gd name="T11" fmla="*/ 1049 h 1535"/>
                  <a:gd name="T12" fmla="*/ 100 w 1265"/>
                  <a:gd name="T13" fmla="*/ 134 h 1535"/>
                  <a:gd name="T14" fmla="*/ 0 w 1265"/>
                  <a:gd name="T15" fmla="*/ 0 h 1535"/>
                  <a:gd name="T16" fmla="*/ 468 w 1265"/>
                  <a:gd name="T17" fmla="*/ 0 h 1535"/>
                  <a:gd name="T18" fmla="*/ 364 w 1265"/>
                  <a:gd name="T19" fmla="*/ 134 h 1535"/>
                  <a:gd name="T20" fmla="*/ 364 w 1265"/>
                  <a:gd name="T21" fmla="*/ 1049 h 1535"/>
                  <a:gd name="T22" fmla="*/ 645 w 1265"/>
                  <a:gd name="T23" fmla="*/ 1372 h 1535"/>
                  <a:gd name="T24" fmla="*/ 912 w 1265"/>
                  <a:gd name="T25" fmla="*/ 1049 h 1535"/>
                  <a:gd name="T26" fmla="*/ 912 w 1265"/>
                  <a:gd name="T27" fmla="*/ 134 h 1535"/>
                  <a:gd name="T28" fmla="*/ 810 w 1265"/>
                  <a:gd name="T29" fmla="*/ 0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5" h="1535">
                    <a:moveTo>
                      <a:pt x="810" y="0"/>
                    </a:moveTo>
                    <a:cubicBezTo>
                      <a:pt x="1265" y="0"/>
                      <a:pt x="1265" y="0"/>
                      <a:pt x="1265" y="0"/>
                    </a:cubicBezTo>
                    <a:cubicBezTo>
                      <a:pt x="1265" y="0"/>
                      <a:pt x="1167" y="52"/>
                      <a:pt x="1167" y="134"/>
                    </a:cubicBezTo>
                    <a:cubicBezTo>
                      <a:pt x="1167" y="1049"/>
                      <a:pt x="1167" y="1049"/>
                      <a:pt x="1167" y="1049"/>
                    </a:cubicBezTo>
                    <a:cubicBezTo>
                      <a:pt x="1167" y="1421"/>
                      <a:pt x="859" y="1535"/>
                      <a:pt x="645" y="1535"/>
                    </a:cubicBezTo>
                    <a:cubicBezTo>
                      <a:pt x="433" y="1535"/>
                      <a:pt x="100" y="1419"/>
                      <a:pt x="100" y="1049"/>
                    </a:cubicBezTo>
                    <a:cubicBezTo>
                      <a:pt x="100" y="134"/>
                      <a:pt x="100" y="134"/>
                      <a:pt x="100" y="134"/>
                    </a:cubicBezTo>
                    <a:cubicBezTo>
                      <a:pt x="101" y="52"/>
                      <a:pt x="0" y="0"/>
                      <a:pt x="0" y="0"/>
                    </a:cubicBezTo>
                    <a:cubicBezTo>
                      <a:pt x="468" y="0"/>
                      <a:pt x="468" y="0"/>
                      <a:pt x="468" y="0"/>
                    </a:cubicBezTo>
                    <a:cubicBezTo>
                      <a:pt x="468" y="0"/>
                      <a:pt x="364" y="51"/>
                      <a:pt x="364" y="134"/>
                    </a:cubicBezTo>
                    <a:cubicBezTo>
                      <a:pt x="364" y="1049"/>
                      <a:pt x="364" y="1049"/>
                      <a:pt x="364" y="1049"/>
                    </a:cubicBezTo>
                    <a:cubicBezTo>
                      <a:pt x="364" y="1244"/>
                      <a:pt x="493" y="1372"/>
                      <a:pt x="645" y="1372"/>
                    </a:cubicBezTo>
                    <a:cubicBezTo>
                      <a:pt x="797" y="1372"/>
                      <a:pt x="912" y="1239"/>
                      <a:pt x="912" y="1049"/>
                    </a:cubicBezTo>
                    <a:cubicBezTo>
                      <a:pt x="912" y="134"/>
                      <a:pt x="912" y="134"/>
                      <a:pt x="912" y="134"/>
                    </a:cubicBezTo>
                    <a:cubicBezTo>
                      <a:pt x="913" y="52"/>
                      <a:pt x="810" y="0"/>
                      <a:pt x="81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36" name="Freeform 40"/>
              <p:cNvSpPr>
                <a:spLocks/>
              </p:cNvSpPr>
              <p:nvPr/>
            </p:nvSpPr>
            <p:spPr bwMode="gray">
              <a:xfrm>
                <a:off x="2656" y="1834"/>
                <a:ext cx="256" cy="308"/>
              </a:xfrm>
              <a:custGeom>
                <a:avLst/>
                <a:gdLst>
                  <a:gd name="T0" fmla="*/ 814 w 1277"/>
                  <a:gd name="T1" fmla="*/ 0 h 1539"/>
                  <a:gd name="T2" fmla="*/ 1277 w 1277"/>
                  <a:gd name="T3" fmla="*/ 0 h 1539"/>
                  <a:gd name="T4" fmla="*/ 1179 w 1277"/>
                  <a:gd name="T5" fmla="*/ 135 h 1539"/>
                  <a:gd name="T6" fmla="*/ 1178 w 1277"/>
                  <a:gd name="T7" fmla="*/ 1048 h 1539"/>
                  <a:gd name="T8" fmla="*/ 640 w 1277"/>
                  <a:gd name="T9" fmla="*/ 1539 h 1539"/>
                  <a:gd name="T10" fmla="*/ 95 w 1277"/>
                  <a:gd name="T11" fmla="*/ 1048 h 1539"/>
                  <a:gd name="T12" fmla="*/ 94 w 1277"/>
                  <a:gd name="T13" fmla="*/ 135 h 1539"/>
                  <a:gd name="T14" fmla="*/ 0 w 1277"/>
                  <a:gd name="T15" fmla="*/ 0 h 1539"/>
                  <a:gd name="T16" fmla="*/ 468 w 1277"/>
                  <a:gd name="T17" fmla="*/ 0 h 1539"/>
                  <a:gd name="T18" fmla="*/ 360 w 1277"/>
                  <a:gd name="T19" fmla="*/ 135 h 1539"/>
                  <a:gd name="T20" fmla="*/ 359 w 1277"/>
                  <a:gd name="T21" fmla="*/ 1048 h 1539"/>
                  <a:gd name="T22" fmla="*/ 640 w 1277"/>
                  <a:gd name="T23" fmla="*/ 1376 h 1539"/>
                  <a:gd name="T24" fmla="*/ 913 w 1277"/>
                  <a:gd name="T25" fmla="*/ 1048 h 1539"/>
                  <a:gd name="T26" fmla="*/ 914 w 1277"/>
                  <a:gd name="T27" fmla="*/ 135 h 1539"/>
                  <a:gd name="T28" fmla="*/ 814 w 1277"/>
                  <a:gd name="T29" fmla="*/ 0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7" h="1539">
                    <a:moveTo>
                      <a:pt x="814" y="0"/>
                    </a:moveTo>
                    <a:cubicBezTo>
                      <a:pt x="1277" y="0"/>
                      <a:pt x="1277" y="0"/>
                      <a:pt x="1277" y="0"/>
                    </a:cubicBezTo>
                    <a:cubicBezTo>
                      <a:pt x="1277" y="0"/>
                      <a:pt x="1179" y="54"/>
                      <a:pt x="1179" y="135"/>
                    </a:cubicBezTo>
                    <a:cubicBezTo>
                      <a:pt x="1179" y="136"/>
                      <a:pt x="1178" y="1048"/>
                      <a:pt x="1178" y="1048"/>
                    </a:cubicBezTo>
                    <a:cubicBezTo>
                      <a:pt x="1178" y="1422"/>
                      <a:pt x="856" y="1539"/>
                      <a:pt x="640" y="1539"/>
                    </a:cubicBezTo>
                    <a:cubicBezTo>
                      <a:pt x="427" y="1539"/>
                      <a:pt x="95" y="1420"/>
                      <a:pt x="95" y="1048"/>
                    </a:cubicBezTo>
                    <a:cubicBezTo>
                      <a:pt x="94" y="135"/>
                      <a:pt x="94" y="135"/>
                      <a:pt x="94" y="135"/>
                    </a:cubicBezTo>
                    <a:cubicBezTo>
                      <a:pt x="94" y="54"/>
                      <a:pt x="0" y="0"/>
                      <a:pt x="0" y="0"/>
                    </a:cubicBezTo>
                    <a:cubicBezTo>
                      <a:pt x="468" y="0"/>
                      <a:pt x="468" y="0"/>
                      <a:pt x="468" y="0"/>
                    </a:cubicBezTo>
                    <a:cubicBezTo>
                      <a:pt x="468" y="0"/>
                      <a:pt x="360" y="54"/>
                      <a:pt x="360" y="135"/>
                    </a:cubicBezTo>
                    <a:cubicBezTo>
                      <a:pt x="359" y="1048"/>
                      <a:pt x="359" y="1048"/>
                      <a:pt x="359" y="1048"/>
                    </a:cubicBezTo>
                    <a:cubicBezTo>
                      <a:pt x="359" y="1241"/>
                      <a:pt x="488" y="1375"/>
                      <a:pt x="640" y="1376"/>
                    </a:cubicBezTo>
                    <a:cubicBezTo>
                      <a:pt x="791" y="1376"/>
                      <a:pt x="913" y="1240"/>
                      <a:pt x="913" y="1048"/>
                    </a:cubicBezTo>
                    <a:cubicBezTo>
                      <a:pt x="914" y="135"/>
                      <a:pt x="914" y="135"/>
                      <a:pt x="914" y="135"/>
                    </a:cubicBezTo>
                    <a:cubicBezTo>
                      <a:pt x="914" y="54"/>
                      <a:pt x="814" y="0"/>
                      <a:pt x="814"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37" name="Freeform 41"/>
              <p:cNvSpPr>
                <a:spLocks/>
              </p:cNvSpPr>
              <p:nvPr/>
            </p:nvSpPr>
            <p:spPr bwMode="gray">
              <a:xfrm>
                <a:off x="3347" y="1828"/>
                <a:ext cx="194" cy="314"/>
              </a:xfrm>
              <a:custGeom>
                <a:avLst/>
                <a:gdLst>
                  <a:gd name="T0" fmla="*/ 836 w 973"/>
                  <a:gd name="T1" fmla="*/ 272 h 1570"/>
                  <a:gd name="T2" fmla="*/ 581 w 973"/>
                  <a:gd name="T3" fmla="*/ 157 h 1570"/>
                  <a:gd name="T4" fmla="*/ 287 w 973"/>
                  <a:gd name="T5" fmla="*/ 385 h 1570"/>
                  <a:gd name="T6" fmla="*/ 567 w 973"/>
                  <a:gd name="T7" fmla="*/ 669 h 1570"/>
                  <a:gd name="T8" fmla="*/ 972 w 973"/>
                  <a:gd name="T9" fmla="*/ 1124 h 1570"/>
                  <a:gd name="T10" fmla="*/ 371 w 973"/>
                  <a:gd name="T11" fmla="*/ 1570 h 1570"/>
                  <a:gd name="T12" fmla="*/ 88 w 973"/>
                  <a:gd name="T13" fmla="*/ 1531 h 1570"/>
                  <a:gd name="T14" fmla="*/ 0 w 973"/>
                  <a:gd name="T15" fmla="*/ 1240 h 1570"/>
                  <a:gd name="T16" fmla="*/ 375 w 973"/>
                  <a:gd name="T17" fmla="*/ 1405 h 1570"/>
                  <a:gd name="T18" fmla="*/ 713 w 973"/>
                  <a:gd name="T19" fmla="*/ 1157 h 1570"/>
                  <a:gd name="T20" fmla="*/ 26 w 973"/>
                  <a:gd name="T21" fmla="*/ 416 h 1570"/>
                  <a:gd name="T22" fmla="*/ 555 w 973"/>
                  <a:gd name="T23" fmla="*/ 0 h 1570"/>
                  <a:gd name="T24" fmla="*/ 836 w 973"/>
                  <a:gd name="T25" fmla="*/ 39 h 1570"/>
                  <a:gd name="T26" fmla="*/ 836 w 973"/>
                  <a:gd name="T27" fmla="*/ 272 h 1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3" h="1570">
                    <a:moveTo>
                      <a:pt x="836" y="272"/>
                    </a:moveTo>
                    <a:cubicBezTo>
                      <a:pt x="836" y="272"/>
                      <a:pt x="770" y="157"/>
                      <a:pt x="581" y="157"/>
                    </a:cubicBezTo>
                    <a:cubicBezTo>
                      <a:pt x="391" y="156"/>
                      <a:pt x="288" y="256"/>
                      <a:pt x="287" y="385"/>
                    </a:cubicBezTo>
                    <a:cubicBezTo>
                      <a:pt x="287" y="532"/>
                      <a:pt x="397" y="587"/>
                      <a:pt x="567" y="669"/>
                    </a:cubicBezTo>
                    <a:cubicBezTo>
                      <a:pt x="729" y="747"/>
                      <a:pt x="973" y="854"/>
                      <a:pt x="972" y="1124"/>
                    </a:cubicBezTo>
                    <a:cubicBezTo>
                      <a:pt x="971" y="1367"/>
                      <a:pt x="756" y="1570"/>
                      <a:pt x="371" y="1570"/>
                    </a:cubicBezTo>
                    <a:cubicBezTo>
                      <a:pt x="252" y="1569"/>
                      <a:pt x="88" y="1531"/>
                      <a:pt x="88" y="1531"/>
                    </a:cubicBezTo>
                    <a:cubicBezTo>
                      <a:pt x="0" y="1240"/>
                      <a:pt x="0" y="1240"/>
                      <a:pt x="0" y="1240"/>
                    </a:cubicBezTo>
                    <a:cubicBezTo>
                      <a:pt x="81" y="1320"/>
                      <a:pt x="226" y="1405"/>
                      <a:pt x="375" y="1405"/>
                    </a:cubicBezTo>
                    <a:cubicBezTo>
                      <a:pt x="529" y="1405"/>
                      <a:pt x="713" y="1310"/>
                      <a:pt x="713" y="1157"/>
                    </a:cubicBezTo>
                    <a:cubicBezTo>
                      <a:pt x="713" y="861"/>
                      <a:pt x="26" y="911"/>
                      <a:pt x="26" y="416"/>
                    </a:cubicBezTo>
                    <a:cubicBezTo>
                      <a:pt x="26" y="246"/>
                      <a:pt x="145" y="0"/>
                      <a:pt x="555" y="0"/>
                    </a:cubicBezTo>
                    <a:cubicBezTo>
                      <a:pt x="688" y="0"/>
                      <a:pt x="836" y="39"/>
                      <a:pt x="836" y="39"/>
                    </a:cubicBezTo>
                    <a:lnTo>
                      <a:pt x="836" y="27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grpSp>
      </p:grpSp>
    </p:spTree>
    <p:extLst>
      <p:ext uri="{BB962C8B-B14F-4D97-AF65-F5344CB8AC3E}">
        <p14:creationId xmlns:p14="http://schemas.microsoft.com/office/powerpoint/2010/main" val="1122262810"/>
      </p:ext>
    </p:extLst>
  </p:cSld>
  <p:clrMapOvr>
    <a:masterClrMapping/>
  </p:clrMapOvr>
  <p:timing>
    <p:tnLst>
      <p:par>
        <p:cTn id="1" dur="indefinite" restart="never" nodeType="tmRoot"/>
      </p:par>
    </p:tnLst>
  </p:timing>
  <p:hf hdr="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0" name="Picture 2" descr="A4横表紙グレー"/>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350228" y="266700"/>
            <a:ext cx="8440615" cy="4425950"/>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3"/>
          <p:cNvGrpSpPr>
            <a:grpSpLocks noChangeAspect="1"/>
          </p:cNvGrpSpPr>
          <p:nvPr userDrawn="1"/>
        </p:nvGrpSpPr>
        <p:grpSpPr bwMode="gray">
          <a:xfrm>
            <a:off x="7093928" y="454025"/>
            <a:ext cx="1521069" cy="920750"/>
            <a:chOff x="4604" y="117"/>
            <a:chExt cx="1038" cy="580"/>
          </a:xfrm>
        </p:grpSpPr>
        <p:sp>
          <p:nvSpPr>
            <p:cNvPr id="42" name="AutoShape 44"/>
            <p:cNvSpPr>
              <a:spLocks noChangeAspect="1" noChangeArrowheads="1" noTextEdit="1"/>
            </p:cNvSpPr>
            <p:nvPr userDrawn="1"/>
          </p:nvSpPr>
          <p:spPr bwMode="gray">
            <a:xfrm>
              <a:off x="4604" y="117"/>
              <a:ext cx="1038"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92" dirty="0"/>
            </a:p>
          </p:txBody>
        </p:sp>
        <p:sp>
          <p:nvSpPr>
            <p:cNvPr id="43" name="Freeform 45"/>
            <p:cNvSpPr>
              <a:spLocks/>
            </p:cNvSpPr>
            <p:nvPr userDrawn="1"/>
          </p:nvSpPr>
          <p:spPr bwMode="gray">
            <a:xfrm>
              <a:off x="5115" y="216"/>
              <a:ext cx="132" cy="102"/>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44" name="Freeform 46"/>
            <p:cNvSpPr>
              <a:spLocks/>
            </p:cNvSpPr>
            <p:nvPr userDrawn="1"/>
          </p:nvSpPr>
          <p:spPr bwMode="gray">
            <a:xfrm>
              <a:off x="4899" y="327"/>
              <a:ext cx="91" cy="148"/>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45" name="Freeform 47"/>
            <p:cNvSpPr>
              <a:spLocks/>
            </p:cNvSpPr>
            <p:nvPr userDrawn="1"/>
          </p:nvSpPr>
          <p:spPr bwMode="gray">
            <a:xfrm>
              <a:off x="5114" y="327"/>
              <a:ext cx="60" cy="207"/>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46" name="Freeform 48"/>
            <p:cNvSpPr>
              <a:spLocks/>
            </p:cNvSpPr>
            <p:nvPr userDrawn="1"/>
          </p:nvSpPr>
          <p:spPr bwMode="gray">
            <a:xfrm>
              <a:off x="5180" y="327"/>
              <a:ext cx="47" cy="148"/>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47" name="Freeform 49"/>
            <p:cNvSpPr>
              <a:spLocks/>
            </p:cNvSpPr>
            <p:nvPr userDrawn="1"/>
          </p:nvSpPr>
          <p:spPr bwMode="gray">
            <a:xfrm>
              <a:off x="5227" y="327"/>
              <a:ext cx="111" cy="148"/>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48" name="Freeform 50"/>
            <p:cNvSpPr>
              <a:spLocks/>
            </p:cNvSpPr>
            <p:nvPr userDrawn="1"/>
          </p:nvSpPr>
          <p:spPr bwMode="gray">
            <a:xfrm>
              <a:off x="5429" y="327"/>
              <a:ext cx="124" cy="151"/>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49" name="Freeform 51"/>
            <p:cNvSpPr>
              <a:spLocks/>
            </p:cNvSpPr>
            <p:nvPr userDrawn="1"/>
          </p:nvSpPr>
          <p:spPr bwMode="gray">
            <a:xfrm>
              <a:off x="4994" y="327"/>
              <a:ext cx="125" cy="151"/>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50" name="Freeform 52"/>
            <p:cNvSpPr>
              <a:spLocks/>
            </p:cNvSpPr>
            <p:nvPr userDrawn="1"/>
          </p:nvSpPr>
          <p:spPr bwMode="gray">
            <a:xfrm>
              <a:off x="5333" y="324"/>
              <a:ext cx="95" cy="154"/>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51" name="Freeform 53"/>
            <p:cNvSpPr>
              <a:spLocks/>
            </p:cNvSpPr>
            <p:nvPr userDrawn="1"/>
          </p:nvSpPr>
          <p:spPr bwMode="gray">
            <a:xfrm>
              <a:off x="4655" y="604"/>
              <a:ext cx="26" cy="43"/>
            </a:xfrm>
            <a:custGeom>
              <a:avLst/>
              <a:gdLst>
                <a:gd name="T0" fmla="*/ 0 w 463"/>
                <a:gd name="T1" fmla="*/ 731 h 762"/>
                <a:gd name="T2" fmla="*/ 0 w 463"/>
                <a:gd name="T3" fmla="*/ 643 h 762"/>
                <a:gd name="T4" fmla="*/ 177 w 463"/>
                <a:gd name="T5" fmla="*/ 684 h 762"/>
                <a:gd name="T6" fmla="*/ 355 w 463"/>
                <a:gd name="T7" fmla="*/ 568 h 762"/>
                <a:gd name="T8" fmla="*/ 325 w 463"/>
                <a:gd name="T9" fmla="*/ 493 h 762"/>
                <a:gd name="T10" fmla="*/ 271 w 463"/>
                <a:gd name="T11" fmla="*/ 452 h 762"/>
                <a:gd name="T12" fmla="*/ 203 w 463"/>
                <a:gd name="T13" fmla="*/ 417 h 762"/>
                <a:gd name="T14" fmla="*/ 62 w 463"/>
                <a:gd name="T15" fmla="*/ 323 h 762"/>
                <a:gd name="T16" fmla="*/ 12 w 463"/>
                <a:gd name="T17" fmla="*/ 190 h 762"/>
                <a:gd name="T18" fmla="*/ 90 w 463"/>
                <a:gd name="T19" fmla="*/ 41 h 762"/>
                <a:gd name="T20" fmla="*/ 257 w 463"/>
                <a:gd name="T21" fmla="*/ 0 h 762"/>
                <a:gd name="T22" fmla="*/ 411 w 463"/>
                <a:gd name="T23" fmla="*/ 24 h 762"/>
                <a:gd name="T24" fmla="*/ 411 w 463"/>
                <a:gd name="T25" fmla="*/ 106 h 762"/>
                <a:gd name="T26" fmla="*/ 262 w 463"/>
                <a:gd name="T27" fmla="*/ 74 h 762"/>
                <a:gd name="T28" fmla="*/ 162 w 463"/>
                <a:gd name="T29" fmla="*/ 98 h 762"/>
                <a:gd name="T30" fmla="*/ 120 w 463"/>
                <a:gd name="T31" fmla="*/ 178 h 762"/>
                <a:gd name="T32" fmla="*/ 149 w 463"/>
                <a:gd name="T33" fmla="*/ 253 h 762"/>
                <a:gd name="T34" fmla="*/ 273 w 463"/>
                <a:gd name="T35" fmla="*/ 331 h 762"/>
                <a:gd name="T36" fmla="*/ 374 w 463"/>
                <a:gd name="T37" fmla="*/ 388 h 762"/>
                <a:gd name="T38" fmla="*/ 444 w 463"/>
                <a:gd name="T39" fmla="*/ 465 h 762"/>
                <a:gd name="T40" fmla="*/ 463 w 463"/>
                <a:gd name="T41" fmla="*/ 556 h 762"/>
                <a:gd name="T42" fmla="*/ 184 w 463"/>
                <a:gd name="T43" fmla="*/ 762 h 762"/>
                <a:gd name="T44" fmla="*/ 0 w 463"/>
                <a:gd name="T45" fmla="*/ 731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52" name="Freeform 54"/>
            <p:cNvSpPr>
              <a:spLocks/>
            </p:cNvSpPr>
            <p:nvPr userDrawn="1"/>
          </p:nvSpPr>
          <p:spPr bwMode="gray">
            <a:xfrm>
              <a:off x="4691" y="585"/>
              <a:ext cx="30" cy="61"/>
            </a:xfrm>
            <a:custGeom>
              <a:avLst/>
              <a:gdLst>
                <a:gd name="T0" fmla="*/ 0 w 548"/>
                <a:gd name="T1" fmla="*/ 1087 h 1087"/>
                <a:gd name="T2" fmla="*/ 0 w 548"/>
                <a:gd name="T3" fmla="*/ 0 h 1087"/>
                <a:gd name="T4" fmla="*/ 124 w 548"/>
                <a:gd name="T5" fmla="*/ 0 h 1087"/>
                <a:gd name="T6" fmla="*/ 124 w 548"/>
                <a:gd name="T7" fmla="*/ 382 h 1087"/>
                <a:gd name="T8" fmla="*/ 306 w 548"/>
                <a:gd name="T9" fmla="*/ 345 h 1087"/>
                <a:gd name="T10" fmla="*/ 526 w 548"/>
                <a:gd name="T11" fmla="*/ 458 h 1087"/>
                <a:gd name="T12" fmla="*/ 548 w 548"/>
                <a:gd name="T13" fmla="*/ 644 h 1087"/>
                <a:gd name="T14" fmla="*/ 548 w 548"/>
                <a:gd name="T15" fmla="*/ 1087 h 1087"/>
                <a:gd name="T16" fmla="*/ 425 w 548"/>
                <a:gd name="T17" fmla="*/ 1087 h 1087"/>
                <a:gd name="T18" fmla="*/ 425 w 548"/>
                <a:gd name="T19" fmla="*/ 624 h 1087"/>
                <a:gd name="T20" fmla="*/ 403 w 548"/>
                <a:gd name="T21" fmla="*/ 477 h 1087"/>
                <a:gd name="T22" fmla="*/ 294 w 548"/>
                <a:gd name="T23" fmla="*/ 419 h 1087"/>
                <a:gd name="T24" fmla="*/ 124 w 548"/>
                <a:gd name="T25" fmla="*/ 463 h 1087"/>
                <a:gd name="T26" fmla="*/ 124 w 548"/>
                <a:gd name="T27" fmla="*/ 1087 h 1087"/>
                <a:gd name="T28" fmla="*/ 0 w 548"/>
                <a:gd name="T2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53" name="Freeform 55"/>
            <p:cNvSpPr>
              <a:spLocks noEditPoints="1"/>
            </p:cNvSpPr>
            <p:nvPr userDrawn="1"/>
          </p:nvSpPr>
          <p:spPr bwMode="gray">
            <a:xfrm>
              <a:off x="4730" y="604"/>
              <a:ext cx="32" cy="43"/>
            </a:xfrm>
            <a:custGeom>
              <a:avLst/>
              <a:gdLst>
                <a:gd name="T0" fmla="*/ 437 w 561"/>
                <a:gd name="T1" fmla="*/ 286 h 762"/>
                <a:gd name="T2" fmla="*/ 437 w 561"/>
                <a:gd name="T3" fmla="*/ 248 h 762"/>
                <a:gd name="T4" fmla="*/ 415 w 561"/>
                <a:gd name="T5" fmla="*/ 138 h 762"/>
                <a:gd name="T6" fmla="*/ 271 w 561"/>
                <a:gd name="T7" fmla="*/ 77 h 762"/>
                <a:gd name="T8" fmla="*/ 70 w 561"/>
                <a:gd name="T9" fmla="*/ 118 h 762"/>
                <a:gd name="T10" fmla="*/ 70 w 561"/>
                <a:gd name="T11" fmla="*/ 31 h 762"/>
                <a:gd name="T12" fmla="*/ 284 w 561"/>
                <a:gd name="T13" fmla="*/ 0 h 762"/>
                <a:gd name="T14" fmla="*/ 516 w 561"/>
                <a:gd name="T15" fmla="*/ 76 h 762"/>
                <a:gd name="T16" fmla="*/ 558 w 561"/>
                <a:gd name="T17" fmla="*/ 200 h 762"/>
                <a:gd name="T18" fmla="*/ 561 w 561"/>
                <a:gd name="T19" fmla="*/ 290 h 762"/>
                <a:gd name="T20" fmla="*/ 561 w 561"/>
                <a:gd name="T21" fmla="*/ 727 h 762"/>
                <a:gd name="T22" fmla="*/ 293 w 561"/>
                <a:gd name="T23" fmla="*/ 762 h 762"/>
                <a:gd name="T24" fmla="*/ 83 w 561"/>
                <a:gd name="T25" fmla="*/ 720 h 762"/>
                <a:gd name="T26" fmla="*/ 0 w 561"/>
                <a:gd name="T27" fmla="*/ 558 h 762"/>
                <a:gd name="T28" fmla="*/ 96 w 561"/>
                <a:gd name="T29" fmla="*/ 363 h 762"/>
                <a:gd name="T30" fmla="*/ 336 w 561"/>
                <a:gd name="T31" fmla="*/ 297 h 762"/>
                <a:gd name="T32" fmla="*/ 437 w 561"/>
                <a:gd name="T33" fmla="*/ 286 h 762"/>
                <a:gd name="T34" fmla="*/ 437 w 561"/>
                <a:gd name="T35" fmla="*/ 356 h 762"/>
                <a:gd name="T36" fmla="*/ 267 w 561"/>
                <a:gd name="T37" fmla="*/ 382 h 762"/>
                <a:gd name="T38" fmla="*/ 127 w 561"/>
                <a:gd name="T39" fmla="*/ 545 h 762"/>
                <a:gd name="T40" fmla="*/ 168 w 561"/>
                <a:gd name="T41" fmla="*/ 650 h 762"/>
                <a:gd name="T42" fmla="*/ 312 w 561"/>
                <a:gd name="T43" fmla="*/ 687 h 762"/>
                <a:gd name="T44" fmla="*/ 437 w 561"/>
                <a:gd name="T45" fmla="*/ 670 h 762"/>
                <a:gd name="T46" fmla="*/ 437 w 561"/>
                <a:gd name="T47" fmla="*/ 356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54" name="Freeform 56"/>
            <p:cNvSpPr>
              <a:spLocks noEditPoints="1"/>
            </p:cNvSpPr>
            <p:nvPr userDrawn="1"/>
          </p:nvSpPr>
          <p:spPr bwMode="gray">
            <a:xfrm>
              <a:off x="4774" y="604"/>
              <a:ext cx="32" cy="61"/>
            </a:xfrm>
            <a:custGeom>
              <a:avLst/>
              <a:gdLst>
                <a:gd name="T0" fmla="*/ 123 w 567"/>
                <a:gd name="T1" fmla="*/ 711 h 1087"/>
                <a:gd name="T2" fmla="*/ 123 w 567"/>
                <a:gd name="T3" fmla="*/ 1087 h 1087"/>
                <a:gd name="T4" fmla="*/ 0 w 567"/>
                <a:gd name="T5" fmla="*/ 1087 h 1087"/>
                <a:gd name="T6" fmla="*/ 0 w 567"/>
                <a:gd name="T7" fmla="*/ 28 h 1087"/>
                <a:gd name="T8" fmla="*/ 249 w 567"/>
                <a:gd name="T9" fmla="*/ 0 h 1087"/>
                <a:gd name="T10" fmla="*/ 505 w 567"/>
                <a:gd name="T11" fmla="*/ 113 h 1087"/>
                <a:gd name="T12" fmla="*/ 567 w 567"/>
                <a:gd name="T13" fmla="*/ 379 h 1087"/>
                <a:gd name="T14" fmla="*/ 489 w 567"/>
                <a:gd name="T15" fmla="*/ 662 h 1087"/>
                <a:gd name="T16" fmla="*/ 274 w 567"/>
                <a:gd name="T17" fmla="*/ 762 h 1087"/>
                <a:gd name="T18" fmla="*/ 172 w 567"/>
                <a:gd name="T19" fmla="*/ 742 h 1087"/>
                <a:gd name="T20" fmla="*/ 123 w 567"/>
                <a:gd name="T21" fmla="*/ 711 h 1087"/>
                <a:gd name="T22" fmla="*/ 123 w 567"/>
                <a:gd name="T23" fmla="*/ 625 h 1087"/>
                <a:gd name="T24" fmla="*/ 260 w 567"/>
                <a:gd name="T25" fmla="*/ 687 h 1087"/>
                <a:gd name="T26" fmla="*/ 400 w 567"/>
                <a:gd name="T27" fmla="*/ 591 h 1087"/>
                <a:gd name="T28" fmla="*/ 441 w 567"/>
                <a:gd name="T29" fmla="*/ 378 h 1087"/>
                <a:gd name="T30" fmla="*/ 386 w 567"/>
                <a:gd name="T31" fmla="*/ 140 h 1087"/>
                <a:gd name="T32" fmla="*/ 230 w 567"/>
                <a:gd name="T33" fmla="*/ 74 h 1087"/>
                <a:gd name="T34" fmla="*/ 123 w 567"/>
                <a:gd name="T35" fmla="*/ 83 h 1087"/>
                <a:gd name="T36" fmla="*/ 123 w 567"/>
                <a:gd name="T37" fmla="*/ 625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55" name="Freeform 57"/>
            <p:cNvSpPr>
              <a:spLocks noEditPoints="1"/>
            </p:cNvSpPr>
            <p:nvPr userDrawn="1"/>
          </p:nvSpPr>
          <p:spPr bwMode="gray">
            <a:xfrm>
              <a:off x="4815" y="591"/>
              <a:ext cx="9" cy="55"/>
            </a:xfrm>
            <a:custGeom>
              <a:avLst/>
              <a:gdLst>
                <a:gd name="T0" fmla="*/ 75 w 150"/>
                <a:gd name="T1" fmla="*/ 0 h 987"/>
                <a:gd name="T2" fmla="*/ 131 w 150"/>
                <a:gd name="T3" fmla="*/ 25 h 987"/>
                <a:gd name="T4" fmla="*/ 150 w 150"/>
                <a:gd name="T5" fmla="*/ 76 h 987"/>
                <a:gd name="T6" fmla="*/ 126 w 150"/>
                <a:gd name="T7" fmla="*/ 132 h 987"/>
                <a:gd name="T8" fmla="*/ 74 w 150"/>
                <a:gd name="T9" fmla="*/ 151 h 987"/>
                <a:gd name="T10" fmla="*/ 19 w 150"/>
                <a:gd name="T11" fmla="*/ 127 h 987"/>
                <a:gd name="T12" fmla="*/ 0 w 150"/>
                <a:gd name="T13" fmla="*/ 75 h 987"/>
                <a:gd name="T14" fmla="*/ 24 w 150"/>
                <a:gd name="T15" fmla="*/ 20 h 987"/>
                <a:gd name="T16" fmla="*/ 75 w 150"/>
                <a:gd name="T17" fmla="*/ 0 h 987"/>
                <a:gd name="T18" fmla="*/ 15 w 150"/>
                <a:gd name="T19" fmla="*/ 987 h 987"/>
                <a:gd name="T20" fmla="*/ 15 w 150"/>
                <a:gd name="T21" fmla="*/ 265 h 987"/>
                <a:gd name="T22" fmla="*/ 138 w 150"/>
                <a:gd name="T23" fmla="*/ 265 h 987"/>
                <a:gd name="T24" fmla="*/ 138 w 150"/>
                <a:gd name="T25" fmla="*/ 987 h 987"/>
                <a:gd name="T26" fmla="*/ 15 w 150"/>
                <a:gd name="T27"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56" name="Freeform 58"/>
            <p:cNvSpPr>
              <a:spLocks/>
            </p:cNvSpPr>
            <p:nvPr userDrawn="1"/>
          </p:nvSpPr>
          <p:spPr bwMode="gray">
            <a:xfrm>
              <a:off x="4836" y="604"/>
              <a:ext cx="31" cy="42"/>
            </a:xfrm>
            <a:custGeom>
              <a:avLst/>
              <a:gdLst>
                <a:gd name="T0" fmla="*/ 0 w 548"/>
                <a:gd name="T1" fmla="*/ 742 h 742"/>
                <a:gd name="T2" fmla="*/ 0 w 548"/>
                <a:gd name="T3" fmla="*/ 28 h 742"/>
                <a:gd name="T4" fmla="*/ 289 w 548"/>
                <a:gd name="T5" fmla="*/ 0 h 742"/>
                <a:gd name="T6" fmla="*/ 526 w 548"/>
                <a:gd name="T7" fmla="*/ 113 h 742"/>
                <a:gd name="T8" fmla="*/ 548 w 548"/>
                <a:gd name="T9" fmla="*/ 299 h 742"/>
                <a:gd name="T10" fmla="*/ 548 w 548"/>
                <a:gd name="T11" fmla="*/ 742 h 742"/>
                <a:gd name="T12" fmla="*/ 424 w 548"/>
                <a:gd name="T13" fmla="*/ 742 h 742"/>
                <a:gd name="T14" fmla="*/ 424 w 548"/>
                <a:gd name="T15" fmla="*/ 306 h 742"/>
                <a:gd name="T16" fmla="*/ 403 w 548"/>
                <a:gd name="T17" fmla="*/ 134 h 742"/>
                <a:gd name="T18" fmla="*/ 277 w 548"/>
                <a:gd name="T19" fmla="*/ 74 h 742"/>
                <a:gd name="T20" fmla="*/ 123 w 548"/>
                <a:gd name="T21" fmla="*/ 90 h 742"/>
                <a:gd name="T22" fmla="*/ 123 w 548"/>
                <a:gd name="T23" fmla="*/ 742 h 742"/>
                <a:gd name="T24" fmla="*/ 0 w 548"/>
                <a:gd name="T25"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57" name="Freeform 59"/>
            <p:cNvSpPr>
              <a:spLocks noEditPoints="1"/>
            </p:cNvSpPr>
            <p:nvPr userDrawn="1"/>
          </p:nvSpPr>
          <p:spPr bwMode="gray">
            <a:xfrm>
              <a:off x="4876" y="604"/>
              <a:ext cx="32" cy="62"/>
            </a:xfrm>
            <a:custGeom>
              <a:avLst/>
              <a:gdLst>
                <a:gd name="T0" fmla="*/ 445 w 569"/>
                <a:gd name="T1" fmla="*/ 677 h 1098"/>
                <a:gd name="T2" fmla="*/ 399 w 569"/>
                <a:gd name="T3" fmla="*/ 721 h 1098"/>
                <a:gd name="T4" fmla="*/ 257 w 569"/>
                <a:gd name="T5" fmla="*/ 762 h 1098"/>
                <a:gd name="T6" fmla="*/ 97 w 569"/>
                <a:gd name="T7" fmla="*/ 708 h 1098"/>
                <a:gd name="T8" fmla="*/ 0 w 569"/>
                <a:gd name="T9" fmla="*/ 414 h 1098"/>
                <a:gd name="T10" fmla="*/ 71 w 569"/>
                <a:gd name="T11" fmla="*/ 131 h 1098"/>
                <a:gd name="T12" fmla="*/ 340 w 569"/>
                <a:gd name="T13" fmla="*/ 0 h 1098"/>
                <a:gd name="T14" fmla="*/ 569 w 569"/>
                <a:gd name="T15" fmla="*/ 28 h 1098"/>
                <a:gd name="T16" fmla="*/ 569 w 569"/>
                <a:gd name="T17" fmla="*/ 601 h 1098"/>
                <a:gd name="T18" fmla="*/ 555 w 569"/>
                <a:gd name="T19" fmla="*/ 843 h 1098"/>
                <a:gd name="T20" fmla="*/ 422 w 569"/>
                <a:gd name="T21" fmla="*/ 1052 h 1098"/>
                <a:gd name="T22" fmla="*/ 191 w 569"/>
                <a:gd name="T23" fmla="*/ 1098 h 1098"/>
                <a:gd name="T24" fmla="*/ 98 w 569"/>
                <a:gd name="T25" fmla="*/ 1092 h 1098"/>
                <a:gd name="T26" fmla="*/ 98 w 569"/>
                <a:gd name="T27" fmla="*/ 1018 h 1098"/>
                <a:gd name="T28" fmla="*/ 190 w 569"/>
                <a:gd name="T29" fmla="*/ 1024 h 1098"/>
                <a:gd name="T30" fmla="*/ 341 w 569"/>
                <a:gd name="T31" fmla="*/ 997 h 1098"/>
                <a:gd name="T32" fmla="*/ 434 w 569"/>
                <a:gd name="T33" fmla="*/ 858 h 1098"/>
                <a:gd name="T34" fmla="*/ 445 w 569"/>
                <a:gd name="T35" fmla="*/ 716 h 1098"/>
                <a:gd name="T36" fmla="*/ 445 w 569"/>
                <a:gd name="T37" fmla="*/ 677 h 1098"/>
                <a:gd name="T38" fmla="*/ 445 w 569"/>
                <a:gd name="T39" fmla="*/ 81 h 1098"/>
                <a:gd name="T40" fmla="*/ 353 w 569"/>
                <a:gd name="T41" fmla="*/ 74 h 1098"/>
                <a:gd name="T42" fmla="*/ 231 w 569"/>
                <a:gd name="T43" fmla="*/ 106 h 1098"/>
                <a:gd name="T44" fmla="*/ 152 w 569"/>
                <a:gd name="T45" fmla="*/ 233 h 1098"/>
                <a:gd name="T46" fmla="*/ 126 w 569"/>
                <a:gd name="T47" fmla="*/ 419 h 1098"/>
                <a:gd name="T48" fmla="*/ 174 w 569"/>
                <a:gd name="T49" fmla="*/ 633 h 1098"/>
                <a:gd name="T50" fmla="*/ 274 w 569"/>
                <a:gd name="T51" fmla="*/ 687 h 1098"/>
                <a:gd name="T52" fmla="*/ 371 w 569"/>
                <a:gd name="T53" fmla="*/ 654 h 1098"/>
                <a:gd name="T54" fmla="*/ 435 w 569"/>
                <a:gd name="T55" fmla="*/ 566 h 1098"/>
                <a:gd name="T56" fmla="*/ 445 w 569"/>
                <a:gd name="T57" fmla="*/ 483 h 1098"/>
                <a:gd name="T58" fmla="*/ 445 w 569"/>
                <a:gd name="T59" fmla="*/ 81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58" name="Freeform 60"/>
            <p:cNvSpPr>
              <a:spLocks/>
            </p:cNvSpPr>
            <p:nvPr userDrawn="1"/>
          </p:nvSpPr>
          <p:spPr bwMode="gray">
            <a:xfrm>
              <a:off x="4939" y="595"/>
              <a:ext cx="18" cy="51"/>
            </a:xfrm>
            <a:custGeom>
              <a:avLst/>
              <a:gdLst>
                <a:gd name="T0" fmla="*/ 0 w 318"/>
                <a:gd name="T1" fmla="*/ 0 h 917"/>
                <a:gd name="T2" fmla="*/ 124 w 318"/>
                <a:gd name="T3" fmla="*/ 0 h 917"/>
                <a:gd name="T4" fmla="*/ 124 w 318"/>
                <a:gd name="T5" fmla="*/ 195 h 917"/>
                <a:gd name="T6" fmla="*/ 318 w 318"/>
                <a:gd name="T7" fmla="*/ 195 h 917"/>
                <a:gd name="T8" fmla="*/ 318 w 318"/>
                <a:gd name="T9" fmla="*/ 273 h 917"/>
                <a:gd name="T10" fmla="*/ 124 w 318"/>
                <a:gd name="T11" fmla="*/ 273 h 917"/>
                <a:gd name="T12" fmla="*/ 124 w 318"/>
                <a:gd name="T13" fmla="*/ 656 h 917"/>
                <a:gd name="T14" fmla="*/ 156 w 318"/>
                <a:gd name="T15" fmla="*/ 804 h 917"/>
                <a:gd name="T16" fmla="*/ 225 w 318"/>
                <a:gd name="T17" fmla="*/ 836 h 917"/>
                <a:gd name="T18" fmla="*/ 277 w 318"/>
                <a:gd name="T19" fmla="*/ 838 h 917"/>
                <a:gd name="T20" fmla="*/ 318 w 318"/>
                <a:gd name="T21" fmla="*/ 838 h 917"/>
                <a:gd name="T22" fmla="*/ 318 w 318"/>
                <a:gd name="T23" fmla="*/ 917 h 917"/>
                <a:gd name="T24" fmla="*/ 251 w 318"/>
                <a:gd name="T25" fmla="*/ 917 h 917"/>
                <a:gd name="T26" fmla="*/ 127 w 318"/>
                <a:gd name="T27" fmla="*/ 904 h 917"/>
                <a:gd name="T28" fmla="*/ 11 w 318"/>
                <a:gd name="T29" fmla="*/ 782 h 917"/>
                <a:gd name="T30" fmla="*/ 0 w 318"/>
                <a:gd name="T31" fmla="*/ 638 h 917"/>
                <a:gd name="T32" fmla="*/ 0 w 318"/>
                <a:gd name="T33" fmla="*/ 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59" name="Freeform 61"/>
            <p:cNvSpPr>
              <a:spLocks noEditPoints="1"/>
            </p:cNvSpPr>
            <p:nvPr userDrawn="1"/>
          </p:nvSpPr>
          <p:spPr bwMode="gray">
            <a:xfrm>
              <a:off x="4963"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60" name="Freeform 62"/>
            <p:cNvSpPr>
              <a:spLocks/>
            </p:cNvSpPr>
            <p:nvPr userDrawn="1"/>
          </p:nvSpPr>
          <p:spPr bwMode="gray">
            <a:xfrm>
              <a:off x="5007" y="604"/>
              <a:ext cx="52" cy="42"/>
            </a:xfrm>
            <a:custGeom>
              <a:avLst/>
              <a:gdLst>
                <a:gd name="T0" fmla="*/ 0 w 933"/>
                <a:gd name="T1" fmla="*/ 742 h 742"/>
                <a:gd name="T2" fmla="*/ 0 w 933"/>
                <a:gd name="T3" fmla="*/ 28 h 742"/>
                <a:gd name="T4" fmla="*/ 267 w 933"/>
                <a:gd name="T5" fmla="*/ 0 h 742"/>
                <a:gd name="T6" fmla="*/ 460 w 933"/>
                <a:gd name="T7" fmla="*/ 46 h 742"/>
                <a:gd name="T8" fmla="*/ 691 w 933"/>
                <a:gd name="T9" fmla="*/ 0 h 742"/>
                <a:gd name="T10" fmla="*/ 912 w 933"/>
                <a:gd name="T11" fmla="*/ 114 h 742"/>
                <a:gd name="T12" fmla="*/ 933 w 933"/>
                <a:gd name="T13" fmla="*/ 299 h 742"/>
                <a:gd name="T14" fmla="*/ 933 w 933"/>
                <a:gd name="T15" fmla="*/ 742 h 742"/>
                <a:gd name="T16" fmla="*/ 809 w 933"/>
                <a:gd name="T17" fmla="*/ 742 h 742"/>
                <a:gd name="T18" fmla="*/ 809 w 933"/>
                <a:gd name="T19" fmla="*/ 306 h 742"/>
                <a:gd name="T20" fmla="*/ 790 w 933"/>
                <a:gd name="T21" fmla="*/ 135 h 742"/>
                <a:gd name="T22" fmla="*/ 675 w 933"/>
                <a:gd name="T23" fmla="*/ 74 h 742"/>
                <a:gd name="T24" fmla="*/ 528 w 933"/>
                <a:gd name="T25" fmla="*/ 108 h 742"/>
                <a:gd name="T26" fmla="*/ 528 w 933"/>
                <a:gd name="T27" fmla="*/ 742 h 742"/>
                <a:gd name="T28" fmla="*/ 405 w 933"/>
                <a:gd name="T29" fmla="*/ 742 h 742"/>
                <a:gd name="T30" fmla="*/ 405 w 933"/>
                <a:gd name="T31" fmla="*/ 301 h 742"/>
                <a:gd name="T32" fmla="*/ 385 w 933"/>
                <a:gd name="T33" fmla="*/ 135 h 742"/>
                <a:gd name="T34" fmla="*/ 267 w 933"/>
                <a:gd name="T35" fmla="*/ 74 h 742"/>
                <a:gd name="T36" fmla="*/ 124 w 933"/>
                <a:gd name="T37" fmla="*/ 90 h 742"/>
                <a:gd name="T38" fmla="*/ 124 w 933"/>
                <a:gd name="T39" fmla="*/ 742 h 742"/>
                <a:gd name="T40" fmla="*/ 0 w 933"/>
                <a:gd name="T41"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61" name="Freeform 63"/>
            <p:cNvSpPr>
              <a:spLocks noEditPoints="1"/>
            </p:cNvSpPr>
            <p:nvPr userDrawn="1"/>
          </p:nvSpPr>
          <p:spPr bwMode="gray">
            <a:xfrm>
              <a:off x="5069"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62" name="Freeform 64"/>
            <p:cNvSpPr>
              <a:spLocks/>
            </p:cNvSpPr>
            <p:nvPr userDrawn="1"/>
          </p:nvSpPr>
          <p:spPr bwMode="gray">
            <a:xfrm>
              <a:off x="5113" y="604"/>
              <a:ext cx="17" cy="42"/>
            </a:xfrm>
            <a:custGeom>
              <a:avLst/>
              <a:gdLst>
                <a:gd name="T0" fmla="*/ 0 w 312"/>
                <a:gd name="T1" fmla="*/ 742 h 742"/>
                <a:gd name="T2" fmla="*/ 0 w 312"/>
                <a:gd name="T3" fmla="*/ 31 h 742"/>
                <a:gd name="T4" fmla="*/ 312 w 312"/>
                <a:gd name="T5" fmla="*/ 0 h 742"/>
                <a:gd name="T6" fmla="*/ 312 w 312"/>
                <a:gd name="T7" fmla="*/ 77 h 742"/>
                <a:gd name="T8" fmla="*/ 124 w 312"/>
                <a:gd name="T9" fmla="*/ 90 h 742"/>
                <a:gd name="T10" fmla="*/ 124 w 312"/>
                <a:gd name="T11" fmla="*/ 742 h 742"/>
                <a:gd name="T12" fmla="*/ 0 w 312"/>
                <a:gd name="T13" fmla="*/ 742 h 742"/>
              </a:gdLst>
              <a:ahLst/>
              <a:cxnLst>
                <a:cxn ang="0">
                  <a:pos x="T0" y="T1"/>
                </a:cxn>
                <a:cxn ang="0">
                  <a:pos x="T2" y="T3"/>
                </a:cxn>
                <a:cxn ang="0">
                  <a:pos x="T4" y="T5"/>
                </a:cxn>
                <a:cxn ang="0">
                  <a:pos x="T6" y="T7"/>
                </a:cxn>
                <a:cxn ang="0">
                  <a:pos x="T8" y="T9"/>
                </a:cxn>
                <a:cxn ang="0">
                  <a:pos x="T10" y="T11"/>
                </a:cxn>
                <a:cxn ang="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63" name="Freeform 65"/>
            <p:cNvSpPr>
              <a:spLocks/>
            </p:cNvSpPr>
            <p:nvPr userDrawn="1"/>
          </p:nvSpPr>
          <p:spPr bwMode="gray">
            <a:xfrm>
              <a:off x="5138" y="604"/>
              <a:ext cx="17" cy="42"/>
            </a:xfrm>
            <a:custGeom>
              <a:avLst/>
              <a:gdLst>
                <a:gd name="T0" fmla="*/ 0 w 312"/>
                <a:gd name="T1" fmla="*/ 742 h 742"/>
                <a:gd name="T2" fmla="*/ 0 w 312"/>
                <a:gd name="T3" fmla="*/ 31 h 742"/>
                <a:gd name="T4" fmla="*/ 312 w 312"/>
                <a:gd name="T5" fmla="*/ 0 h 742"/>
                <a:gd name="T6" fmla="*/ 312 w 312"/>
                <a:gd name="T7" fmla="*/ 77 h 742"/>
                <a:gd name="T8" fmla="*/ 124 w 312"/>
                <a:gd name="T9" fmla="*/ 90 h 742"/>
                <a:gd name="T10" fmla="*/ 124 w 312"/>
                <a:gd name="T11" fmla="*/ 742 h 742"/>
                <a:gd name="T12" fmla="*/ 0 w 312"/>
                <a:gd name="T13" fmla="*/ 742 h 742"/>
              </a:gdLst>
              <a:ahLst/>
              <a:cxnLst>
                <a:cxn ang="0">
                  <a:pos x="T0" y="T1"/>
                </a:cxn>
                <a:cxn ang="0">
                  <a:pos x="T2" y="T3"/>
                </a:cxn>
                <a:cxn ang="0">
                  <a:pos x="T4" y="T5"/>
                </a:cxn>
                <a:cxn ang="0">
                  <a:pos x="T6" y="T7"/>
                </a:cxn>
                <a:cxn ang="0">
                  <a:pos x="T8" y="T9"/>
                </a:cxn>
                <a:cxn ang="0">
                  <a:pos x="T10" y="T11"/>
                </a:cxn>
                <a:cxn ang="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64" name="Freeform 66"/>
            <p:cNvSpPr>
              <a:spLocks noEditPoints="1"/>
            </p:cNvSpPr>
            <p:nvPr userDrawn="1"/>
          </p:nvSpPr>
          <p:spPr bwMode="gray">
            <a:xfrm>
              <a:off x="5160" y="604"/>
              <a:ext cx="34" cy="43"/>
            </a:xfrm>
            <a:custGeom>
              <a:avLst/>
              <a:gdLst>
                <a:gd name="T0" fmla="*/ 304 w 607"/>
                <a:gd name="T1" fmla="*/ 0 h 762"/>
                <a:gd name="T2" fmla="*/ 534 w 607"/>
                <a:gd name="T3" fmla="*/ 103 h 762"/>
                <a:gd name="T4" fmla="*/ 607 w 607"/>
                <a:gd name="T5" fmla="*/ 381 h 762"/>
                <a:gd name="T6" fmla="*/ 534 w 607"/>
                <a:gd name="T7" fmla="*/ 659 h 762"/>
                <a:gd name="T8" fmla="*/ 305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65" name="Freeform 67"/>
            <p:cNvSpPr>
              <a:spLocks/>
            </p:cNvSpPr>
            <p:nvPr userDrawn="1"/>
          </p:nvSpPr>
          <p:spPr bwMode="gray">
            <a:xfrm>
              <a:off x="5198" y="605"/>
              <a:ext cx="52" cy="41"/>
            </a:xfrm>
            <a:custGeom>
              <a:avLst/>
              <a:gdLst>
                <a:gd name="T0" fmla="*/ 204 w 929"/>
                <a:gd name="T1" fmla="*/ 722 h 722"/>
                <a:gd name="T2" fmla="*/ 0 w 929"/>
                <a:gd name="T3" fmla="*/ 0 h 722"/>
                <a:gd name="T4" fmla="*/ 124 w 929"/>
                <a:gd name="T5" fmla="*/ 0 h 722"/>
                <a:gd name="T6" fmla="*/ 277 w 929"/>
                <a:gd name="T7" fmla="*/ 588 h 722"/>
                <a:gd name="T8" fmla="*/ 412 w 929"/>
                <a:gd name="T9" fmla="*/ 0 h 722"/>
                <a:gd name="T10" fmla="*/ 534 w 929"/>
                <a:gd name="T11" fmla="*/ 0 h 722"/>
                <a:gd name="T12" fmla="*/ 676 w 929"/>
                <a:gd name="T13" fmla="*/ 588 h 722"/>
                <a:gd name="T14" fmla="*/ 828 w 929"/>
                <a:gd name="T15" fmla="*/ 0 h 722"/>
                <a:gd name="T16" fmla="*/ 929 w 929"/>
                <a:gd name="T17" fmla="*/ 0 h 722"/>
                <a:gd name="T18" fmla="*/ 726 w 929"/>
                <a:gd name="T19" fmla="*/ 722 h 722"/>
                <a:gd name="T20" fmla="*/ 603 w 929"/>
                <a:gd name="T21" fmla="*/ 722 h 722"/>
                <a:gd name="T22" fmla="*/ 495 w 929"/>
                <a:gd name="T23" fmla="*/ 255 h 722"/>
                <a:gd name="T24" fmla="*/ 468 w 929"/>
                <a:gd name="T25" fmla="*/ 107 h 722"/>
                <a:gd name="T26" fmla="*/ 440 w 929"/>
                <a:gd name="T27" fmla="*/ 254 h 722"/>
                <a:gd name="T28" fmla="*/ 332 w 929"/>
                <a:gd name="T29" fmla="*/ 722 h 722"/>
                <a:gd name="T30" fmla="*/ 204 w 929"/>
                <a:gd name="T31"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66" name="Freeform 68"/>
            <p:cNvSpPr>
              <a:spLocks/>
            </p:cNvSpPr>
            <p:nvPr userDrawn="1"/>
          </p:nvSpPr>
          <p:spPr bwMode="gray">
            <a:xfrm>
              <a:off x="5270" y="605"/>
              <a:ext cx="52" cy="41"/>
            </a:xfrm>
            <a:custGeom>
              <a:avLst/>
              <a:gdLst>
                <a:gd name="T0" fmla="*/ 204 w 930"/>
                <a:gd name="T1" fmla="*/ 722 h 722"/>
                <a:gd name="T2" fmla="*/ 0 w 930"/>
                <a:gd name="T3" fmla="*/ 0 h 722"/>
                <a:gd name="T4" fmla="*/ 125 w 930"/>
                <a:gd name="T5" fmla="*/ 0 h 722"/>
                <a:gd name="T6" fmla="*/ 277 w 930"/>
                <a:gd name="T7" fmla="*/ 588 h 722"/>
                <a:gd name="T8" fmla="*/ 412 w 930"/>
                <a:gd name="T9" fmla="*/ 0 h 722"/>
                <a:gd name="T10" fmla="*/ 535 w 930"/>
                <a:gd name="T11" fmla="*/ 0 h 722"/>
                <a:gd name="T12" fmla="*/ 676 w 930"/>
                <a:gd name="T13" fmla="*/ 588 h 722"/>
                <a:gd name="T14" fmla="*/ 829 w 930"/>
                <a:gd name="T15" fmla="*/ 0 h 722"/>
                <a:gd name="T16" fmla="*/ 930 w 930"/>
                <a:gd name="T17" fmla="*/ 0 h 722"/>
                <a:gd name="T18" fmla="*/ 726 w 930"/>
                <a:gd name="T19" fmla="*/ 722 h 722"/>
                <a:gd name="T20" fmla="*/ 604 w 930"/>
                <a:gd name="T21" fmla="*/ 722 h 722"/>
                <a:gd name="T22" fmla="*/ 495 w 930"/>
                <a:gd name="T23" fmla="*/ 255 h 722"/>
                <a:gd name="T24" fmla="*/ 468 w 930"/>
                <a:gd name="T25" fmla="*/ 107 h 722"/>
                <a:gd name="T26" fmla="*/ 441 w 930"/>
                <a:gd name="T27" fmla="*/ 254 h 722"/>
                <a:gd name="T28" fmla="*/ 332 w 930"/>
                <a:gd name="T29" fmla="*/ 722 h 722"/>
                <a:gd name="T30" fmla="*/ 204 w 930"/>
                <a:gd name="T31"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67" name="Freeform 69"/>
            <p:cNvSpPr>
              <a:spLocks noEditPoints="1"/>
            </p:cNvSpPr>
            <p:nvPr userDrawn="1"/>
          </p:nvSpPr>
          <p:spPr bwMode="gray">
            <a:xfrm>
              <a:off x="5329" y="591"/>
              <a:ext cx="9" cy="55"/>
            </a:xfrm>
            <a:custGeom>
              <a:avLst/>
              <a:gdLst>
                <a:gd name="T0" fmla="*/ 76 w 151"/>
                <a:gd name="T1" fmla="*/ 0 h 987"/>
                <a:gd name="T2" fmla="*/ 132 w 151"/>
                <a:gd name="T3" fmla="*/ 25 h 987"/>
                <a:gd name="T4" fmla="*/ 151 w 151"/>
                <a:gd name="T5" fmla="*/ 76 h 987"/>
                <a:gd name="T6" fmla="*/ 126 w 151"/>
                <a:gd name="T7" fmla="*/ 132 h 987"/>
                <a:gd name="T8" fmla="*/ 75 w 151"/>
                <a:gd name="T9" fmla="*/ 151 h 987"/>
                <a:gd name="T10" fmla="*/ 20 w 151"/>
                <a:gd name="T11" fmla="*/ 127 h 987"/>
                <a:gd name="T12" fmla="*/ 0 w 151"/>
                <a:gd name="T13" fmla="*/ 75 h 987"/>
                <a:gd name="T14" fmla="*/ 25 w 151"/>
                <a:gd name="T15" fmla="*/ 20 h 987"/>
                <a:gd name="T16" fmla="*/ 76 w 151"/>
                <a:gd name="T17" fmla="*/ 0 h 987"/>
                <a:gd name="T18" fmla="*/ 15 w 151"/>
                <a:gd name="T19" fmla="*/ 987 h 987"/>
                <a:gd name="T20" fmla="*/ 15 w 151"/>
                <a:gd name="T21" fmla="*/ 265 h 987"/>
                <a:gd name="T22" fmla="*/ 139 w 151"/>
                <a:gd name="T23" fmla="*/ 265 h 987"/>
                <a:gd name="T24" fmla="*/ 139 w 151"/>
                <a:gd name="T25" fmla="*/ 987 h 987"/>
                <a:gd name="T26" fmla="*/ 15 w 151"/>
                <a:gd name="T27"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68" name="Freeform 70"/>
            <p:cNvSpPr>
              <a:spLocks/>
            </p:cNvSpPr>
            <p:nvPr userDrawn="1"/>
          </p:nvSpPr>
          <p:spPr bwMode="gray">
            <a:xfrm>
              <a:off x="5350" y="595"/>
              <a:ext cx="18" cy="51"/>
            </a:xfrm>
            <a:custGeom>
              <a:avLst/>
              <a:gdLst>
                <a:gd name="T0" fmla="*/ 0 w 318"/>
                <a:gd name="T1" fmla="*/ 0 h 917"/>
                <a:gd name="T2" fmla="*/ 124 w 318"/>
                <a:gd name="T3" fmla="*/ 0 h 917"/>
                <a:gd name="T4" fmla="*/ 124 w 318"/>
                <a:gd name="T5" fmla="*/ 195 h 917"/>
                <a:gd name="T6" fmla="*/ 318 w 318"/>
                <a:gd name="T7" fmla="*/ 195 h 917"/>
                <a:gd name="T8" fmla="*/ 318 w 318"/>
                <a:gd name="T9" fmla="*/ 273 h 917"/>
                <a:gd name="T10" fmla="*/ 124 w 318"/>
                <a:gd name="T11" fmla="*/ 273 h 917"/>
                <a:gd name="T12" fmla="*/ 124 w 318"/>
                <a:gd name="T13" fmla="*/ 656 h 917"/>
                <a:gd name="T14" fmla="*/ 156 w 318"/>
                <a:gd name="T15" fmla="*/ 804 h 917"/>
                <a:gd name="T16" fmla="*/ 225 w 318"/>
                <a:gd name="T17" fmla="*/ 836 h 917"/>
                <a:gd name="T18" fmla="*/ 277 w 318"/>
                <a:gd name="T19" fmla="*/ 838 h 917"/>
                <a:gd name="T20" fmla="*/ 318 w 318"/>
                <a:gd name="T21" fmla="*/ 838 h 917"/>
                <a:gd name="T22" fmla="*/ 318 w 318"/>
                <a:gd name="T23" fmla="*/ 917 h 917"/>
                <a:gd name="T24" fmla="*/ 251 w 318"/>
                <a:gd name="T25" fmla="*/ 917 h 917"/>
                <a:gd name="T26" fmla="*/ 127 w 318"/>
                <a:gd name="T27" fmla="*/ 904 h 917"/>
                <a:gd name="T28" fmla="*/ 11 w 318"/>
                <a:gd name="T29" fmla="*/ 782 h 917"/>
                <a:gd name="T30" fmla="*/ 0 w 318"/>
                <a:gd name="T31" fmla="*/ 638 h 917"/>
                <a:gd name="T32" fmla="*/ 0 w 318"/>
                <a:gd name="T33" fmla="*/ 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69" name="Freeform 71"/>
            <p:cNvSpPr>
              <a:spLocks/>
            </p:cNvSpPr>
            <p:nvPr userDrawn="1"/>
          </p:nvSpPr>
          <p:spPr bwMode="gray">
            <a:xfrm>
              <a:off x="5376" y="585"/>
              <a:ext cx="31" cy="61"/>
            </a:xfrm>
            <a:custGeom>
              <a:avLst/>
              <a:gdLst>
                <a:gd name="T0" fmla="*/ 0 w 548"/>
                <a:gd name="T1" fmla="*/ 1087 h 1087"/>
                <a:gd name="T2" fmla="*/ 0 w 548"/>
                <a:gd name="T3" fmla="*/ 0 h 1087"/>
                <a:gd name="T4" fmla="*/ 124 w 548"/>
                <a:gd name="T5" fmla="*/ 0 h 1087"/>
                <a:gd name="T6" fmla="*/ 124 w 548"/>
                <a:gd name="T7" fmla="*/ 382 h 1087"/>
                <a:gd name="T8" fmla="*/ 306 w 548"/>
                <a:gd name="T9" fmla="*/ 345 h 1087"/>
                <a:gd name="T10" fmla="*/ 526 w 548"/>
                <a:gd name="T11" fmla="*/ 458 h 1087"/>
                <a:gd name="T12" fmla="*/ 548 w 548"/>
                <a:gd name="T13" fmla="*/ 644 h 1087"/>
                <a:gd name="T14" fmla="*/ 548 w 548"/>
                <a:gd name="T15" fmla="*/ 1087 h 1087"/>
                <a:gd name="T16" fmla="*/ 425 w 548"/>
                <a:gd name="T17" fmla="*/ 1087 h 1087"/>
                <a:gd name="T18" fmla="*/ 425 w 548"/>
                <a:gd name="T19" fmla="*/ 624 h 1087"/>
                <a:gd name="T20" fmla="*/ 403 w 548"/>
                <a:gd name="T21" fmla="*/ 477 h 1087"/>
                <a:gd name="T22" fmla="*/ 294 w 548"/>
                <a:gd name="T23" fmla="*/ 419 h 1087"/>
                <a:gd name="T24" fmla="*/ 124 w 548"/>
                <a:gd name="T25" fmla="*/ 463 h 1087"/>
                <a:gd name="T26" fmla="*/ 124 w 548"/>
                <a:gd name="T27" fmla="*/ 1087 h 1087"/>
                <a:gd name="T28" fmla="*/ 0 w 548"/>
                <a:gd name="T2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70" name="Freeform 72"/>
            <p:cNvSpPr>
              <a:spLocks/>
            </p:cNvSpPr>
            <p:nvPr userDrawn="1"/>
          </p:nvSpPr>
          <p:spPr bwMode="gray">
            <a:xfrm>
              <a:off x="5432" y="605"/>
              <a:ext cx="34" cy="60"/>
            </a:xfrm>
            <a:custGeom>
              <a:avLst/>
              <a:gdLst>
                <a:gd name="T0" fmla="*/ 15 w 34"/>
                <a:gd name="T1" fmla="*/ 41 h 60"/>
                <a:gd name="T2" fmla="*/ 0 w 34"/>
                <a:gd name="T3" fmla="*/ 0 h 60"/>
                <a:gd name="T4" fmla="*/ 7 w 34"/>
                <a:gd name="T5" fmla="*/ 0 h 60"/>
                <a:gd name="T6" fmla="*/ 18 w 34"/>
                <a:gd name="T7" fmla="*/ 33 h 60"/>
                <a:gd name="T8" fmla="*/ 28 w 34"/>
                <a:gd name="T9" fmla="*/ 0 h 60"/>
                <a:gd name="T10" fmla="*/ 34 w 34"/>
                <a:gd name="T11" fmla="*/ 0 h 60"/>
                <a:gd name="T12" fmla="*/ 14 w 34"/>
                <a:gd name="T13" fmla="*/ 60 h 60"/>
                <a:gd name="T14" fmla="*/ 8 w 34"/>
                <a:gd name="T15" fmla="*/ 60 h 60"/>
                <a:gd name="T16" fmla="*/ 15 w 34"/>
                <a:gd name="T17" fmla="*/ 4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71" name="Freeform 73"/>
            <p:cNvSpPr>
              <a:spLocks noEditPoints="1"/>
            </p:cNvSpPr>
            <p:nvPr userDrawn="1"/>
          </p:nvSpPr>
          <p:spPr bwMode="gray">
            <a:xfrm>
              <a:off x="5470"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72" name="Freeform 74"/>
            <p:cNvSpPr>
              <a:spLocks/>
            </p:cNvSpPr>
            <p:nvPr userDrawn="1"/>
          </p:nvSpPr>
          <p:spPr bwMode="gray">
            <a:xfrm>
              <a:off x="5514" y="605"/>
              <a:ext cx="29" cy="42"/>
            </a:xfrm>
            <a:custGeom>
              <a:avLst/>
              <a:gdLst>
                <a:gd name="T0" fmla="*/ 0 w 527"/>
                <a:gd name="T1" fmla="*/ 0 h 742"/>
                <a:gd name="T2" fmla="*/ 123 w 527"/>
                <a:gd name="T3" fmla="*/ 0 h 742"/>
                <a:gd name="T4" fmla="*/ 123 w 527"/>
                <a:gd name="T5" fmla="*/ 445 h 742"/>
                <a:gd name="T6" fmla="*/ 145 w 527"/>
                <a:gd name="T7" fmla="*/ 609 h 742"/>
                <a:gd name="T8" fmla="*/ 197 w 527"/>
                <a:gd name="T9" fmla="*/ 656 h 742"/>
                <a:gd name="T10" fmla="*/ 276 w 527"/>
                <a:gd name="T11" fmla="*/ 667 h 742"/>
                <a:gd name="T12" fmla="*/ 403 w 527"/>
                <a:gd name="T13" fmla="*/ 648 h 742"/>
                <a:gd name="T14" fmla="*/ 403 w 527"/>
                <a:gd name="T15" fmla="*/ 0 h 742"/>
                <a:gd name="T16" fmla="*/ 527 w 527"/>
                <a:gd name="T17" fmla="*/ 0 h 742"/>
                <a:gd name="T18" fmla="*/ 527 w 527"/>
                <a:gd name="T19" fmla="*/ 710 h 742"/>
                <a:gd name="T20" fmla="*/ 269 w 527"/>
                <a:gd name="T21" fmla="*/ 742 h 742"/>
                <a:gd name="T22" fmla="*/ 86 w 527"/>
                <a:gd name="T23" fmla="*/ 703 h 742"/>
                <a:gd name="T24" fmla="*/ 6 w 527"/>
                <a:gd name="T25" fmla="*/ 567 h 742"/>
                <a:gd name="T26" fmla="*/ 0 w 527"/>
                <a:gd name="T27" fmla="*/ 454 h 742"/>
                <a:gd name="T28" fmla="*/ 0 w 527"/>
                <a:gd name="T29"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grpSp>
      <p:sp>
        <p:nvSpPr>
          <p:cNvPr id="1647619" name="Rectangle 3"/>
          <p:cNvSpPr>
            <a:spLocks noGrp="1" noChangeArrowheads="1"/>
          </p:cNvSpPr>
          <p:nvPr>
            <p:ph type="subTitle" sz="quarter" idx="1"/>
          </p:nvPr>
        </p:nvSpPr>
        <p:spPr bwMode="gray">
          <a:xfrm>
            <a:off x="665285" y="4557713"/>
            <a:ext cx="7807569" cy="1377950"/>
          </a:xfrm>
        </p:spPr>
        <p:txBody>
          <a:bodyPr lIns="0" tIns="0" rIns="0" bIns="0"/>
          <a:lstStyle>
            <a:lvl1pPr marL="0" indent="0">
              <a:lnSpc>
                <a:spcPct val="100000"/>
              </a:lnSpc>
              <a:spcBef>
                <a:spcPct val="0"/>
              </a:spcBef>
              <a:spcAft>
                <a:spcPct val="0"/>
              </a:spcAft>
              <a:buFont typeface="Wingdings" pitchFamily="2" charset="2"/>
              <a:buNone/>
              <a:defRPr sz="1662">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noProof="0" dirty="0" smtClean="0"/>
              <a:t>マスタ サブタイトルの書式設定</a:t>
            </a:r>
          </a:p>
          <a:p>
            <a:pPr lvl="0"/>
            <a:r>
              <a:rPr lang="ja-JP" altLang="en-US" noProof="0" dirty="0" smtClean="0"/>
              <a:t>マスタ サブタイトルの書式設定</a:t>
            </a:r>
          </a:p>
          <a:p>
            <a:pPr lvl="0"/>
            <a:r>
              <a:rPr lang="ja-JP" altLang="en-US" noProof="0" dirty="0" smtClean="0"/>
              <a:t>マスタ サブタイトルの書式設定</a:t>
            </a:r>
          </a:p>
        </p:txBody>
      </p:sp>
      <p:sp>
        <p:nvSpPr>
          <p:cNvPr id="1647620" name="AutoShape 4"/>
          <p:cNvSpPr>
            <a:spLocks noChangeArrowheads="1"/>
          </p:cNvSpPr>
          <p:nvPr userDrawn="1"/>
        </p:nvSpPr>
        <p:spPr bwMode="gray">
          <a:xfrm>
            <a:off x="4545623" y="0"/>
            <a:ext cx="52754" cy="44450"/>
          </a:xfrm>
          <a:prstGeom prst="triangle">
            <a:avLst>
              <a:gd name="adj" fmla="val 50000"/>
            </a:avLst>
          </a:prstGeom>
          <a:solidFill>
            <a:srgbClr val="C0C0C0"/>
          </a:solidFill>
          <a:ln>
            <a:noFill/>
          </a:ln>
          <a:effectLst/>
          <a:extLst>
            <a:ext uri="{91240B29-F687-4F45-9708-019B960494DF}">
              <a14:hiddenLine xmlns:a14="http://schemas.microsoft.com/office/drawing/2010/main" w="9525" algn="ctr">
                <a:solidFill>
                  <a:srgbClr val="595959"/>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lIns="84395" tIns="42198" rIns="84395" bIns="42198" anchor="ctr"/>
          <a:lstStyle>
            <a:lvl1pPr algn="l" defTabSz="912813" fontAlgn="base">
              <a:defRPr kumimoji="1" sz="2400">
                <a:solidFill>
                  <a:schemeClr val="tx1"/>
                </a:solidFill>
                <a:latin typeface="Arial" charset="0"/>
                <a:ea typeface="ＭＳ Ｐゴシック" pitchFamily="50" charset="-128"/>
              </a:defRPr>
            </a:lvl1pPr>
            <a:lvl2pPr algn="l" defTabSz="912813" fontAlgn="base">
              <a:defRPr kumimoji="1" sz="2400">
                <a:solidFill>
                  <a:schemeClr val="tx1"/>
                </a:solidFill>
                <a:latin typeface="Arial" charset="0"/>
                <a:ea typeface="ＭＳ Ｐゴシック" pitchFamily="50" charset="-128"/>
              </a:defRPr>
            </a:lvl2pPr>
            <a:lvl3pPr marL="912813" algn="l" defTabSz="912813" fontAlgn="base">
              <a:defRPr kumimoji="1" sz="2400">
                <a:solidFill>
                  <a:schemeClr val="tx1"/>
                </a:solidFill>
                <a:latin typeface="Arial" charset="0"/>
                <a:ea typeface="ＭＳ Ｐゴシック" pitchFamily="50" charset="-128"/>
              </a:defRPr>
            </a:lvl3pPr>
            <a:lvl4pPr algn="l" defTabSz="912813" fontAlgn="base">
              <a:defRPr kumimoji="1" sz="2400">
                <a:solidFill>
                  <a:schemeClr val="tx1"/>
                </a:solidFill>
                <a:latin typeface="Arial" charset="0"/>
                <a:ea typeface="ＭＳ Ｐゴシック" pitchFamily="50" charset="-128"/>
              </a:defRPr>
            </a:lvl4pPr>
            <a:lvl5pPr algn="l" defTabSz="912813" fontAlgn="base">
              <a:defRPr kumimoji="1" sz="2400">
                <a:solidFill>
                  <a:schemeClr val="tx1"/>
                </a:solidFill>
                <a:latin typeface="Arial" charset="0"/>
                <a:ea typeface="ＭＳ Ｐゴシック" pitchFamily="50" charset="-128"/>
              </a:defRPr>
            </a:lvl5pPr>
            <a:lvl6pPr defTabSz="912813" fontAlgn="base">
              <a:spcBef>
                <a:spcPct val="0"/>
              </a:spcBef>
              <a:spcAft>
                <a:spcPct val="0"/>
              </a:spcAft>
              <a:defRPr kumimoji="1" sz="2400">
                <a:solidFill>
                  <a:schemeClr val="tx1"/>
                </a:solidFill>
                <a:latin typeface="Arial" charset="0"/>
                <a:ea typeface="ＭＳ Ｐゴシック" pitchFamily="50" charset="-128"/>
              </a:defRPr>
            </a:lvl6pPr>
            <a:lvl7pPr defTabSz="912813" fontAlgn="base">
              <a:spcBef>
                <a:spcPct val="0"/>
              </a:spcBef>
              <a:spcAft>
                <a:spcPct val="0"/>
              </a:spcAft>
              <a:defRPr kumimoji="1" sz="2400">
                <a:solidFill>
                  <a:schemeClr val="tx1"/>
                </a:solidFill>
                <a:latin typeface="Arial" charset="0"/>
                <a:ea typeface="ＭＳ Ｐゴシック" pitchFamily="50" charset="-128"/>
              </a:defRPr>
            </a:lvl7pPr>
            <a:lvl8pPr defTabSz="912813" fontAlgn="base">
              <a:spcBef>
                <a:spcPct val="0"/>
              </a:spcBef>
              <a:spcAft>
                <a:spcPct val="0"/>
              </a:spcAft>
              <a:defRPr kumimoji="1" sz="2400">
                <a:solidFill>
                  <a:schemeClr val="tx1"/>
                </a:solidFill>
                <a:latin typeface="Arial" charset="0"/>
                <a:ea typeface="ＭＳ Ｐゴシック" pitchFamily="50" charset="-128"/>
              </a:defRPr>
            </a:lvl8pPr>
            <a:lvl9pPr defTabSz="912813" fontAlgn="base">
              <a:spcBef>
                <a:spcPct val="0"/>
              </a:spcBef>
              <a:spcAft>
                <a:spcPct val="0"/>
              </a:spcAft>
              <a:defRPr kumimoji="1" sz="2400">
                <a:solidFill>
                  <a:schemeClr val="tx1"/>
                </a:solidFill>
                <a:latin typeface="Arial" charset="0"/>
                <a:ea typeface="ＭＳ Ｐゴシック" pitchFamily="50" charset="-128"/>
              </a:defRPr>
            </a:lvl9pPr>
          </a:lstStyle>
          <a:p>
            <a:pPr algn="ctr" fontAlgn="ctr"/>
            <a:endParaRPr lang="en-GB" altLang="ja-JP" sz="923" dirty="0">
              <a:solidFill>
                <a:prstClr val="black"/>
              </a:solidFill>
              <a:latin typeface="ＭＳ Ｐゴシック" pitchFamily="50" charset="-128"/>
            </a:endParaRPr>
          </a:p>
        </p:txBody>
      </p:sp>
      <p:sp>
        <p:nvSpPr>
          <p:cNvPr id="1647622" name="Rectangle 6"/>
          <p:cNvSpPr>
            <a:spLocks noGrp="1" noChangeArrowheads="1"/>
          </p:cNvSpPr>
          <p:nvPr>
            <p:ph type="ctrTitle" sz="quarter"/>
          </p:nvPr>
        </p:nvSpPr>
        <p:spPr bwMode="gray">
          <a:xfrm>
            <a:off x="663820" y="2433639"/>
            <a:ext cx="7807569" cy="1552575"/>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defRPr sz="2585">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noProof="0" dirty="0" smtClean="0"/>
              <a:t>マスタ タイトルの書式設定マスタマスタタイトルの書式設定マスタマスタ タイトルの書式設定マスタ</a:t>
            </a:r>
          </a:p>
        </p:txBody>
      </p:sp>
      <p:sp>
        <p:nvSpPr>
          <p:cNvPr id="1647657" name="Rectangle 41"/>
          <p:cNvSpPr>
            <a:spLocks noGrp="1" noChangeArrowheads="1"/>
          </p:cNvSpPr>
          <p:nvPr>
            <p:ph type="ftr" sz="quarter" idx="3"/>
          </p:nvPr>
        </p:nvSpPr>
        <p:spPr bwMode="gray"/>
        <p:txBody>
          <a:bodyPr/>
          <a:lstStyle>
            <a:lvl1pPr>
              <a:defRPr/>
            </a:lvl1pPr>
          </a:lstStyle>
          <a:p>
            <a:r>
              <a:rPr lang="en-US" altLang="ja-JP" dirty="0" smtClean="0">
                <a:solidFill>
                  <a:prstClr val="black"/>
                </a:solidFill>
              </a:rPr>
              <a:t>Copyright 2017 FUJITSU LIMITED</a:t>
            </a:r>
            <a:endParaRPr lang="en-US" altLang="ja-JP" dirty="0">
              <a:solidFill>
                <a:prstClr val="black"/>
              </a:solidFill>
            </a:endParaRPr>
          </a:p>
        </p:txBody>
      </p:sp>
      <p:sp>
        <p:nvSpPr>
          <p:cNvPr id="73" name="Rectangle 22"/>
          <p:cNvSpPr>
            <a:spLocks noGrp="1" noChangeArrowheads="1"/>
          </p:cNvSpPr>
          <p:nvPr>
            <p:ph type="sldNum" sz="quarter" idx="4"/>
          </p:nvPr>
        </p:nvSpPr>
        <p:spPr bwMode="gray">
          <a:xfrm>
            <a:off x="4321420" y="6389688"/>
            <a:ext cx="498231"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defTabSz="885114">
              <a:defRPr sz="831">
                <a:solidFill>
                  <a:schemeClr val="bg1"/>
                </a:solidFill>
              </a:defRPr>
            </a:lvl1pPr>
          </a:lstStyle>
          <a:p>
            <a:fld id="{08DF107D-060D-43D3-997D-8A34C269D30F}" type="slidenum">
              <a:rPr lang="en-US" altLang="ja-JP" smtClean="0">
                <a:solidFill>
                  <a:prstClr val="white"/>
                </a:solidFill>
              </a:rPr>
              <a:pPr/>
              <a:t>‹#›</a:t>
            </a:fld>
            <a:endParaRPr lang="en-US" altLang="ja-JP" dirty="0">
              <a:solidFill>
                <a:prstClr val="white"/>
              </a:solidFill>
            </a:endParaRPr>
          </a:p>
        </p:txBody>
      </p:sp>
    </p:spTree>
    <p:extLst>
      <p:ext uri="{BB962C8B-B14F-4D97-AF65-F5344CB8AC3E}">
        <p14:creationId xmlns:p14="http://schemas.microsoft.com/office/powerpoint/2010/main" val="3169042127"/>
      </p:ext>
    </p:extLst>
  </p:cSld>
  <p:clrMapOvr>
    <a:masterClrMapping/>
  </p:clrMapOvr>
  <p:timing>
    <p:tnLst>
      <p:par>
        <p:cTn id="1" dur="indefinite" restart="never" nodeType="tmRoot"/>
      </p:par>
    </p:tnLst>
  </p:timing>
  <p:hf hd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中表紙">
    <p:spTree>
      <p:nvGrpSpPr>
        <p:cNvPr id="1" name=""/>
        <p:cNvGrpSpPr/>
        <p:nvPr/>
      </p:nvGrpSpPr>
      <p:grpSpPr>
        <a:xfrm>
          <a:off x="0" y="0"/>
          <a:ext cx="0" cy="0"/>
          <a:chOff x="0" y="0"/>
          <a:chExt cx="0" cy="0"/>
        </a:xfrm>
      </p:grpSpPr>
      <p:sp>
        <p:nvSpPr>
          <p:cNvPr id="1647619" name="Rectangle 3"/>
          <p:cNvSpPr>
            <a:spLocks noGrp="1" noChangeArrowheads="1"/>
          </p:cNvSpPr>
          <p:nvPr>
            <p:ph type="subTitle" sz="quarter" idx="1" hasCustomPrompt="1"/>
          </p:nvPr>
        </p:nvSpPr>
        <p:spPr bwMode="gray">
          <a:xfrm>
            <a:off x="665284" y="3542400"/>
            <a:ext cx="7805908" cy="2646000"/>
          </a:xfrm>
        </p:spPr>
        <p:txBody>
          <a:bodyPr lIns="0" tIns="0" rIns="0" bIns="0"/>
          <a:lstStyle>
            <a:lvl1pPr marL="165593" marR="0" indent="-165593" algn="l" defTabSz="885114" rtl="0" eaLnBrk="1" fontAlgn="ctr" latinLnBrk="0" hangingPunct="1">
              <a:lnSpc>
                <a:spcPct val="100000"/>
              </a:lnSpc>
              <a:spcBef>
                <a:spcPct val="10000"/>
              </a:spcBef>
              <a:spcAft>
                <a:spcPct val="10000"/>
              </a:spcAft>
              <a:buClr>
                <a:srgbClr val="87867E"/>
              </a:buClr>
              <a:buSzTx/>
              <a:buFont typeface="Wingdings" pitchFamily="2" charset="2"/>
              <a:buChar char="n"/>
              <a:tabLst/>
              <a:defRPr sz="1662"/>
            </a:lvl1pPr>
          </a:lstStyle>
          <a:p>
            <a:pPr marL="165593" marR="0" lvl="0" indent="-165593" algn="l" defTabSz="885114" rtl="0" eaLnBrk="1" fontAlgn="ctr" latinLnBrk="0" hangingPunct="1">
              <a:lnSpc>
                <a:spcPct val="100000"/>
              </a:lnSpc>
              <a:spcBef>
                <a:spcPct val="10000"/>
              </a:spcBef>
              <a:spcAft>
                <a:spcPct val="10000"/>
              </a:spcAft>
              <a:buClr>
                <a:srgbClr val="87867E"/>
              </a:buClr>
              <a:buSzTx/>
              <a:buFont typeface="Wingdings" pitchFamily="2" charset="2"/>
              <a:buChar char="n"/>
              <a:tabLst/>
              <a:defRPr/>
            </a:pPr>
            <a:r>
              <a:rPr lang="ja-JP" altLang="en-US" noProof="0" dirty="0" smtClean="0"/>
              <a:t>マスタ サブタイトルの書式設定</a:t>
            </a:r>
            <a:endParaRPr kumimoji="1" lang="en-US" altLang="ja-JP" sz="1662" b="0" i="0" u="none" strike="noStrike" kern="0" cap="none" spc="0" normalizeH="0" baseline="0" noProof="0" dirty="0">
              <a:ln>
                <a:noFill/>
              </a:ln>
              <a:solidFill>
                <a:srgbClr val="000000"/>
              </a:solidFill>
              <a:effectLst/>
              <a:uLnTx/>
              <a:uFillTx/>
              <a:latin typeface="+mn-lt"/>
              <a:ea typeface="+mn-ea"/>
            </a:endParaRPr>
          </a:p>
        </p:txBody>
      </p:sp>
      <p:sp>
        <p:nvSpPr>
          <p:cNvPr id="1647620" name="AutoShape 4"/>
          <p:cNvSpPr>
            <a:spLocks noChangeArrowheads="1"/>
          </p:cNvSpPr>
          <p:nvPr userDrawn="1"/>
        </p:nvSpPr>
        <p:spPr bwMode="gray">
          <a:xfrm>
            <a:off x="4545623" y="0"/>
            <a:ext cx="52754" cy="44450"/>
          </a:xfrm>
          <a:prstGeom prst="triangle">
            <a:avLst>
              <a:gd name="adj" fmla="val 50000"/>
            </a:avLst>
          </a:prstGeom>
          <a:solidFill>
            <a:srgbClr val="C0C0C0"/>
          </a:solidFill>
          <a:ln>
            <a:noFill/>
          </a:ln>
          <a:effectLst/>
          <a:extLst>
            <a:ext uri="{91240B29-F687-4F45-9708-019B960494DF}">
              <a14:hiddenLine xmlns:a14="http://schemas.microsoft.com/office/drawing/2010/main" w="9525" algn="ctr">
                <a:solidFill>
                  <a:srgbClr val="595959"/>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lIns="0" tIns="0" rIns="0" bIns="0" anchor="ctr"/>
          <a:lstStyle>
            <a:lvl1pPr algn="l" defTabSz="912813" fontAlgn="base">
              <a:defRPr kumimoji="1" sz="2400">
                <a:solidFill>
                  <a:schemeClr val="tx1"/>
                </a:solidFill>
                <a:latin typeface="Arial" charset="0"/>
                <a:ea typeface="ＭＳ Ｐゴシック" pitchFamily="50" charset="-128"/>
              </a:defRPr>
            </a:lvl1pPr>
            <a:lvl2pPr algn="l" defTabSz="912813" fontAlgn="base">
              <a:defRPr kumimoji="1" sz="2400">
                <a:solidFill>
                  <a:schemeClr val="tx1"/>
                </a:solidFill>
                <a:latin typeface="Arial" charset="0"/>
                <a:ea typeface="ＭＳ Ｐゴシック" pitchFamily="50" charset="-128"/>
              </a:defRPr>
            </a:lvl2pPr>
            <a:lvl3pPr marL="912813" algn="l" defTabSz="912813" fontAlgn="base">
              <a:defRPr kumimoji="1" sz="2400">
                <a:solidFill>
                  <a:schemeClr val="tx1"/>
                </a:solidFill>
                <a:latin typeface="Arial" charset="0"/>
                <a:ea typeface="ＭＳ Ｐゴシック" pitchFamily="50" charset="-128"/>
              </a:defRPr>
            </a:lvl3pPr>
            <a:lvl4pPr algn="l" defTabSz="912813" fontAlgn="base">
              <a:defRPr kumimoji="1" sz="2400">
                <a:solidFill>
                  <a:schemeClr val="tx1"/>
                </a:solidFill>
                <a:latin typeface="Arial" charset="0"/>
                <a:ea typeface="ＭＳ Ｐゴシック" pitchFamily="50" charset="-128"/>
              </a:defRPr>
            </a:lvl4pPr>
            <a:lvl5pPr algn="l" defTabSz="912813" fontAlgn="base">
              <a:defRPr kumimoji="1" sz="2400">
                <a:solidFill>
                  <a:schemeClr val="tx1"/>
                </a:solidFill>
                <a:latin typeface="Arial" charset="0"/>
                <a:ea typeface="ＭＳ Ｐゴシック" pitchFamily="50" charset="-128"/>
              </a:defRPr>
            </a:lvl5pPr>
            <a:lvl6pPr defTabSz="912813" fontAlgn="base">
              <a:spcBef>
                <a:spcPct val="0"/>
              </a:spcBef>
              <a:spcAft>
                <a:spcPct val="0"/>
              </a:spcAft>
              <a:defRPr kumimoji="1" sz="2400">
                <a:solidFill>
                  <a:schemeClr val="tx1"/>
                </a:solidFill>
                <a:latin typeface="Arial" charset="0"/>
                <a:ea typeface="ＭＳ Ｐゴシック" pitchFamily="50" charset="-128"/>
              </a:defRPr>
            </a:lvl6pPr>
            <a:lvl7pPr defTabSz="912813" fontAlgn="base">
              <a:spcBef>
                <a:spcPct val="0"/>
              </a:spcBef>
              <a:spcAft>
                <a:spcPct val="0"/>
              </a:spcAft>
              <a:defRPr kumimoji="1" sz="2400">
                <a:solidFill>
                  <a:schemeClr val="tx1"/>
                </a:solidFill>
                <a:latin typeface="Arial" charset="0"/>
                <a:ea typeface="ＭＳ Ｐゴシック" pitchFamily="50" charset="-128"/>
              </a:defRPr>
            </a:lvl7pPr>
            <a:lvl8pPr defTabSz="912813" fontAlgn="base">
              <a:spcBef>
                <a:spcPct val="0"/>
              </a:spcBef>
              <a:spcAft>
                <a:spcPct val="0"/>
              </a:spcAft>
              <a:defRPr kumimoji="1" sz="2400">
                <a:solidFill>
                  <a:schemeClr val="tx1"/>
                </a:solidFill>
                <a:latin typeface="Arial" charset="0"/>
                <a:ea typeface="ＭＳ Ｐゴシック" pitchFamily="50" charset="-128"/>
              </a:defRPr>
            </a:lvl8pPr>
            <a:lvl9pPr defTabSz="912813" fontAlgn="base">
              <a:spcBef>
                <a:spcPct val="0"/>
              </a:spcBef>
              <a:spcAft>
                <a:spcPct val="0"/>
              </a:spcAft>
              <a:defRPr kumimoji="1" sz="2400">
                <a:solidFill>
                  <a:schemeClr val="tx1"/>
                </a:solidFill>
                <a:latin typeface="Arial" charset="0"/>
                <a:ea typeface="ＭＳ Ｐゴシック" pitchFamily="50" charset="-128"/>
              </a:defRPr>
            </a:lvl9pPr>
          </a:lstStyle>
          <a:p>
            <a:pPr algn="ctr" fontAlgn="ctr"/>
            <a:endParaRPr lang="en-GB" altLang="ja-JP" sz="923" dirty="0">
              <a:solidFill>
                <a:prstClr val="black"/>
              </a:solidFill>
              <a:latin typeface="ＭＳ Ｐゴシック" pitchFamily="50" charset="-128"/>
            </a:endParaRPr>
          </a:p>
        </p:txBody>
      </p:sp>
      <p:sp>
        <p:nvSpPr>
          <p:cNvPr id="1647622" name="Rectangle 6"/>
          <p:cNvSpPr>
            <a:spLocks noGrp="1" noChangeArrowheads="1"/>
          </p:cNvSpPr>
          <p:nvPr>
            <p:ph type="ctrTitle" sz="quarter" hasCustomPrompt="1"/>
          </p:nvPr>
        </p:nvSpPr>
        <p:spPr bwMode="gray">
          <a:xfrm>
            <a:off x="663820" y="1335600"/>
            <a:ext cx="7805908" cy="18576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defRPr sz="2585">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noProof="0" dirty="0" smtClean="0"/>
              <a:t>マスタ タイトルの書式設定</a:t>
            </a:r>
          </a:p>
        </p:txBody>
      </p:sp>
      <p:sp>
        <p:nvSpPr>
          <p:cNvPr id="1647657" name="Rectangle 41"/>
          <p:cNvSpPr>
            <a:spLocks noGrp="1" noChangeArrowheads="1"/>
          </p:cNvSpPr>
          <p:nvPr>
            <p:ph type="ftr" sz="quarter" idx="3"/>
          </p:nvPr>
        </p:nvSpPr>
        <p:spPr bwMode="gray"/>
        <p:txBody>
          <a:bodyPr lIns="0" tIns="0" rIns="0" bIns="0"/>
          <a:lstStyle>
            <a:lvl1pPr>
              <a:defRPr/>
            </a:lvl1pPr>
          </a:lstStyle>
          <a:p>
            <a:r>
              <a:rPr lang="en-US" altLang="ja-JP" dirty="0" smtClean="0">
                <a:solidFill>
                  <a:prstClr val="black"/>
                </a:solidFill>
              </a:rPr>
              <a:t>Copyright 2017 FUJITSU LIMITED</a:t>
            </a:r>
            <a:endParaRPr lang="en-US" altLang="ja-JP" dirty="0">
              <a:solidFill>
                <a:prstClr val="black"/>
              </a:solidFill>
            </a:endParaRPr>
          </a:p>
        </p:txBody>
      </p:sp>
      <p:sp>
        <p:nvSpPr>
          <p:cNvPr id="40" name="Rectangle 22"/>
          <p:cNvSpPr>
            <a:spLocks noGrp="1" noChangeArrowheads="1"/>
          </p:cNvSpPr>
          <p:nvPr>
            <p:ph type="sldNum" sz="quarter" idx="4"/>
          </p:nvPr>
        </p:nvSpPr>
        <p:spPr bwMode="gray">
          <a:xfrm>
            <a:off x="4321420" y="6389688"/>
            <a:ext cx="498231"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defTabSz="885114">
              <a:defRPr sz="831">
                <a:solidFill>
                  <a:schemeClr val="tx1"/>
                </a:solidFill>
              </a:defRPr>
            </a:lvl1pPr>
          </a:lstStyle>
          <a:p>
            <a:fld id="{08DF107D-060D-43D3-997D-8A34C269D30F}" type="slidenum">
              <a:rPr lang="en-US" altLang="ja-JP">
                <a:solidFill>
                  <a:prstClr val="black"/>
                </a:solidFill>
              </a:rPr>
              <a:pPr/>
              <a:t>‹#›</a:t>
            </a:fld>
            <a:endParaRPr lang="en-US" altLang="ja-JP" dirty="0">
              <a:solidFill>
                <a:prstClr val="black"/>
              </a:solidFill>
            </a:endParaRPr>
          </a:p>
        </p:txBody>
      </p:sp>
      <p:sp>
        <p:nvSpPr>
          <p:cNvPr id="41" name="Line 4"/>
          <p:cNvSpPr>
            <a:spLocks noChangeShapeType="1"/>
          </p:cNvSpPr>
          <p:nvPr userDrawn="1"/>
        </p:nvSpPr>
        <p:spPr bwMode="gray">
          <a:xfrm>
            <a:off x="350227" y="6315075"/>
            <a:ext cx="8439150" cy="0"/>
          </a:xfrm>
          <a:prstGeom prst="line">
            <a:avLst/>
          </a:prstGeom>
          <a:noFill/>
          <a:ln w="1270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ja-JP" altLang="en-US" sz="1292" dirty="0"/>
          </a:p>
        </p:txBody>
      </p:sp>
      <p:grpSp>
        <p:nvGrpSpPr>
          <p:cNvPr id="42" name="Group 35"/>
          <p:cNvGrpSpPr>
            <a:grpSpLocks noChangeAspect="1"/>
          </p:cNvGrpSpPr>
          <p:nvPr userDrawn="1"/>
        </p:nvGrpSpPr>
        <p:grpSpPr bwMode="gray">
          <a:xfrm>
            <a:off x="7784123" y="276226"/>
            <a:ext cx="1085850" cy="657225"/>
            <a:chOff x="4969" y="50"/>
            <a:chExt cx="741" cy="414"/>
          </a:xfrm>
        </p:grpSpPr>
        <p:sp>
          <p:nvSpPr>
            <p:cNvPr id="43" name="AutoShape 36"/>
            <p:cNvSpPr>
              <a:spLocks noChangeAspect="1" noChangeArrowheads="1" noTextEdit="1"/>
            </p:cNvSpPr>
            <p:nvPr userDrawn="1"/>
          </p:nvSpPr>
          <p:spPr bwMode="gray">
            <a:xfrm>
              <a:off x="4969" y="50"/>
              <a:ext cx="741"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ja-JP" altLang="en-US" sz="1292" dirty="0"/>
            </a:p>
          </p:txBody>
        </p:sp>
        <p:sp>
          <p:nvSpPr>
            <p:cNvPr id="44" name="Freeform 37"/>
            <p:cNvSpPr>
              <a:spLocks/>
            </p:cNvSpPr>
            <p:nvPr userDrawn="1"/>
          </p:nvSpPr>
          <p:spPr bwMode="gray">
            <a:xfrm>
              <a:off x="5334" y="121"/>
              <a:ext cx="94" cy="72"/>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sz="1292" dirty="0"/>
            </a:p>
          </p:txBody>
        </p:sp>
        <p:sp>
          <p:nvSpPr>
            <p:cNvPr id="45" name="Freeform 38"/>
            <p:cNvSpPr>
              <a:spLocks/>
            </p:cNvSpPr>
            <p:nvPr userDrawn="1"/>
          </p:nvSpPr>
          <p:spPr bwMode="gray">
            <a:xfrm>
              <a:off x="5180" y="200"/>
              <a:ext cx="65" cy="106"/>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sz="1292" dirty="0"/>
            </a:p>
          </p:txBody>
        </p:sp>
        <p:sp>
          <p:nvSpPr>
            <p:cNvPr id="46" name="Freeform 39"/>
            <p:cNvSpPr>
              <a:spLocks/>
            </p:cNvSpPr>
            <p:nvPr userDrawn="1"/>
          </p:nvSpPr>
          <p:spPr bwMode="gray">
            <a:xfrm>
              <a:off x="5333" y="200"/>
              <a:ext cx="43" cy="148"/>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sz="1292" dirty="0"/>
            </a:p>
          </p:txBody>
        </p:sp>
        <p:sp>
          <p:nvSpPr>
            <p:cNvPr id="47" name="Freeform 40"/>
            <p:cNvSpPr>
              <a:spLocks/>
            </p:cNvSpPr>
            <p:nvPr userDrawn="1"/>
          </p:nvSpPr>
          <p:spPr bwMode="gray">
            <a:xfrm>
              <a:off x="5380" y="200"/>
              <a:ext cx="33" cy="106"/>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sz="1292" dirty="0"/>
            </a:p>
          </p:txBody>
        </p:sp>
        <p:sp>
          <p:nvSpPr>
            <p:cNvPr id="48" name="Freeform 41"/>
            <p:cNvSpPr>
              <a:spLocks/>
            </p:cNvSpPr>
            <p:nvPr userDrawn="1"/>
          </p:nvSpPr>
          <p:spPr bwMode="gray">
            <a:xfrm>
              <a:off x="5414" y="200"/>
              <a:ext cx="79" cy="106"/>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sz="1292" dirty="0"/>
            </a:p>
          </p:txBody>
        </p:sp>
        <p:sp>
          <p:nvSpPr>
            <p:cNvPr id="49" name="Freeform 42"/>
            <p:cNvSpPr>
              <a:spLocks/>
            </p:cNvSpPr>
            <p:nvPr userDrawn="1"/>
          </p:nvSpPr>
          <p:spPr bwMode="gray">
            <a:xfrm>
              <a:off x="5558" y="200"/>
              <a:ext cx="88" cy="107"/>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sz="1292" dirty="0"/>
            </a:p>
          </p:txBody>
        </p:sp>
        <p:sp>
          <p:nvSpPr>
            <p:cNvPr id="50" name="Freeform 43"/>
            <p:cNvSpPr>
              <a:spLocks/>
            </p:cNvSpPr>
            <p:nvPr userDrawn="1"/>
          </p:nvSpPr>
          <p:spPr bwMode="gray">
            <a:xfrm>
              <a:off x="5248" y="200"/>
              <a:ext cx="89" cy="108"/>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sz="1292" dirty="0"/>
            </a:p>
          </p:txBody>
        </p:sp>
        <p:sp>
          <p:nvSpPr>
            <p:cNvPr id="51" name="Freeform 44"/>
            <p:cNvSpPr>
              <a:spLocks/>
            </p:cNvSpPr>
            <p:nvPr userDrawn="1"/>
          </p:nvSpPr>
          <p:spPr bwMode="gray">
            <a:xfrm>
              <a:off x="5489" y="198"/>
              <a:ext cx="69" cy="110"/>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sz="1292" dirty="0"/>
            </a:p>
          </p:txBody>
        </p:sp>
      </p:grpSp>
      <p:sp>
        <p:nvSpPr>
          <p:cNvPr id="3" name="テキスト ボックス 2"/>
          <p:cNvSpPr txBox="1"/>
          <p:nvPr userDrawn="1"/>
        </p:nvSpPr>
        <p:spPr>
          <a:xfrm>
            <a:off x="378069" y="6380164"/>
            <a:ext cx="2583474" cy="142027"/>
          </a:xfrm>
          <a:prstGeom prst="rect">
            <a:avLst/>
          </a:prstGeom>
          <a:noFill/>
        </p:spPr>
        <p:txBody>
          <a:bodyPr vert="horz" lIns="0" tIns="0" rIns="0" bIns="0" rtlCol="0">
            <a:spAutoFit/>
          </a:bodyPr>
          <a:lstStyle/>
          <a:p>
            <a:pPr algn="l"/>
            <a:r>
              <a:rPr lang="en-US" altLang="ja-JP" sz="923" b="1" dirty="0" smtClean="0">
                <a:latin typeface="Arial"/>
                <a:sym typeface="Arial"/>
              </a:rPr>
              <a:t>FUJITSU CONFIDENTIAL</a:t>
            </a:r>
            <a:endParaRPr lang="ja-JP" altLang="en-US" sz="923" b="1" dirty="0">
              <a:latin typeface="Arial"/>
              <a:sym typeface="Arial"/>
            </a:endParaRPr>
          </a:p>
        </p:txBody>
      </p:sp>
    </p:spTree>
    <p:extLst>
      <p:ext uri="{BB962C8B-B14F-4D97-AF65-F5344CB8AC3E}">
        <p14:creationId xmlns:p14="http://schemas.microsoft.com/office/powerpoint/2010/main" val="1163141726"/>
      </p:ext>
    </p:extLst>
  </p:cSld>
  <p:clrMapOvr>
    <a:masterClrMapping/>
  </p:clrMapOvr>
  <p:timing>
    <p:tnLst>
      <p:par>
        <p:cTn id="1" dur="indefinite" restart="never" nodeType="tmRoot"/>
      </p:par>
    </p:tnLst>
  </p:timing>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スライド番号プレースホルダー 3"/>
          <p:cNvSpPr>
            <a:spLocks noGrp="1"/>
          </p:cNvSpPr>
          <p:nvPr>
            <p:ph type="sldNum" sz="quarter" idx="10"/>
          </p:nvPr>
        </p:nvSpPr>
        <p:spPr/>
        <p:txBody>
          <a:bodyPr/>
          <a:lstStyle>
            <a:lvl1pPr>
              <a:defRPr/>
            </a:lvl1pPr>
          </a:lstStyle>
          <a:p>
            <a:fld id="{C2171CF3-814F-40AE-96B7-B6553CDCF47E}" type="slidenum">
              <a:rPr lang="en-US" altLang="ja-JP">
                <a:solidFill>
                  <a:prstClr val="black"/>
                </a:solidFill>
              </a:rPr>
              <a:pPr/>
              <a:t>‹#›</a:t>
            </a:fld>
            <a:endParaRPr lang="en-US" altLang="ja-JP" dirty="0">
              <a:solidFill>
                <a:prstClr val="black"/>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dirty="0" smtClean="0">
                <a:solidFill>
                  <a:prstClr val="black"/>
                </a:solidFill>
              </a:rPr>
              <a:t>Copyright 2017 FUJITSU LIMITED</a:t>
            </a:r>
            <a:endParaRPr lang="en-US" altLang="ja-JP" dirty="0">
              <a:solidFill>
                <a:prstClr val="black"/>
              </a:solidFill>
            </a:endParaRPr>
          </a:p>
        </p:txBody>
      </p:sp>
    </p:spTree>
    <p:extLst>
      <p:ext uri="{BB962C8B-B14F-4D97-AF65-F5344CB8AC3E}">
        <p14:creationId xmlns:p14="http://schemas.microsoft.com/office/powerpoint/2010/main" val="2513539216"/>
      </p:ext>
    </p:extLst>
  </p:cSld>
  <p:clrMapOvr>
    <a:masterClrMapping/>
  </p:clrMapOvr>
  <p:timing>
    <p:tnLst>
      <p:par>
        <p:cTn id="1" dur="indefinite" restart="never" nodeType="tmRoot"/>
      </p:par>
    </p:tnLst>
  </p:timing>
  <p:hf hdr="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296008" y="896938"/>
            <a:ext cx="4202723" cy="5308600"/>
          </a:xfrm>
        </p:spPr>
        <p:txBody>
          <a:bodyPr/>
          <a:lstStyle>
            <a:lvl1pPr>
              <a:defRPr sz="1292"/>
            </a:lvl1pPr>
            <a:lvl2pPr>
              <a:defRPr sz="1108"/>
            </a:lvl2pPr>
            <a:lvl3pPr>
              <a:defRPr sz="1108"/>
            </a:lvl3pPr>
            <a:lvl4pPr>
              <a:defRPr sz="1108"/>
            </a:lvl4pPr>
            <a:lvl5pPr>
              <a:defRPr sz="1108"/>
            </a:lvl5pPr>
            <a:lvl6pPr>
              <a:defRPr sz="1662"/>
            </a:lvl6pPr>
            <a:lvl7pPr>
              <a:defRPr sz="1662"/>
            </a:lvl7pPr>
            <a:lvl8pPr>
              <a:defRPr sz="1662"/>
            </a:lvl8pPr>
            <a:lvl9pPr>
              <a:defRPr sz="1662"/>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ー 3"/>
          <p:cNvSpPr>
            <a:spLocks noGrp="1"/>
          </p:cNvSpPr>
          <p:nvPr>
            <p:ph sz="half" idx="2"/>
          </p:nvPr>
        </p:nvSpPr>
        <p:spPr>
          <a:xfrm>
            <a:off x="4639408" y="896938"/>
            <a:ext cx="4204189" cy="5308600"/>
          </a:xfrm>
        </p:spPr>
        <p:txBody>
          <a:bodyPr/>
          <a:lstStyle>
            <a:lvl1pPr>
              <a:defRPr sz="1292"/>
            </a:lvl1pPr>
            <a:lvl2pPr>
              <a:defRPr sz="1108"/>
            </a:lvl2pPr>
            <a:lvl3pPr>
              <a:defRPr sz="1108"/>
            </a:lvl3pPr>
            <a:lvl4pPr>
              <a:defRPr sz="1108"/>
            </a:lvl4pPr>
            <a:lvl5pPr>
              <a:defRPr sz="1108"/>
            </a:lvl5pPr>
            <a:lvl6pPr>
              <a:defRPr sz="1662"/>
            </a:lvl6pPr>
            <a:lvl7pPr>
              <a:defRPr sz="1662"/>
            </a:lvl7pPr>
            <a:lvl8pPr>
              <a:defRPr sz="1662"/>
            </a:lvl8pPr>
            <a:lvl9pPr>
              <a:defRPr sz="1662"/>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スライド番号プレースホルダー 4"/>
          <p:cNvSpPr>
            <a:spLocks noGrp="1"/>
          </p:cNvSpPr>
          <p:nvPr>
            <p:ph type="sldNum" sz="quarter" idx="10"/>
          </p:nvPr>
        </p:nvSpPr>
        <p:spPr/>
        <p:txBody>
          <a:bodyPr/>
          <a:lstStyle>
            <a:lvl1pPr>
              <a:defRPr/>
            </a:lvl1pPr>
          </a:lstStyle>
          <a:p>
            <a:fld id="{731B63B0-1485-4D08-8D32-CD5F390730E1}" type="slidenum">
              <a:rPr lang="en-US" altLang="ja-JP">
                <a:solidFill>
                  <a:prstClr val="black"/>
                </a:solidFill>
              </a:rPr>
              <a:pPr/>
              <a:t>‹#›</a:t>
            </a:fld>
            <a:endParaRPr lang="en-US" altLang="ja-JP" dirty="0">
              <a:solidFill>
                <a:prstClr val="black"/>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dirty="0" smtClean="0">
                <a:solidFill>
                  <a:prstClr val="black"/>
                </a:solidFill>
              </a:rPr>
              <a:t>Copyright 2017 FUJITSU LIMITED</a:t>
            </a:r>
            <a:endParaRPr lang="en-US" altLang="ja-JP" dirty="0">
              <a:solidFill>
                <a:prstClr val="black"/>
              </a:solidFill>
            </a:endParaRPr>
          </a:p>
        </p:txBody>
      </p:sp>
    </p:spTree>
    <p:extLst>
      <p:ext uri="{BB962C8B-B14F-4D97-AF65-F5344CB8AC3E}">
        <p14:creationId xmlns:p14="http://schemas.microsoft.com/office/powerpoint/2010/main" val="1894174630"/>
      </p:ext>
    </p:extLst>
  </p:cSld>
  <p:clrMapOvr>
    <a:masterClrMapping/>
  </p:clrMapOvr>
  <p:timing>
    <p:tnLst>
      <p:par>
        <p:cTn id="1" dur="indefinite" restart="never" nodeType="tmRoot"/>
      </p:par>
    </p:tnLst>
  </p:timing>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スライド番号プレースホルダー 2"/>
          <p:cNvSpPr>
            <a:spLocks noGrp="1"/>
          </p:cNvSpPr>
          <p:nvPr>
            <p:ph type="sldNum" sz="quarter" idx="10"/>
          </p:nvPr>
        </p:nvSpPr>
        <p:spPr/>
        <p:txBody>
          <a:bodyPr/>
          <a:lstStyle>
            <a:lvl1pPr>
              <a:defRPr/>
            </a:lvl1pPr>
          </a:lstStyle>
          <a:p>
            <a:fld id="{84378356-4965-4DE2-873D-01E11B97FFF8}" type="slidenum">
              <a:rPr lang="en-US" altLang="ja-JP">
                <a:solidFill>
                  <a:prstClr val="black"/>
                </a:solidFill>
              </a:rPr>
              <a:pPr/>
              <a:t>‹#›</a:t>
            </a:fld>
            <a:endParaRPr lang="en-US" altLang="ja-JP" dirty="0">
              <a:solidFill>
                <a:prstClr val="black"/>
              </a:solidFill>
            </a:endParaRPr>
          </a:p>
        </p:txBody>
      </p:sp>
      <p:sp>
        <p:nvSpPr>
          <p:cNvPr id="4" name="フッター プレースホルダー 3"/>
          <p:cNvSpPr>
            <a:spLocks noGrp="1"/>
          </p:cNvSpPr>
          <p:nvPr>
            <p:ph type="ftr" sz="quarter" idx="11"/>
          </p:nvPr>
        </p:nvSpPr>
        <p:spPr/>
        <p:txBody>
          <a:bodyPr/>
          <a:lstStyle>
            <a:lvl1pPr>
              <a:defRPr/>
            </a:lvl1pPr>
          </a:lstStyle>
          <a:p>
            <a:r>
              <a:rPr lang="en-US" altLang="ja-JP" dirty="0" smtClean="0">
                <a:solidFill>
                  <a:prstClr val="black"/>
                </a:solidFill>
              </a:rPr>
              <a:t>Copyright 2017 FUJITSU LIMITED</a:t>
            </a:r>
            <a:endParaRPr lang="en-US" altLang="ja-JP" dirty="0">
              <a:solidFill>
                <a:prstClr val="black"/>
              </a:solidFill>
            </a:endParaRPr>
          </a:p>
        </p:txBody>
      </p:sp>
    </p:spTree>
    <p:extLst>
      <p:ext uri="{BB962C8B-B14F-4D97-AF65-F5344CB8AC3E}">
        <p14:creationId xmlns:p14="http://schemas.microsoft.com/office/powerpoint/2010/main" val="3299135731"/>
      </p:ext>
    </p:extLst>
  </p:cSld>
  <p:clrMapOvr>
    <a:masterClrMapping/>
  </p:clrMapOvr>
  <p:timing>
    <p:tnLst>
      <p:par>
        <p:cTn id="1" dur="indefinite" restart="never" nodeType="tmRoot"/>
      </p:par>
    </p:tnLst>
  </p:timing>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中表紙">
    <p:spTree>
      <p:nvGrpSpPr>
        <p:cNvPr id="1" name=""/>
        <p:cNvGrpSpPr/>
        <p:nvPr/>
      </p:nvGrpSpPr>
      <p:grpSpPr>
        <a:xfrm>
          <a:off x="0" y="0"/>
          <a:ext cx="0" cy="0"/>
          <a:chOff x="0" y="0"/>
          <a:chExt cx="0" cy="0"/>
        </a:xfrm>
      </p:grpSpPr>
      <p:sp>
        <p:nvSpPr>
          <p:cNvPr id="1647619" name="Rectangle 3"/>
          <p:cNvSpPr>
            <a:spLocks noGrp="1" noChangeArrowheads="1"/>
          </p:cNvSpPr>
          <p:nvPr>
            <p:ph type="subTitle" sz="quarter" idx="1" hasCustomPrompt="1"/>
          </p:nvPr>
        </p:nvSpPr>
        <p:spPr bwMode="gray">
          <a:xfrm>
            <a:off x="665284" y="3542400"/>
            <a:ext cx="7805908" cy="2646000"/>
          </a:xfrm>
        </p:spPr>
        <p:txBody>
          <a:bodyPr lIns="0" tIns="0" rIns="0" bIns="0"/>
          <a:lstStyle>
            <a:lvl1pPr marL="165593" marR="0" indent="-165593" algn="l" defTabSz="885114" rtl="0" eaLnBrk="1" fontAlgn="ctr" latinLnBrk="0" hangingPunct="1">
              <a:lnSpc>
                <a:spcPct val="100000"/>
              </a:lnSpc>
              <a:spcBef>
                <a:spcPct val="10000"/>
              </a:spcBef>
              <a:spcAft>
                <a:spcPct val="10000"/>
              </a:spcAft>
              <a:buClr>
                <a:srgbClr val="87867E"/>
              </a:buClr>
              <a:buSzTx/>
              <a:buFont typeface="Wingdings" pitchFamily="2" charset="2"/>
              <a:buChar char="n"/>
              <a:tabLst/>
              <a:defRPr sz="1662"/>
            </a:lvl1pPr>
          </a:lstStyle>
          <a:p>
            <a:pPr marL="165593" marR="0" lvl="0" indent="-165593" algn="l" defTabSz="885114" rtl="0" eaLnBrk="1" fontAlgn="ctr" latinLnBrk="0" hangingPunct="1">
              <a:lnSpc>
                <a:spcPct val="100000"/>
              </a:lnSpc>
              <a:spcBef>
                <a:spcPct val="10000"/>
              </a:spcBef>
              <a:spcAft>
                <a:spcPct val="10000"/>
              </a:spcAft>
              <a:buClr>
                <a:srgbClr val="87867E"/>
              </a:buClr>
              <a:buSzTx/>
              <a:buFont typeface="Wingdings" pitchFamily="2" charset="2"/>
              <a:buChar char="n"/>
              <a:tabLst/>
              <a:defRPr/>
            </a:pPr>
            <a:r>
              <a:rPr lang="ja-JP" altLang="en-US" noProof="0" dirty="0" smtClean="0"/>
              <a:t>マスタ サブタイトルの書式設定</a:t>
            </a:r>
            <a:endParaRPr kumimoji="1" lang="en-US" altLang="ja-JP" sz="1662" b="0" i="0" u="none" strike="noStrike" kern="0" cap="none" spc="0" normalizeH="0" baseline="0" noProof="0" dirty="0">
              <a:ln>
                <a:noFill/>
              </a:ln>
              <a:solidFill>
                <a:srgbClr val="000000"/>
              </a:solidFill>
              <a:effectLst/>
              <a:uLnTx/>
              <a:uFillTx/>
              <a:latin typeface="+mn-lt"/>
              <a:ea typeface="+mn-ea"/>
            </a:endParaRPr>
          </a:p>
        </p:txBody>
      </p:sp>
      <p:sp>
        <p:nvSpPr>
          <p:cNvPr id="1647620" name="AutoShape 4"/>
          <p:cNvSpPr>
            <a:spLocks noChangeArrowheads="1"/>
          </p:cNvSpPr>
          <p:nvPr userDrawn="1"/>
        </p:nvSpPr>
        <p:spPr bwMode="gray">
          <a:xfrm>
            <a:off x="4545623" y="0"/>
            <a:ext cx="52754" cy="44450"/>
          </a:xfrm>
          <a:prstGeom prst="triangle">
            <a:avLst>
              <a:gd name="adj" fmla="val 50000"/>
            </a:avLst>
          </a:prstGeom>
          <a:solidFill>
            <a:srgbClr val="C0C0C0"/>
          </a:solidFill>
          <a:ln>
            <a:noFill/>
          </a:ln>
          <a:effectLst/>
          <a:extLst>
            <a:ext uri="{91240B29-F687-4F45-9708-019B960494DF}">
              <a14:hiddenLine xmlns:a14="http://schemas.microsoft.com/office/drawing/2010/main" w="9525" algn="ctr">
                <a:solidFill>
                  <a:srgbClr val="595959"/>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lIns="0" tIns="0" rIns="0" bIns="0" anchor="ctr"/>
          <a:lstStyle>
            <a:lvl1pPr algn="l" defTabSz="912813" fontAlgn="base">
              <a:defRPr kumimoji="1" sz="2400">
                <a:solidFill>
                  <a:schemeClr val="tx1"/>
                </a:solidFill>
                <a:latin typeface="Arial" charset="0"/>
                <a:ea typeface="ＭＳ Ｐゴシック" pitchFamily="50" charset="-128"/>
              </a:defRPr>
            </a:lvl1pPr>
            <a:lvl2pPr algn="l" defTabSz="912813" fontAlgn="base">
              <a:defRPr kumimoji="1" sz="2400">
                <a:solidFill>
                  <a:schemeClr val="tx1"/>
                </a:solidFill>
                <a:latin typeface="Arial" charset="0"/>
                <a:ea typeface="ＭＳ Ｐゴシック" pitchFamily="50" charset="-128"/>
              </a:defRPr>
            </a:lvl2pPr>
            <a:lvl3pPr marL="912813" algn="l" defTabSz="912813" fontAlgn="base">
              <a:defRPr kumimoji="1" sz="2400">
                <a:solidFill>
                  <a:schemeClr val="tx1"/>
                </a:solidFill>
                <a:latin typeface="Arial" charset="0"/>
                <a:ea typeface="ＭＳ Ｐゴシック" pitchFamily="50" charset="-128"/>
              </a:defRPr>
            </a:lvl3pPr>
            <a:lvl4pPr algn="l" defTabSz="912813" fontAlgn="base">
              <a:defRPr kumimoji="1" sz="2400">
                <a:solidFill>
                  <a:schemeClr val="tx1"/>
                </a:solidFill>
                <a:latin typeface="Arial" charset="0"/>
                <a:ea typeface="ＭＳ Ｐゴシック" pitchFamily="50" charset="-128"/>
              </a:defRPr>
            </a:lvl4pPr>
            <a:lvl5pPr algn="l" defTabSz="912813" fontAlgn="base">
              <a:defRPr kumimoji="1" sz="2400">
                <a:solidFill>
                  <a:schemeClr val="tx1"/>
                </a:solidFill>
                <a:latin typeface="Arial" charset="0"/>
                <a:ea typeface="ＭＳ Ｐゴシック" pitchFamily="50" charset="-128"/>
              </a:defRPr>
            </a:lvl5pPr>
            <a:lvl6pPr defTabSz="912813" fontAlgn="base">
              <a:spcBef>
                <a:spcPct val="0"/>
              </a:spcBef>
              <a:spcAft>
                <a:spcPct val="0"/>
              </a:spcAft>
              <a:defRPr kumimoji="1" sz="2400">
                <a:solidFill>
                  <a:schemeClr val="tx1"/>
                </a:solidFill>
                <a:latin typeface="Arial" charset="0"/>
                <a:ea typeface="ＭＳ Ｐゴシック" pitchFamily="50" charset="-128"/>
              </a:defRPr>
            </a:lvl6pPr>
            <a:lvl7pPr defTabSz="912813" fontAlgn="base">
              <a:spcBef>
                <a:spcPct val="0"/>
              </a:spcBef>
              <a:spcAft>
                <a:spcPct val="0"/>
              </a:spcAft>
              <a:defRPr kumimoji="1" sz="2400">
                <a:solidFill>
                  <a:schemeClr val="tx1"/>
                </a:solidFill>
                <a:latin typeface="Arial" charset="0"/>
                <a:ea typeface="ＭＳ Ｐゴシック" pitchFamily="50" charset="-128"/>
              </a:defRPr>
            </a:lvl7pPr>
            <a:lvl8pPr defTabSz="912813" fontAlgn="base">
              <a:spcBef>
                <a:spcPct val="0"/>
              </a:spcBef>
              <a:spcAft>
                <a:spcPct val="0"/>
              </a:spcAft>
              <a:defRPr kumimoji="1" sz="2400">
                <a:solidFill>
                  <a:schemeClr val="tx1"/>
                </a:solidFill>
                <a:latin typeface="Arial" charset="0"/>
                <a:ea typeface="ＭＳ Ｐゴシック" pitchFamily="50" charset="-128"/>
              </a:defRPr>
            </a:lvl8pPr>
            <a:lvl9pPr defTabSz="912813" fontAlgn="base">
              <a:spcBef>
                <a:spcPct val="0"/>
              </a:spcBef>
              <a:spcAft>
                <a:spcPct val="0"/>
              </a:spcAft>
              <a:defRPr kumimoji="1" sz="2400">
                <a:solidFill>
                  <a:schemeClr val="tx1"/>
                </a:solidFill>
                <a:latin typeface="Arial" charset="0"/>
                <a:ea typeface="ＭＳ Ｐゴシック" pitchFamily="50" charset="-128"/>
              </a:defRPr>
            </a:lvl9pPr>
          </a:lstStyle>
          <a:p>
            <a:pPr algn="ctr" fontAlgn="ctr"/>
            <a:endParaRPr lang="en-GB" altLang="ja-JP" sz="923" dirty="0">
              <a:latin typeface="ＭＳ Ｐゴシック" pitchFamily="50" charset="-128"/>
            </a:endParaRPr>
          </a:p>
        </p:txBody>
      </p:sp>
      <p:sp>
        <p:nvSpPr>
          <p:cNvPr id="1647622" name="Rectangle 6"/>
          <p:cNvSpPr>
            <a:spLocks noGrp="1" noChangeArrowheads="1"/>
          </p:cNvSpPr>
          <p:nvPr>
            <p:ph type="ctrTitle" sz="quarter" hasCustomPrompt="1"/>
          </p:nvPr>
        </p:nvSpPr>
        <p:spPr bwMode="gray">
          <a:xfrm>
            <a:off x="663820" y="1335600"/>
            <a:ext cx="7805908" cy="18576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defRPr sz="2585">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noProof="0" dirty="0" smtClean="0"/>
              <a:t>マスタ タイトルの書式設定</a:t>
            </a:r>
          </a:p>
        </p:txBody>
      </p:sp>
      <p:sp>
        <p:nvSpPr>
          <p:cNvPr id="1647657" name="Rectangle 41"/>
          <p:cNvSpPr>
            <a:spLocks noGrp="1" noChangeArrowheads="1"/>
          </p:cNvSpPr>
          <p:nvPr>
            <p:ph type="ftr" sz="quarter" idx="3"/>
          </p:nvPr>
        </p:nvSpPr>
        <p:spPr bwMode="gray"/>
        <p:txBody>
          <a:bodyPr lIns="0" tIns="0" rIns="0" bIns="0"/>
          <a:lstStyle>
            <a:lvl1pPr>
              <a:defRPr/>
            </a:lvl1pPr>
          </a:lstStyle>
          <a:p>
            <a:r>
              <a:rPr lang="en-US" altLang="ja-JP" dirty="0" smtClean="0"/>
              <a:t>Copyright 2017 FUJITSU LIMITED</a:t>
            </a:r>
            <a:endParaRPr lang="en-US" altLang="ja-JP" dirty="0"/>
          </a:p>
        </p:txBody>
      </p:sp>
      <p:sp>
        <p:nvSpPr>
          <p:cNvPr id="40" name="Rectangle 22"/>
          <p:cNvSpPr>
            <a:spLocks noGrp="1" noChangeArrowheads="1"/>
          </p:cNvSpPr>
          <p:nvPr>
            <p:ph type="sldNum" sz="quarter" idx="4"/>
          </p:nvPr>
        </p:nvSpPr>
        <p:spPr bwMode="gray">
          <a:xfrm>
            <a:off x="4321420" y="6389688"/>
            <a:ext cx="498231"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defTabSz="885114">
              <a:defRPr sz="831">
                <a:solidFill>
                  <a:schemeClr val="tx1"/>
                </a:solidFill>
              </a:defRPr>
            </a:lvl1pPr>
          </a:lstStyle>
          <a:p>
            <a:fld id="{08DF107D-060D-43D3-997D-8A34C269D30F}" type="slidenum">
              <a:rPr lang="en-US" altLang="ja-JP"/>
              <a:pPr/>
              <a:t>‹#›</a:t>
            </a:fld>
            <a:endParaRPr lang="en-US" altLang="ja-JP" dirty="0"/>
          </a:p>
        </p:txBody>
      </p:sp>
      <p:sp>
        <p:nvSpPr>
          <p:cNvPr id="41" name="Line 4"/>
          <p:cNvSpPr>
            <a:spLocks noChangeShapeType="1"/>
          </p:cNvSpPr>
          <p:nvPr userDrawn="1"/>
        </p:nvSpPr>
        <p:spPr bwMode="gray">
          <a:xfrm>
            <a:off x="350227" y="6315075"/>
            <a:ext cx="8439150" cy="0"/>
          </a:xfrm>
          <a:prstGeom prst="line">
            <a:avLst/>
          </a:prstGeom>
          <a:noFill/>
          <a:ln w="1270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ja-JP" altLang="en-US" sz="1292" dirty="0"/>
          </a:p>
        </p:txBody>
      </p:sp>
      <p:grpSp>
        <p:nvGrpSpPr>
          <p:cNvPr id="42" name="Group 35"/>
          <p:cNvGrpSpPr>
            <a:grpSpLocks noChangeAspect="1"/>
          </p:cNvGrpSpPr>
          <p:nvPr userDrawn="1"/>
        </p:nvGrpSpPr>
        <p:grpSpPr bwMode="gray">
          <a:xfrm>
            <a:off x="7784123" y="276226"/>
            <a:ext cx="1085850" cy="657225"/>
            <a:chOff x="4969" y="50"/>
            <a:chExt cx="741" cy="414"/>
          </a:xfrm>
        </p:grpSpPr>
        <p:sp>
          <p:nvSpPr>
            <p:cNvPr id="43" name="AutoShape 36"/>
            <p:cNvSpPr>
              <a:spLocks noChangeAspect="1" noChangeArrowheads="1" noTextEdit="1"/>
            </p:cNvSpPr>
            <p:nvPr userDrawn="1"/>
          </p:nvSpPr>
          <p:spPr bwMode="gray">
            <a:xfrm>
              <a:off x="4969" y="50"/>
              <a:ext cx="741"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ja-JP" altLang="en-US" sz="1292" dirty="0"/>
            </a:p>
          </p:txBody>
        </p:sp>
        <p:sp>
          <p:nvSpPr>
            <p:cNvPr id="44" name="Freeform 37"/>
            <p:cNvSpPr>
              <a:spLocks/>
            </p:cNvSpPr>
            <p:nvPr userDrawn="1"/>
          </p:nvSpPr>
          <p:spPr bwMode="gray">
            <a:xfrm>
              <a:off x="5334" y="121"/>
              <a:ext cx="94" cy="72"/>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sz="1292" dirty="0"/>
            </a:p>
          </p:txBody>
        </p:sp>
        <p:sp>
          <p:nvSpPr>
            <p:cNvPr id="45" name="Freeform 38"/>
            <p:cNvSpPr>
              <a:spLocks/>
            </p:cNvSpPr>
            <p:nvPr userDrawn="1"/>
          </p:nvSpPr>
          <p:spPr bwMode="gray">
            <a:xfrm>
              <a:off x="5180" y="200"/>
              <a:ext cx="65" cy="106"/>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sz="1292" dirty="0"/>
            </a:p>
          </p:txBody>
        </p:sp>
        <p:sp>
          <p:nvSpPr>
            <p:cNvPr id="46" name="Freeform 39"/>
            <p:cNvSpPr>
              <a:spLocks/>
            </p:cNvSpPr>
            <p:nvPr userDrawn="1"/>
          </p:nvSpPr>
          <p:spPr bwMode="gray">
            <a:xfrm>
              <a:off x="5333" y="200"/>
              <a:ext cx="43" cy="148"/>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sz="1292" dirty="0"/>
            </a:p>
          </p:txBody>
        </p:sp>
        <p:sp>
          <p:nvSpPr>
            <p:cNvPr id="47" name="Freeform 40"/>
            <p:cNvSpPr>
              <a:spLocks/>
            </p:cNvSpPr>
            <p:nvPr userDrawn="1"/>
          </p:nvSpPr>
          <p:spPr bwMode="gray">
            <a:xfrm>
              <a:off x="5380" y="200"/>
              <a:ext cx="33" cy="106"/>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sz="1292" dirty="0"/>
            </a:p>
          </p:txBody>
        </p:sp>
        <p:sp>
          <p:nvSpPr>
            <p:cNvPr id="48" name="Freeform 41"/>
            <p:cNvSpPr>
              <a:spLocks/>
            </p:cNvSpPr>
            <p:nvPr userDrawn="1"/>
          </p:nvSpPr>
          <p:spPr bwMode="gray">
            <a:xfrm>
              <a:off x="5414" y="200"/>
              <a:ext cx="79" cy="106"/>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sz="1292" dirty="0"/>
            </a:p>
          </p:txBody>
        </p:sp>
        <p:sp>
          <p:nvSpPr>
            <p:cNvPr id="49" name="Freeform 42"/>
            <p:cNvSpPr>
              <a:spLocks/>
            </p:cNvSpPr>
            <p:nvPr userDrawn="1"/>
          </p:nvSpPr>
          <p:spPr bwMode="gray">
            <a:xfrm>
              <a:off x="5558" y="200"/>
              <a:ext cx="88" cy="107"/>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sz="1292" dirty="0"/>
            </a:p>
          </p:txBody>
        </p:sp>
        <p:sp>
          <p:nvSpPr>
            <p:cNvPr id="50" name="Freeform 43"/>
            <p:cNvSpPr>
              <a:spLocks/>
            </p:cNvSpPr>
            <p:nvPr userDrawn="1"/>
          </p:nvSpPr>
          <p:spPr bwMode="gray">
            <a:xfrm>
              <a:off x="5248" y="200"/>
              <a:ext cx="89" cy="108"/>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sz="1292" dirty="0"/>
            </a:p>
          </p:txBody>
        </p:sp>
        <p:sp>
          <p:nvSpPr>
            <p:cNvPr id="51" name="Freeform 44"/>
            <p:cNvSpPr>
              <a:spLocks/>
            </p:cNvSpPr>
            <p:nvPr userDrawn="1"/>
          </p:nvSpPr>
          <p:spPr bwMode="gray">
            <a:xfrm>
              <a:off x="5489" y="198"/>
              <a:ext cx="69" cy="110"/>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sz="1292" dirty="0"/>
            </a:p>
          </p:txBody>
        </p:sp>
      </p:grpSp>
      <p:sp>
        <p:nvSpPr>
          <p:cNvPr id="3" name="テキスト ボックス 2"/>
          <p:cNvSpPr txBox="1"/>
          <p:nvPr userDrawn="1"/>
        </p:nvSpPr>
        <p:spPr>
          <a:xfrm>
            <a:off x="378069" y="6380164"/>
            <a:ext cx="2583474" cy="142027"/>
          </a:xfrm>
          <a:prstGeom prst="rect">
            <a:avLst/>
          </a:prstGeom>
          <a:noFill/>
        </p:spPr>
        <p:txBody>
          <a:bodyPr vert="horz" lIns="0" tIns="0" rIns="0" bIns="0" rtlCol="0">
            <a:spAutoFit/>
          </a:bodyPr>
          <a:lstStyle/>
          <a:p>
            <a:pPr algn="l"/>
            <a:r>
              <a:rPr kumimoji="1" lang="en-US" altLang="ja-JP" sz="923" b="1" i="0" u="none" baseline="0" dirty="0" smtClean="0">
                <a:solidFill>
                  <a:srgbClr val="000000"/>
                </a:solidFill>
                <a:latin typeface="Arial"/>
                <a:sym typeface="Arial"/>
              </a:rPr>
              <a:t>FUJITSU CONFIDENTIAL</a:t>
            </a:r>
            <a:endParaRPr kumimoji="1" lang="ja-JP" altLang="en-US" sz="923" b="1" i="0" u="none" baseline="0" dirty="0">
              <a:solidFill>
                <a:srgbClr val="000000"/>
              </a:solidFill>
              <a:latin typeface="Arial"/>
              <a:sym typeface="Arial"/>
            </a:endParaRPr>
          </a:p>
        </p:txBody>
      </p:sp>
    </p:spTree>
    <p:extLst>
      <p:ext uri="{BB962C8B-B14F-4D97-AF65-F5344CB8AC3E}">
        <p14:creationId xmlns:p14="http://schemas.microsoft.com/office/powerpoint/2010/main" val="2718958407"/>
      </p:ext>
    </p:extLst>
  </p:cSld>
  <p:clrMapOvr>
    <a:masterClrMapping/>
  </p:clrMapOvr>
  <p:timing>
    <p:tnLst>
      <p:par>
        <p:cTn id="1" dur="indefinite" restart="never" nodeType="tmRoot"/>
      </p:par>
    </p:tnLst>
  </p:timing>
  <p:hf hdr="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lvl1pPr>
              <a:defRPr/>
            </a:lvl1pPr>
          </a:lstStyle>
          <a:p>
            <a:fld id="{516023C2-346D-4F37-9767-1F728F132ED5}" type="slidenum">
              <a:rPr lang="en-US" altLang="ja-JP">
                <a:solidFill>
                  <a:prstClr val="black"/>
                </a:solidFill>
              </a:rPr>
              <a:pPr/>
              <a:t>‹#›</a:t>
            </a:fld>
            <a:endParaRPr lang="en-US" altLang="ja-JP" dirty="0">
              <a:solidFill>
                <a:prstClr val="black"/>
              </a:solidFill>
            </a:endParaRPr>
          </a:p>
        </p:txBody>
      </p:sp>
      <p:sp>
        <p:nvSpPr>
          <p:cNvPr id="3" name="フッター プレースホルダー 2"/>
          <p:cNvSpPr>
            <a:spLocks noGrp="1"/>
          </p:cNvSpPr>
          <p:nvPr>
            <p:ph type="ftr" sz="quarter" idx="11"/>
          </p:nvPr>
        </p:nvSpPr>
        <p:spPr/>
        <p:txBody>
          <a:bodyPr/>
          <a:lstStyle>
            <a:lvl1pPr>
              <a:defRPr/>
            </a:lvl1pPr>
          </a:lstStyle>
          <a:p>
            <a:r>
              <a:rPr lang="en-US" altLang="ja-JP" dirty="0" smtClean="0">
                <a:solidFill>
                  <a:prstClr val="black"/>
                </a:solidFill>
              </a:rPr>
              <a:t>Copyright 2017 FUJITSU LIMITED</a:t>
            </a:r>
            <a:endParaRPr lang="en-US" altLang="ja-JP" dirty="0">
              <a:solidFill>
                <a:prstClr val="black"/>
              </a:solidFill>
            </a:endParaRPr>
          </a:p>
        </p:txBody>
      </p:sp>
    </p:spTree>
    <p:extLst>
      <p:ext uri="{BB962C8B-B14F-4D97-AF65-F5344CB8AC3E}">
        <p14:creationId xmlns:p14="http://schemas.microsoft.com/office/powerpoint/2010/main" val="437071534"/>
      </p:ext>
    </p:extLst>
  </p:cSld>
  <p:clrMapOvr>
    <a:masterClrMapping/>
  </p:clrMapOvr>
  <p:timing>
    <p:tnLst>
      <p:par>
        <p:cTn id="1" dur="indefinite" restart="never" nodeType="tmRoot"/>
      </p:par>
    </p:tnLst>
  </p:timing>
  <p:hf hdr="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エンドカット">
    <p:spTree>
      <p:nvGrpSpPr>
        <p:cNvPr id="1" name=""/>
        <p:cNvGrpSpPr/>
        <p:nvPr/>
      </p:nvGrpSpPr>
      <p:grpSpPr>
        <a:xfrm>
          <a:off x="0" y="0"/>
          <a:ext cx="0" cy="0"/>
          <a:chOff x="0" y="0"/>
          <a:chExt cx="0" cy="0"/>
        </a:xfrm>
      </p:grpSpPr>
      <p:sp>
        <p:nvSpPr>
          <p:cNvPr id="38" name="Rectangle 22"/>
          <p:cNvSpPr>
            <a:spLocks noGrp="1" noChangeArrowheads="1"/>
          </p:cNvSpPr>
          <p:nvPr>
            <p:ph type="sldNum" sz="quarter" idx="4"/>
          </p:nvPr>
        </p:nvSpPr>
        <p:spPr bwMode="gray">
          <a:xfrm>
            <a:off x="4321420" y="6389688"/>
            <a:ext cx="498231"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defTabSz="885114">
              <a:defRPr sz="831">
                <a:solidFill>
                  <a:schemeClr val="bg1"/>
                </a:solidFill>
              </a:defRPr>
            </a:lvl1pPr>
          </a:lstStyle>
          <a:p>
            <a:fld id="{08DF107D-060D-43D3-997D-8A34C269D30F}" type="slidenum">
              <a:rPr lang="en-US" altLang="ja-JP" smtClean="0">
                <a:solidFill>
                  <a:prstClr val="white"/>
                </a:solidFill>
              </a:rPr>
              <a:pPr/>
              <a:t>‹#›</a:t>
            </a:fld>
            <a:endParaRPr lang="en-US" altLang="ja-JP" dirty="0">
              <a:solidFill>
                <a:prstClr val="white"/>
              </a:solidFill>
            </a:endParaRPr>
          </a:p>
        </p:txBody>
      </p:sp>
      <p:sp>
        <p:nvSpPr>
          <p:cNvPr id="39" name="Rectangle 23"/>
          <p:cNvSpPr>
            <a:spLocks noGrp="1" noChangeArrowheads="1"/>
          </p:cNvSpPr>
          <p:nvPr>
            <p:ph type="ftr" sz="quarter" idx="3"/>
          </p:nvPr>
        </p:nvSpPr>
        <p:spPr bwMode="gray">
          <a:xfrm>
            <a:off x="4881197" y="6396038"/>
            <a:ext cx="3887665" cy="32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885114">
              <a:defRPr sz="738">
                <a:solidFill>
                  <a:schemeClr val="bg1"/>
                </a:solidFill>
              </a:defRPr>
            </a:lvl1pPr>
          </a:lstStyle>
          <a:p>
            <a:r>
              <a:rPr lang="en-US" altLang="ja-JP" dirty="0" smtClean="0">
                <a:solidFill>
                  <a:prstClr val="white"/>
                </a:solidFill>
              </a:rPr>
              <a:t>Copyright 2017 FUJITSU LIMITED</a:t>
            </a:r>
            <a:endParaRPr lang="en-US" altLang="ja-JP" dirty="0">
              <a:solidFill>
                <a:prstClr val="white"/>
              </a:solidFill>
            </a:endParaRPr>
          </a:p>
        </p:txBody>
      </p:sp>
      <p:grpSp>
        <p:nvGrpSpPr>
          <p:cNvPr id="4" name="Group 42" descr="Message Lockup"/>
          <p:cNvGrpSpPr>
            <a:grpSpLocks/>
          </p:cNvGrpSpPr>
          <p:nvPr userDrawn="1"/>
        </p:nvGrpSpPr>
        <p:grpSpPr bwMode="auto">
          <a:xfrm>
            <a:off x="0" y="0"/>
            <a:ext cx="9145466" cy="6859588"/>
            <a:chOff x="0" y="0"/>
            <a:chExt cx="6241" cy="4321"/>
          </a:xfrm>
        </p:grpSpPr>
        <p:sp>
          <p:nvSpPr>
            <p:cNvPr id="5" name="Rectangle 8"/>
            <p:cNvSpPr>
              <a:spLocks noChangeArrowheads="1"/>
            </p:cNvSpPr>
            <p:nvPr/>
          </p:nvSpPr>
          <p:spPr bwMode="gray">
            <a:xfrm>
              <a:off x="1" y="0"/>
              <a:ext cx="6240" cy="4320"/>
            </a:xfrm>
            <a:prstGeom prst="rect">
              <a:avLst/>
            </a:prstGeom>
            <a:solidFill>
              <a:srgbClr val="FFFFFF"/>
            </a:solidFill>
            <a:ln>
              <a:noFill/>
            </a:ln>
            <a:effectLst/>
            <a:extLst>
              <a:ext uri="{91240B29-F687-4F45-9708-019B960494DF}">
                <a14:hiddenLine xmlns:a14="http://schemas.microsoft.com/office/drawing/2010/main" w="9525" algn="ctr">
                  <a:solidFill>
                    <a:srgbClr val="505050"/>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anchor="ctr"/>
            <a:lstStyle/>
            <a:p>
              <a:endParaRPr lang="ja-JP" altLang="en-US" sz="1292" dirty="0"/>
            </a:p>
          </p:txBody>
        </p:sp>
        <p:grpSp>
          <p:nvGrpSpPr>
            <p:cNvPr id="6" name="Group 11"/>
            <p:cNvGrpSpPr>
              <a:grpSpLocks noChangeAspect="1"/>
            </p:cNvGrpSpPr>
            <p:nvPr/>
          </p:nvGrpSpPr>
          <p:grpSpPr bwMode="auto">
            <a:xfrm>
              <a:off x="0" y="0"/>
              <a:ext cx="6241" cy="4321"/>
              <a:chOff x="0" y="0"/>
              <a:chExt cx="6241" cy="4321"/>
            </a:xfrm>
          </p:grpSpPr>
          <p:sp>
            <p:nvSpPr>
              <p:cNvPr id="7" name="AutoShape 10"/>
              <p:cNvSpPr>
                <a:spLocks noChangeAspect="1" noChangeArrowheads="1" noTextEdit="1"/>
              </p:cNvSpPr>
              <p:nvPr/>
            </p:nvSpPr>
            <p:spPr bwMode="gray">
              <a:xfrm>
                <a:off x="0" y="0"/>
                <a:ext cx="6241" cy="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92" dirty="0"/>
              </a:p>
            </p:txBody>
          </p:sp>
          <p:sp>
            <p:nvSpPr>
              <p:cNvPr id="8" name="Freeform 12"/>
              <p:cNvSpPr>
                <a:spLocks/>
              </p:cNvSpPr>
              <p:nvPr/>
            </p:nvSpPr>
            <p:spPr bwMode="gray">
              <a:xfrm>
                <a:off x="2215" y="2399"/>
                <a:ext cx="53" cy="86"/>
              </a:xfrm>
              <a:custGeom>
                <a:avLst/>
                <a:gdLst>
                  <a:gd name="T0" fmla="*/ 0 w 264"/>
                  <a:gd name="T1" fmla="*/ 416 h 433"/>
                  <a:gd name="T2" fmla="*/ 0 w 264"/>
                  <a:gd name="T3" fmla="*/ 366 h 433"/>
                  <a:gd name="T4" fmla="*/ 101 w 264"/>
                  <a:gd name="T5" fmla="*/ 389 h 433"/>
                  <a:gd name="T6" fmla="*/ 202 w 264"/>
                  <a:gd name="T7" fmla="*/ 323 h 433"/>
                  <a:gd name="T8" fmla="*/ 185 w 264"/>
                  <a:gd name="T9" fmla="*/ 280 h 433"/>
                  <a:gd name="T10" fmla="*/ 154 w 264"/>
                  <a:gd name="T11" fmla="*/ 257 h 433"/>
                  <a:gd name="T12" fmla="*/ 116 w 264"/>
                  <a:gd name="T13" fmla="*/ 238 h 433"/>
                  <a:gd name="T14" fmla="*/ 36 w 264"/>
                  <a:gd name="T15" fmla="*/ 183 h 433"/>
                  <a:gd name="T16" fmla="*/ 7 w 264"/>
                  <a:gd name="T17" fmla="*/ 108 h 433"/>
                  <a:gd name="T18" fmla="*/ 52 w 264"/>
                  <a:gd name="T19" fmla="*/ 23 h 433"/>
                  <a:gd name="T20" fmla="*/ 146 w 264"/>
                  <a:gd name="T21" fmla="*/ 0 h 433"/>
                  <a:gd name="T22" fmla="*/ 234 w 264"/>
                  <a:gd name="T23" fmla="*/ 14 h 433"/>
                  <a:gd name="T24" fmla="*/ 234 w 264"/>
                  <a:gd name="T25" fmla="*/ 60 h 433"/>
                  <a:gd name="T26" fmla="*/ 149 w 264"/>
                  <a:gd name="T27" fmla="*/ 43 h 433"/>
                  <a:gd name="T28" fmla="*/ 92 w 264"/>
                  <a:gd name="T29" fmla="*/ 56 h 433"/>
                  <a:gd name="T30" fmla="*/ 69 w 264"/>
                  <a:gd name="T31" fmla="*/ 101 h 433"/>
                  <a:gd name="T32" fmla="*/ 85 w 264"/>
                  <a:gd name="T33" fmla="*/ 144 h 433"/>
                  <a:gd name="T34" fmla="*/ 156 w 264"/>
                  <a:gd name="T35" fmla="*/ 188 h 433"/>
                  <a:gd name="T36" fmla="*/ 213 w 264"/>
                  <a:gd name="T37" fmla="*/ 221 h 433"/>
                  <a:gd name="T38" fmla="*/ 253 w 264"/>
                  <a:gd name="T39" fmla="*/ 265 h 433"/>
                  <a:gd name="T40" fmla="*/ 264 w 264"/>
                  <a:gd name="T41" fmla="*/ 316 h 433"/>
                  <a:gd name="T42" fmla="*/ 105 w 264"/>
                  <a:gd name="T43" fmla="*/ 433 h 433"/>
                  <a:gd name="T44" fmla="*/ 0 w 264"/>
                  <a:gd name="T45" fmla="*/ 416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4" h="433">
                    <a:moveTo>
                      <a:pt x="0" y="416"/>
                    </a:moveTo>
                    <a:cubicBezTo>
                      <a:pt x="0" y="366"/>
                      <a:pt x="0" y="366"/>
                      <a:pt x="0" y="366"/>
                    </a:cubicBezTo>
                    <a:cubicBezTo>
                      <a:pt x="28" y="381"/>
                      <a:pt x="61" y="389"/>
                      <a:pt x="101" y="389"/>
                    </a:cubicBezTo>
                    <a:cubicBezTo>
                      <a:pt x="168" y="389"/>
                      <a:pt x="202" y="367"/>
                      <a:pt x="202" y="323"/>
                    </a:cubicBezTo>
                    <a:cubicBezTo>
                      <a:pt x="202" y="306"/>
                      <a:pt x="196" y="292"/>
                      <a:pt x="185" y="280"/>
                    </a:cubicBezTo>
                    <a:cubicBezTo>
                      <a:pt x="176" y="271"/>
                      <a:pt x="166" y="263"/>
                      <a:pt x="154" y="257"/>
                    </a:cubicBezTo>
                    <a:cubicBezTo>
                      <a:pt x="144" y="252"/>
                      <a:pt x="131" y="245"/>
                      <a:pt x="116" y="238"/>
                    </a:cubicBezTo>
                    <a:cubicBezTo>
                      <a:pt x="77" y="219"/>
                      <a:pt x="51" y="201"/>
                      <a:pt x="36" y="183"/>
                    </a:cubicBezTo>
                    <a:cubicBezTo>
                      <a:pt x="17" y="163"/>
                      <a:pt x="7" y="138"/>
                      <a:pt x="7" y="108"/>
                    </a:cubicBezTo>
                    <a:cubicBezTo>
                      <a:pt x="7" y="70"/>
                      <a:pt x="22" y="42"/>
                      <a:pt x="52" y="23"/>
                    </a:cubicBezTo>
                    <a:cubicBezTo>
                      <a:pt x="76" y="8"/>
                      <a:pt x="108" y="0"/>
                      <a:pt x="146" y="0"/>
                    </a:cubicBezTo>
                    <a:cubicBezTo>
                      <a:pt x="173" y="0"/>
                      <a:pt x="202" y="5"/>
                      <a:pt x="234" y="14"/>
                    </a:cubicBezTo>
                    <a:cubicBezTo>
                      <a:pt x="234" y="60"/>
                      <a:pt x="234" y="60"/>
                      <a:pt x="234" y="60"/>
                    </a:cubicBezTo>
                    <a:cubicBezTo>
                      <a:pt x="207" y="48"/>
                      <a:pt x="179" y="43"/>
                      <a:pt x="149" y="43"/>
                    </a:cubicBezTo>
                    <a:cubicBezTo>
                      <a:pt x="126" y="43"/>
                      <a:pt x="107" y="47"/>
                      <a:pt x="92" y="56"/>
                    </a:cubicBezTo>
                    <a:cubicBezTo>
                      <a:pt x="77" y="65"/>
                      <a:pt x="69" y="81"/>
                      <a:pt x="69" y="101"/>
                    </a:cubicBezTo>
                    <a:cubicBezTo>
                      <a:pt x="69" y="119"/>
                      <a:pt x="74" y="133"/>
                      <a:pt x="85" y="144"/>
                    </a:cubicBezTo>
                    <a:cubicBezTo>
                      <a:pt x="96" y="155"/>
                      <a:pt x="119" y="170"/>
                      <a:pt x="156" y="188"/>
                    </a:cubicBezTo>
                    <a:cubicBezTo>
                      <a:pt x="184" y="203"/>
                      <a:pt x="203" y="214"/>
                      <a:pt x="213" y="221"/>
                    </a:cubicBezTo>
                    <a:cubicBezTo>
                      <a:pt x="232" y="234"/>
                      <a:pt x="245" y="249"/>
                      <a:pt x="253" y="265"/>
                    </a:cubicBezTo>
                    <a:cubicBezTo>
                      <a:pt x="260" y="279"/>
                      <a:pt x="264" y="296"/>
                      <a:pt x="264" y="316"/>
                    </a:cubicBezTo>
                    <a:cubicBezTo>
                      <a:pt x="264" y="394"/>
                      <a:pt x="211" y="433"/>
                      <a:pt x="105" y="433"/>
                    </a:cubicBezTo>
                    <a:cubicBezTo>
                      <a:pt x="62" y="433"/>
                      <a:pt x="27" y="427"/>
                      <a:pt x="0" y="41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9" name="Freeform 13"/>
              <p:cNvSpPr>
                <a:spLocks/>
              </p:cNvSpPr>
              <p:nvPr/>
            </p:nvSpPr>
            <p:spPr bwMode="gray">
              <a:xfrm>
                <a:off x="2287" y="2359"/>
                <a:ext cx="63" cy="124"/>
              </a:xfrm>
              <a:custGeom>
                <a:avLst/>
                <a:gdLst>
                  <a:gd name="T0" fmla="*/ 0 w 312"/>
                  <a:gd name="T1" fmla="*/ 618 h 618"/>
                  <a:gd name="T2" fmla="*/ 0 w 312"/>
                  <a:gd name="T3" fmla="*/ 0 h 618"/>
                  <a:gd name="T4" fmla="*/ 70 w 312"/>
                  <a:gd name="T5" fmla="*/ 0 h 618"/>
                  <a:gd name="T6" fmla="*/ 70 w 312"/>
                  <a:gd name="T7" fmla="*/ 218 h 618"/>
                  <a:gd name="T8" fmla="*/ 174 w 312"/>
                  <a:gd name="T9" fmla="*/ 196 h 618"/>
                  <a:gd name="T10" fmla="*/ 299 w 312"/>
                  <a:gd name="T11" fmla="*/ 260 h 618"/>
                  <a:gd name="T12" fmla="*/ 312 w 312"/>
                  <a:gd name="T13" fmla="*/ 366 h 618"/>
                  <a:gd name="T14" fmla="*/ 312 w 312"/>
                  <a:gd name="T15" fmla="*/ 618 h 618"/>
                  <a:gd name="T16" fmla="*/ 242 w 312"/>
                  <a:gd name="T17" fmla="*/ 618 h 618"/>
                  <a:gd name="T18" fmla="*/ 242 w 312"/>
                  <a:gd name="T19" fmla="*/ 355 h 618"/>
                  <a:gd name="T20" fmla="*/ 229 w 312"/>
                  <a:gd name="T21" fmla="*/ 271 h 618"/>
                  <a:gd name="T22" fmla="*/ 167 w 312"/>
                  <a:gd name="T23" fmla="*/ 239 h 618"/>
                  <a:gd name="T24" fmla="*/ 70 w 312"/>
                  <a:gd name="T25" fmla="*/ 263 h 618"/>
                  <a:gd name="T26" fmla="*/ 70 w 312"/>
                  <a:gd name="T27" fmla="*/ 618 h 618"/>
                  <a:gd name="T28" fmla="*/ 0 w 312"/>
                  <a:gd name="T29"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2" h="618">
                    <a:moveTo>
                      <a:pt x="0" y="618"/>
                    </a:moveTo>
                    <a:cubicBezTo>
                      <a:pt x="0" y="0"/>
                      <a:pt x="0" y="0"/>
                      <a:pt x="0" y="0"/>
                    </a:cubicBezTo>
                    <a:cubicBezTo>
                      <a:pt x="70" y="0"/>
                      <a:pt x="70" y="0"/>
                      <a:pt x="70" y="0"/>
                    </a:cubicBezTo>
                    <a:cubicBezTo>
                      <a:pt x="70" y="218"/>
                      <a:pt x="70" y="218"/>
                      <a:pt x="70" y="218"/>
                    </a:cubicBezTo>
                    <a:cubicBezTo>
                      <a:pt x="107" y="203"/>
                      <a:pt x="142" y="196"/>
                      <a:pt x="174" y="196"/>
                    </a:cubicBezTo>
                    <a:cubicBezTo>
                      <a:pt x="239" y="196"/>
                      <a:pt x="281" y="218"/>
                      <a:pt x="299" y="260"/>
                    </a:cubicBezTo>
                    <a:cubicBezTo>
                      <a:pt x="308" y="280"/>
                      <a:pt x="312" y="315"/>
                      <a:pt x="312" y="366"/>
                    </a:cubicBezTo>
                    <a:cubicBezTo>
                      <a:pt x="312" y="618"/>
                      <a:pt x="312" y="618"/>
                      <a:pt x="312" y="618"/>
                    </a:cubicBezTo>
                    <a:cubicBezTo>
                      <a:pt x="242" y="618"/>
                      <a:pt x="242" y="618"/>
                      <a:pt x="242" y="618"/>
                    </a:cubicBezTo>
                    <a:cubicBezTo>
                      <a:pt x="242" y="355"/>
                      <a:pt x="242" y="355"/>
                      <a:pt x="242" y="355"/>
                    </a:cubicBezTo>
                    <a:cubicBezTo>
                      <a:pt x="242" y="316"/>
                      <a:pt x="237" y="288"/>
                      <a:pt x="229" y="271"/>
                    </a:cubicBezTo>
                    <a:cubicBezTo>
                      <a:pt x="218" y="249"/>
                      <a:pt x="198" y="239"/>
                      <a:pt x="167" y="239"/>
                    </a:cubicBezTo>
                    <a:cubicBezTo>
                      <a:pt x="140" y="239"/>
                      <a:pt x="107" y="247"/>
                      <a:pt x="70" y="263"/>
                    </a:cubicBezTo>
                    <a:cubicBezTo>
                      <a:pt x="70" y="618"/>
                      <a:pt x="70" y="618"/>
                      <a:pt x="70" y="618"/>
                    </a:cubicBezTo>
                    <a:lnTo>
                      <a:pt x="0" y="6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10" name="Freeform 14"/>
              <p:cNvSpPr>
                <a:spLocks noEditPoints="1"/>
              </p:cNvSpPr>
              <p:nvPr/>
            </p:nvSpPr>
            <p:spPr bwMode="gray">
              <a:xfrm>
                <a:off x="2368" y="2399"/>
                <a:ext cx="64" cy="86"/>
              </a:xfrm>
              <a:custGeom>
                <a:avLst/>
                <a:gdLst>
                  <a:gd name="T0" fmla="*/ 248 w 319"/>
                  <a:gd name="T1" fmla="*/ 162 h 433"/>
                  <a:gd name="T2" fmla="*/ 248 w 319"/>
                  <a:gd name="T3" fmla="*/ 141 h 433"/>
                  <a:gd name="T4" fmla="*/ 236 w 319"/>
                  <a:gd name="T5" fmla="*/ 78 h 433"/>
                  <a:gd name="T6" fmla="*/ 154 w 319"/>
                  <a:gd name="T7" fmla="*/ 44 h 433"/>
                  <a:gd name="T8" fmla="*/ 40 w 319"/>
                  <a:gd name="T9" fmla="*/ 67 h 433"/>
                  <a:gd name="T10" fmla="*/ 40 w 319"/>
                  <a:gd name="T11" fmla="*/ 18 h 433"/>
                  <a:gd name="T12" fmla="*/ 162 w 319"/>
                  <a:gd name="T13" fmla="*/ 0 h 433"/>
                  <a:gd name="T14" fmla="*/ 293 w 319"/>
                  <a:gd name="T15" fmla="*/ 44 h 433"/>
                  <a:gd name="T16" fmla="*/ 317 w 319"/>
                  <a:gd name="T17" fmla="*/ 114 h 433"/>
                  <a:gd name="T18" fmla="*/ 319 w 319"/>
                  <a:gd name="T19" fmla="*/ 165 h 433"/>
                  <a:gd name="T20" fmla="*/ 319 w 319"/>
                  <a:gd name="T21" fmla="*/ 414 h 433"/>
                  <a:gd name="T22" fmla="*/ 166 w 319"/>
                  <a:gd name="T23" fmla="*/ 433 h 433"/>
                  <a:gd name="T24" fmla="*/ 47 w 319"/>
                  <a:gd name="T25" fmla="*/ 409 h 433"/>
                  <a:gd name="T26" fmla="*/ 0 w 319"/>
                  <a:gd name="T27" fmla="*/ 317 h 433"/>
                  <a:gd name="T28" fmla="*/ 54 w 319"/>
                  <a:gd name="T29" fmla="*/ 207 h 433"/>
                  <a:gd name="T30" fmla="*/ 191 w 319"/>
                  <a:gd name="T31" fmla="*/ 169 h 433"/>
                  <a:gd name="T32" fmla="*/ 248 w 319"/>
                  <a:gd name="T33" fmla="*/ 162 h 433"/>
                  <a:gd name="T34" fmla="*/ 248 w 319"/>
                  <a:gd name="T35" fmla="*/ 203 h 433"/>
                  <a:gd name="T36" fmla="*/ 152 w 319"/>
                  <a:gd name="T37" fmla="*/ 217 h 433"/>
                  <a:gd name="T38" fmla="*/ 72 w 319"/>
                  <a:gd name="T39" fmla="*/ 310 h 433"/>
                  <a:gd name="T40" fmla="*/ 95 w 319"/>
                  <a:gd name="T41" fmla="*/ 370 h 433"/>
                  <a:gd name="T42" fmla="*/ 177 w 319"/>
                  <a:gd name="T43" fmla="*/ 391 h 433"/>
                  <a:gd name="T44" fmla="*/ 248 w 319"/>
                  <a:gd name="T45" fmla="*/ 381 h 433"/>
                  <a:gd name="T46" fmla="*/ 248 w 319"/>
                  <a:gd name="T47" fmla="*/ 20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9" h="433">
                    <a:moveTo>
                      <a:pt x="248" y="162"/>
                    </a:moveTo>
                    <a:cubicBezTo>
                      <a:pt x="248" y="141"/>
                      <a:pt x="248" y="141"/>
                      <a:pt x="248" y="141"/>
                    </a:cubicBezTo>
                    <a:cubicBezTo>
                      <a:pt x="248" y="114"/>
                      <a:pt x="244" y="93"/>
                      <a:pt x="236" y="78"/>
                    </a:cubicBezTo>
                    <a:cubicBezTo>
                      <a:pt x="223" y="56"/>
                      <a:pt x="196" y="44"/>
                      <a:pt x="154" y="44"/>
                    </a:cubicBezTo>
                    <a:cubicBezTo>
                      <a:pt x="117" y="44"/>
                      <a:pt x="79" y="52"/>
                      <a:pt x="40" y="67"/>
                    </a:cubicBezTo>
                    <a:cubicBezTo>
                      <a:pt x="40" y="18"/>
                      <a:pt x="40" y="18"/>
                      <a:pt x="40" y="18"/>
                    </a:cubicBezTo>
                    <a:cubicBezTo>
                      <a:pt x="79" y="6"/>
                      <a:pt x="119" y="0"/>
                      <a:pt x="162" y="0"/>
                    </a:cubicBezTo>
                    <a:cubicBezTo>
                      <a:pt x="225" y="0"/>
                      <a:pt x="270" y="15"/>
                      <a:pt x="293" y="44"/>
                    </a:cubicBezTo>
                    <a:cubicBezTo>
                      <a:pt x="306" y="59"/>
                      <a:pt x="314" y="83"/>
                      <a:pt x="317" y="114"/>
                    </a:cubicBezTo>
                    <a:cubicBezTo>
                      <a:pt x="318" y="125"/>
                      <a:pt x="319" y="142"/>
                      <a:pt x="319" y="165"/>
                    </a:cubicBezTo>
                    <a:cubicBezTo>
                      <a:pt x="319" y="414"/>
                      <a:pt x="319" y="414"/>
                      <a:pt x="319" y="414"/>
                    </a:cubicBezTo>
                    <a:cubicBezTo>
                      <a:pt x="271" y="426"/>
                      <a:pt x="220" y="433"/>
                      <a:pt x="166" y="433"/>
                    </a:cubicBezTo>
                    <a:cubicBezTo>
                      <a:pt x="115" y="433"/>
                      <a:pt x="75" y="425"/>
                      <a:pt x="47" y="409"/>
                    </a:cubicBezTo>
                    <a:cubicBezTo>
                      <a:pt x="16" y="392"/>
                      <a:pt x="0" y="361"/>
                      <a:pt x="0" y="317"/>
                    </a:cubicBezTo>
                    <a:cubicBezTo>
                      <a:pt x="0" y="267"/>
                      <a:pt x="18" y="230"/>
                      <a:pt x="54" y="207"/>
                    </a:cubicBezTo>
                    <a:cubicBezTo>
                      <a:pt x="81" y="189"/>
                      <a:pt x="127" y="176"/>
                      <a:pt x="191" y="169"/>
                    </a:cubicBezTo>
                    <a:cubicBezTo>
                      <a:pt x="203" y="167"/>
                      <a:pt x="222" y="165"/>
                      <a:pt x="248" y="162"/>
                    </a:cubicBezTo>
                    <a:moveTo>
                      <a:pt x="248" y="203"/>
                    </a:moveTo>
                    <a:cubicBezTo>
                      <a:pt x="206" y="207"/>
                      <a:pt x="174" y="212"/>
                      <a:pt x="152" y="217"/>
                    </a:cubicBezTo>
                    <a:cubicBezTo>
                      <a:pt x="98" y="231"/>
                      <a:pt x="72" y="262"/>
                      <a:pt x="72" y="310"/>
                    </a:cubicBezTo>
                    <a:cubicBezTo>
                      <a:pt x="72" y="337"/>
                      <a:pt x="80" y="357"/>
                      <a:pt x="95" y="370"/>
                    </a:cubicBezTo>
                    <a:cubicBezTo>
                      <a:pt x="112" y="384"/>
                      <a:pt x="140" y="391"/>
                      <a:pt x="177" y="391"/>
                    </a:cubicBezTo>
                    <a:cubicBezTo>
                      <a:pt x="203" y="391"/>
                      <a:pt x="226" y="387"/>
                      <a:pt x="248" y="381"/>
                    </a:cubicBezTo>
                    <a:lnTo>
                      <a:pt x="248" y="2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11" name="Freeform 15"/>
              <p:cNvSpPr>
                <a:spLocks noEditPoints="1"/>
              </p:cNvSpPr>
              <p:nvPr/>
            </p:nvSpPr>
            <p:spPr bwMode="gray">
              <a:xfrm>
                <a:off x="2458" y="2399"/>
                <a:ext cx="64" cy="123"/>
              </a:xfrm>
              <a:custGeom>
                <a:avLst/>
                <a:gdLst>
                  <a:gd name="T0" fmla="*/ 71 w 323"/>
                  <a:gd name="T1" fmla="*/ 404 h 618"/>
                  <a:gd name="T2" fmla="*/ 71 w 323"/>
                  <a:gd name="T3" fmla="*/ 618 h 618"/>
                  <a:gd name="T4" fmla="*/ 0 w 323"/>
                  <a:gd name="T5" fmla="*/ 618 h 618"/>
                  <a:gd name="T6" fmla="*/ 0 w 323"/>
                  <a:gd name="T7" fmla="*/ 16 h 618"/>
                  <a:gd name="T8" fmla="*/ 142 w 323"/>
                  <a:gd name="T9" fmla="*/ 0 h 618"/>
                  <a:gd name="T10" fmla="*/ 288 w 323"/>
                  <a:gd name="T11" fmla="*/ 64 h 618"/>
                  <a:gd name="T12" fmla="*/ 323 w 323"/>
                  <a:gd name="T13" fmla="*/ 216 h 618"/>
                  <a:gd name="T14" fmla="*/ 278 w 323"/>
                  <a:gd name="T15" fmla="*/ 376 h 618"/>
                  <a:gd name="T16" fmla="*/ 156 w 323"/>
                  <a:gd name="T17" fmla="*/ 433 h 618"/>
                  <a:gd name="T18" fmla="*/ 98 w 323"/>
                  <a:gd name="T19" fmla="*/ 422 h 618"/>
                  <a:gd name="T20" fmla="*/ 71 w 323"/>
                  <a:gd name="T21" fmla="*/ 404 h 618"/>
                  <a:gd name="T22" fmla="*/ 71 w 323"/>
                  <a:gd name="T23" fmla="*/ 356 h 618"/>
                  <a:gd name="T24" fmla="*/ 149 w 323"/>
                  <a:gd name="T25" fmla="*/ 391 h 618"/>
                  <a:gd name="T26" fmla="*/ 228 w 323"/>
                  <a:gd name="T27" fmla="*/ 336 h 618"/>
                  <a:gd name="T28" fmla="*/ 251 w 323"/>
                  <a:gd name="T29" fmla="*/ 215 h 618"/>
                  <a:gd name="T30" fmla="*/ 220 w 323"/>
                  <a:gd name="T31" fmla="*/ 80 h 618"/>
                  <a:gd name="T32" fmla="*/ 131 w 323"/>
                  <a:gd name="T33" fmla="*/ 43 h 618"/>
                  <a:gd name="T34" fmla="*/ 71 w 323"/>
                  <a:gd name="T35" fmla="*/ 48 h 618"/>
                  <a:gd name="T36" fmla="*/ 71 w 323"/>
                  <a:gd name="T37" fmla="*/ 356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618">
                    <a:moveTo>
                      <a:pt x="71" y="404"/>
                    </a:moveTo>
                    <a:cubicBezTo>
                      <a:pt x="71" y="618"/>
                      <a:pt x="71" y="618"/>
                      <a:pt x="71" y="618"/>
                    </a:cubicBezTo>
                    <a:cubicBezTo>
                      <a:pt x="0" y="618"/>
                      <a:pt x="0" y="618"/>
                      <a:pt x="0" y="618"/>
                    </a:cubicBezTo>
                    <a:cubicBezTo>
                      <a:pt x="0" y="16"/>
                      <a:pt x="0" y="16"/>
                      <a:pt x="0" y="16"/>
                    </a:cubicBezTo>
                    <a:cubicBezTo>
                      <a:pt x="49" y="5"/>
                      <a:pt x="96" y="0"/>
                      <a:pt x="142" y="0"/>
                    </a:cubicBezTo>
                    <a:cubicBezTo>
                      <a:pt x="213" y="0"/>
                      <a:pt x="262" y="22"/>
                      <a:pt x="288" y="64"/>
                    </a:cubicBezTo>
                    <a:cubicBezTo>
                      <a:pt x="311" y="103"/>
                      <a:pt x="323" y="153"/>
                      <a:pt x="323" y="216"/>
                    </a:cubicBezTo>
                    <a:cubicBezTo>
                      <a:pt x="323" y="282"/>
                      <a:pt x="308" y="335"/>
                      <a:pt x="278" y="376"/>
                    </a:cubicBezTo>
                    <a:cubicBezTo>
                      <a:pt x="251" y="414"/>
                      <a:pt x="210" y="433"/>
                      <a:pt x="156" y="433"/>
                    </a:cubicBezTo>
                    <a:cubicBezTo>
                      <a:pt x="134" y="433"/>
                      <a:pt x="114" y="429"/>
                      <a:pt x="98" y="422"/>
                    </a:cubicBezTo>
                    <a:cubicBezTo>
                      <a:pt x="91" y="418"/>
                      <a:pt x="81" y="413"/>
                      <a:pt x="71" y="404"/>
                    </a:cubicBezTo>
                    <a:moveTo>
                      <a:pt x="71" y="356"/>
                    </a:moveTo>
                    <a:cubicBezTo>
                      <a:pt x="94" y="379"/>
                      <a:pt x="120" y="391"/>
                      <a:pt x="149" y="391"/>
                    </a:cubicBezTo>
                    <a:cubicBezTo>
                      <a:pt x="185" y="391"/>
                      <a:pt x="211" y="372"/>
                      <a:pt x="228" y="336"/>
                    </a:cubicBezTo>
                    <a:cubicBezTo>
                      <a:pt x="244" y="303"/>
                      <a:pt x="251" y="263"/>
                      <a:pt x="251" y="215"/>
                    </a:cubicBezTo>
                    <a:cubicBezTo>
                      <a:pt x="251" y="155"/>
                      <a:pt x="241" y="110"/>
                      <a:pt x="220" y="80"/>
                    </a:cubicBezTo>
                    <a:cubicBezTo>
                      <a:pt x="203" y="55"/>
                      <a:pt x="173" y="43"/>
                      <a:pt x="131" y="43"/>
                    </a:cubicBezTo>
                    <a:cubicBezTo>
                      <a:pt x="113" y="43"/>
                      <a:pt x="93" y="44"/>
                      <a:pt x="71" y="48"/>
                    </a:cubicBezTo>
                    <a:lnTo>
                      <a:pt x="71" y="3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12" name="Freeform 16"/>
              <p:cNvSpPr>
                <a:spLocks noEditPoints="1"/>
              </p:cNvSpPr>
              <p:nvPr/>
            </p:nvSpPr>
            <p:spPr bwMode="gray">
              <a:xfrm>
                <a:off x="2541" y="2371"/>
                <a:ext cx="18" cy="112"/>
              </a:xfrm>
              <a:custGeom>
                <a:avLst/>
                <a:gdLst>
                  <a:gd name="T0" fmla="*/ 43 w 86"/>
                  <a:gd name="T1" fmla="*/ 0 h 561"/>
                  <a:gd name="T2" fmla="*/ 75 w 86"/>
                  <a:gd name="T3" fmla="*/ 14 h 561"/>
                  <a:gd name="T4" fmla="*/ 86 w 86"/>
                  <a:gd name="T5" fmla="*/ 43 h 561"/>
                  <a:gd name="T6" fmla="*/ 72 w 86"/>
                  <a:gd name="T7" fmla="*/ 75 h 561"/>
                  <a:gd name="T8" fmla="*/ 43 w 86"/>
                  <a:gd name="T9" fmla="*/ 86 h 561"/>
                  <a:gd name="T10" fmla="*/ 11 w 86"/>
                  <a:gd name="T11" fmla="*/ 72 h 561"/>
                  <a:gd name="T12" fmla="*/ 0 w 86"/>
                  <a:gd name="T13" fmla="*/ 42 h 561"/>
                  <a:gd name="T14" fmla="*/ 14 w 86"/>
                  <a:gd name="T15" fmla="*/ 11 h 561"/>
                  <a:gd name="T16" fmla="*/ 43 w 86"/>
                  <a:gd name="T17" fmla="*/ 0 h 561"/>
                  <a:gd name="T18" fmla="*/ 9 w 86"/>
                  <a:gd name="T19" fmla="*/ 150 h 561"/>
                  <a:gd name="T20" fmla="*/ 79 w 86"/>
                  <a:gd name="T21" fmla="*/ 150 h 561"/>
                  <a:gd name="T22" fmla="*/ 79 w 86"/>
                  <a:gd name="T23" fmla="*/ 561 h 561"/>
                  <a:gd name="T24" fmla="*/ 9 w 86"/>
                  <a:gd name="T25" fmla="*/ 561 h 561"/>
                  <a:gd name="T26" fmla="*/ 9 w 86"/>
                  <a:gd name="T27" fmla="*/ 15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561">
                    <a:moveTo>
                      <a:pt x="43" y="0"/>
                    </a:moveTo>
                    <a:cubicBezTo>
                      <a:pt x="56" y="0"/>
                      <a:pt x="66" y="5"/>
                      <a:pt x="75" y="14"/>
                    </a:cubicBezTo>
                    <a:cubicBezTo>
                      <a:pt x="82" y="22"/>
                      <a:pt x="86" y="32"/>
                      <a:pt x="86" y="43"/>
                    </a:cubicBezTo>
                    <a:cubicBezTo>
                      <a:pt x="86" y="56"/>
                      <a:pt x="81" y="67"/>
                      <a:pt x="72" y="75"/>
                    </a:cubicBezTo>
                    <a:cubicBezTo>
                      <a:pt x="64" y="83"/>
                      <a:pt x="54" y="86"/>
                      <a:pt x="43" y="86"/>
                    </a:cubicBezTo>
                    <a:cubicBezTo>
                      <a:pt x="30" y="86"/>
                      <a:pt x="19" y="82"/>
                      <a:pt x="11" y="72"/>
                    </a:cubicBezTo>
                    <a:cubicBezTo>
                      <a:pt x="4" y="64"/>
                      <a:pt x="0" y="54"/>
                      <a:pt x="0" y="42"/>
                    </a:cubicBezTo>
                    <a:cubicBezTo>
                      <a:pt x="0" y="30"/>
                      <a:pt x="5" y="20"/>
                      <a:pt x="14" y="11"/>
                    </a:cubicBezTo>
                    <a:cubicBezTo>
                      <a:pt x="22" y="4"/>
                      <a:pt x="32" y="0"/>
                      <a:pt x="43" y="0"/>
                    </a:cubicBezTo>
                    <a:moveTo>
                      <a:pt x="9" y="150"/>
                    </a:moveTo>
                    <a:cubicBezTo>
                      <a:pt x="79" y="150"/>
                      <a:pt x="79" y="150"/>
                      <a:pt x="79" y="150"/>
                    </a:cubicBezTo>
                    <a:cubicBezTo>
                      <a:pt x="79" y="561"/>
                      <a:pt x="79" y="561"/>
                      <a:pt x="79" y="561"/>
                    </a:cubicBezTo>
                    <a:cubicBezTo>
                      <a:pt x="9" y="561"/>
                      <a:pt x="9" y="561"/>
                      <a:pt x="9" y="561"/>
                    </a:cubicBezTo>
                    <a:lnTo>
                      <a:pt x="9"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13" name="Freeform 17"/>
              <p:cNvSpPr>
                <a:spLocks/>
              </p:cNvSpPr>
              <p:nvPr/>
            </p:nvSpPr>
            <p:spPr bwMode="gray">
              <a:xfrm>
                <a:off x="2584" y="2399"/>
                <a:ext cx="62" cy="84"/>
              </a:xfrm>
              <a:custGeom>
                <a:avLst/>
                <a:gdLst>
                  <a:gd name="T0" fmla="*/ 0 w 311"/>
                  <a:gd name="T1" fmla="*/ 422 h 422"/>
                  <a:gd name="T2" fmla="*/ 0 w 311"/>
                  <a:gd name="T3" fmla="*/ 16 h 422"/>
                  <a:gd name="T4" fmla="*/ 164 w 311"/>
                  <a:gd name="T5" fmla="*/ 0 h 422"/>
                  <a:gd name="T6" fmla="*/ 299 w 311"/>
                  <a:gd name="T7" fmla="*/ 65 h 422"/>
                  <a:gd name="T8" fmla="*/ 311 w 311"/>
                  <a:gd name="T9" fmla="*/ 170 h 422"/>
                  <a:gd name="T10" fmla="*/ 311 w 311"/>
                  <a:gd name="T11" fmla="*/ 422 h 422"/>
                  <a:gd name="T12" fmla="*/ 241 w 311"/>
                  <a:gd name="T13" fmla="*/ 422 h 422"/>
                  <a:gd name="T14" fmla="*/ 241 w 311"/>
                  <a:gd name="T15" fmla="*/ 174 h 422"/>
                  <a:gd name="T16" fmla="*/ 229 w 311"/>
                  <a:gd name="T17" fmla="*/ 76 h 422"/>
                  <a:gd name="T18" fmla="*/ 157 w 311"/>
                  <a:gd name="T19" fmla="*/ 43 h 422"/>
                  <a:gd name="T20" fmla="*/ 70 w 311"/>
                  <a:gd name="T21" fmla="*/ 52 h 422"/>
                  <a:gd name="T22" fmla="*/ 70 w 311"/>
                  <a:gd name="T23" fmla="*/ 422 h 422"/>
                  <a:gd name="T24" fmla="*/ 0 w 311"/>
                  <a:gd name="T25"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1" h="422">
                    <a:moveTo>
                      <a:pt x="0" y="422"/>
                    </a:moveTo>
                    <a:cubicBezTo>
                      <a:pt x="0" y="16"/>
                      <a:pt x="0" y="16"/>
                      <a:pt x="0" y="16"/>
                    </a:cubicBezTo>
                    <a:cubicBezTo>
                      <a:pt x="65" y="5"/>
                      <a:pt x="119" y="0"/>
                      <a:pt x="164" y="0"/>
                    </a:cubicBezTo>
                    <a:cubicBezTo>
                      <a:pt x="236" y="0"/>
                      <a:pt x="281" y="22"/>
                      <a:pt x="299" y="65"/>
                    </a:cubicBezTo>
                    <a:cubicBezTo>
                      <a:pt x="307" y="85"/>
                      <a:pt x="311" y="120"/>
                      <a:pt x="311" y="170"/>
                    </a:cubicBezTo>
                    <a:cubicBezTo>
                      <a:pt x="311" y="422"/>
                      <a:pt x="311" y="422"/>
                      <a:pt x="311" y="422"/>
                    </a:cubicBezTo>
                    <a:cubicBezTo>
                      <a:pt x="241" y="422"/>
                      <a:pt x="241" y="422"/>
                      <a:pt x="241" y="422"/>
                    </a:cubicBezTo>
                    <a:cubicBezTo>
                      <a:pt x="241" y="174"/>
                      <a:pt x="241" y="174"/>
                      <a:pt x="241" y="174"/>
                    </a:cubicBezTo>
                    <a:cubicBezTo>
                      <a:pt x="241" y="126"/>
                      <a:pt x="237" y="93"/>
                      <a:pt x="229" y="76"/>
                    </a:cubicBezTo>
                    <a:cubicBezTo>
                      <a:pt x="217" y="54"/>
                      <a:pt x="193" y="43"/>
                      <a:pt x="157" y="43"/>
                    </a:cubicBezTo>
                    <a:cubicBezTo>
                      <a:pt x="129" y="43"/>
                      <a:pt x="100" y="45"/>
                      <a:pt x="70" y="52"/>
                    </a:cubicBezTo>
                    <a:cubicBezTo>
                      <a:pt x="70" y="422"/>
                      <a:pt x="70" y="422"/>
                      <a:pt x="70" y="422"/>
                    </a:cubicBezTo>
                    <a:lnTo>
                      <a:pt x="0" y="4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14" name="Freeform 18"/>
              <p:cNvSpPr>
                <a:spLocks noEditPoints="1"/>
              </p:cNvSpPr>
              <p:nvPr/>
            </p:nvSpPr>
            <p:spPr bwMode="gray">
              <a:xfrm>
                <a:off x="2665" y="2399"/>
                <a:ext cx="65" cy="125"/>
              </a:xfrm>
              <a:custGeom>
                <a:avLst/>
                <a:gdLst>
                  <a:gd name="T0" fmla="*/ 253 w 323"/>
                  <a:gd name="T1" fmla="*/ 385 h 624"/>
                  <a:gd name="T2" fmla="*/ 227 w 323"/>
                  <a:gd name="T3" fmla="*/ 410 h 624"/>
                  <a:gd name="T4" fmla="*/ 146 w 323"/>
                  <a:gd name="T5" fmla="*/ 433 h 624"/>
                  <a:gd name="T6" fmla="*/ 55 w 323"/>
                  <a:gd name="T7" fmla="*/ 403 h 624"/>
                  <a:gd name="T8" fmla="*/ 0 w 323"/>
                  <a:gd name="T9" fmla="*/ 236 h 624"/>
                  <a:gd name="T10" fmla="*/ 40 w 323"/>
                  <a:gd name="T11" fmla="*/ 75 h 624"/>
                  <a:gd name="T12" fmla="*/ 193 w 323"/>
                  <a:gd name="T13" fmla="*/ 0 h 624"/>
                  <a:gd name="T14" fmla="*/ 323 w 323"/>
                  <a:gd name="T15" fmla="*/ 16 h 624"/>
                  <a:gd name="T16" fmla="*/ 323 w 323"/>
                  <a:gd name="T17" fmla="*/ 342 h 624"/>
                  <a:gd name="T18" fmla="*/ 315 w 323"/>
                  <a:gd name="T19" fmla="*/ 480 h 624"/>
                  <a:gd name="T20" fmla="*/ 240 w 323"/>
                  <a:gd name="T21" fmla="*/ 598 h 624"/>
                  <a:gd name="T22" fmla="*/ 108 w 323"/>
                  <a:gd name="T23" fmla="*/ 624 h 624"/>
                  <a:gd name="T24" fmla="*/ 56 w 323"/>
                  <a:gd name="T25" fmla="*/ 621 h 624"/>
                  <a:gd name="T26" fmla="*/ 56 w 323"/>
                  <a:gd name="T27" fmla="*/ 579 h 624"/>
                  <a:gd name="T28" fmla="*/ 108 w 323"/>
                  <a:gd name="T29" fmla="*/ 582 h 624"/>
                  <a:gd name="T30" fmla="*/ 194 w 323"/>
                  <a:gd name="T31" fmla="*/ 567 h 624"/>
                  <a:gd name="T32" fmla="*/ 247 w 323"/>
                  <a:gd name="T33" fmla="*/ 488 h 624"/>
                  <a:gd name="T34" fmla="*/ 253 w 323"/>
                  <a:gd name="T35" fmla="*/ 407 h 624"/>
                  <a:gd name="T36" fmla="*/ 253 w 323"/>
                  <a:gd name="T37" fmla="*/ 385 h 624"/>
                  <a:gd name="T38" fmla="*/ 253 w 323"/>
                  <a:gd name="T39" fmla="*/ 46 h 624"/>
                  <a:gd name="T40" fmla="*/ 200 w 323"/>
                  <a:gd name="T41" fmla="*/ 43 h 624"/>
                  <a:gd name="T42" fmla="*/ 131 w 323"/>
                  <a:gd name="T43" fmla="*/ 60 h 624"/>
                  <a:gd name="T44" fmla="*/ 86 w 323"/>
                  <a:gd name="T45" fmla="*/ 133 h 624"/>
                  <a:gd name="T46" fmla="*/ 72 w 323"/>
                  <a:gd name="T47" fmla="*/ 238 h 624"/>
                  <a:gd name="T48" fmla="*/ 99 w 323"/>
                  <a:gd name="T49" fmla="*/ 360 h 624"/>
                  <a:gd name="T50" fmla="*/ 155 w 323"/>
                  <a:gd name="T51" fmla="*/ 391 h 624"/>
                  <a:gd name="T52" fmla="*/ 211 w 323"/>
                  <a:gd name="T53" fmla="*/ 372 h 624"/>
                  <a:gd name="T54" fmla="*/ 247 w 323"/>
                  <a:gd name="T55" fmla="*/ 322 h 624"/>
                  <a:gd name="T56" fmla="*/ 253 w 323"/>
                  <a:gd name="T57" fmla="*/ 275 h 624"/>
                  <a:gd name="T58" fmla="*/ 253 w 323"/>
                  <a:gd name="T59" fmla="*/ 46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3" h="624">
                    <a:moveTo>
                      <a:pt x="253" y="385"/>
                    </a:moveTo>
                    <a:cubicBezTo>
                      <a:pt x="243" y="396"/>
                      <a:pt x="234" y="405"/>
                      <a:pt x="227" y="410"/>
                    </a:cubicBezTo>
                    <a:cubicBezTo>
                      <a:pt x="206" y="425"/>
                      <a:pt x="179" y="433"/>
                      <a:pt x="146" y="433"/>
                    </a:cubicBezTo>
                    <a:cubicBezTo>
                      <a:pt x="109" y="433"/>
                      <a:pt x="79" y="423"/>
                      <a:pt x="55" y="403"/>
                    </a:cubicBezTo>
                    <a:cubicBezTo>
                      <a:pt x="18" y="372"/>
                      <a:pt x="0" y="316"/>
                      <a:pt x="0" y="236"/>
                    </a:cubicBezTo>
                    <a:cubicBezTo>
                      <a:pt x="0" y="171"/>
                      <a:pt x="13" y="117"/>
                      <a:pt x="40" y="75"/>
                    </a:cubicBezTo>
                    <a:cubicBezTo>
                      <a:pt x="72" y="25"/>
                      <a:pt x="123" y="0"/>
                      <a:pt x="193" y="0"/>
                    </a:cubicBezTo>
                    <a:cubicBezTo>
                      <a:pt x="235" y="0"/>
                      <a:pt x="279" y="5"/>
                      <a:pt x="323" y="16"/>
                    </a:cubicBezTo>
                    <a:cubicBezTo>
                      <a:pt x="323" y="342"/>
                      <a:pt x="323" y="342"/>
                      <a:pt x="323" y="342"/>
                    </a:cubicBezTo>
                    <a:cubicBezTo>
                      <a:pt x="323" y="402"/>
                      <a:pt x="321" y="448"/>
                      <a:pt x="315" y="480"/>
                    </a:cubicBezTo>
                    <a:cubicBezTo>
                      <a:pt x="306" y="537"/>
                      <a:pt x="281" y="576"/>
                      <a:pt x="240" y="598"/>
                    </a:cubicBezTo>
                    <a:cubicBezTo>
                      <a:pt x="206" y="616"/>
                      <a:pt x="162" y="624"/>
                      <a:pt x="108" y="624"/>
                    </a:cubicBezTo>
                    <a:cubicBezTo>
                      <a:pt x="93" y="624"/>
                      <a:pt x="76" y="623"/>
                      <a:pt x="56" y="621"/>
                    </a:cubicBezTo>
                    <a:cubicBezTo>
                      <a:pt x="56" y="579"/>
                      <a:pt x="56" y="579"/>
                      <a:pt x="56" y="579"/>
                    </a:cubicBezTo>
                    <a:cubicBezTo>
                      <a:pt x="74" y="581"/>
                      <a:pt x="91" y="582"/>
                      <a:pt x="108" y="582"/>
                    </a:cubicBezTo>
                    <a:cubicBezTo>
                      <a:pt x="146" y="582"/>
                      <a:pt x="175" y="577"/>
                      <a:pt x="194" y="567"/>
                    </a:cubicBezTo>
                    <a:cubicBezTo>
                      <a:pt x="222" y="552"/>
                      <a:pt x="239" y="526"/>
                      <a:pt x="247" y="488"/>
                    </a:cubicBezTo>
                    <a:cubicBezTo>
                      <a:pt x="251" y="466"/>
                      <a:pt x="253" y="440"/>
                      <a:pt x="253" y="407"/>
                    </a:cubicBezTo>
                    <a:lnTo>
                      <a:pt x="253" y="385"/>
                    </a:lnTo>
                    <a:close/>
                    <a:moveTo>
                      <a:pt x="253" y="46"/>
                    </a:moveTo>
                    <a:cubicBezTo>
                      <a:pt x="234" y="44"/>
                      <a:pt x="216" y="43"/>
                      <a:pt x="200" y="43"/>
                    </a:cubicBezTo>
                    <a:cubicBezTo>
                      <a:pt x="171" y="43"/>
                      <a:pt x="148" y="48"/>
                      <a:pt x="131" y="60"/>
                    </a:cubicBezTo>
                    <a:cubicBezTo>
                      <a:pt x="112" y="74"/>
                      <a:pt x="97" y="98"/>
                      <a:pt x="86" y="133"/>
                    </a:cubicBezTo>
                    <a:cubicBezTo>
                      <a:pt x="77" y="163"/>
                      <a:pt x="72" y="198"/>
                      <a:pt x="72" y="238"/>
                    </a:cubicBezTo>
                    <a:cubicBezTo>
                      <a:pt x="72" y="294"/>
                      <a:pt x="81" y="335"/>
                      <a:pt x="99" y="360"/>
                    </a:cubicBezTo>
                    <a:cubicBezTo>
                      <a:pt x="113" y="380"/>
                      <a:pt x="132" y="391"/>
                      <a:pt x="155" y="391"/>
                    </a:cubicBezTo>
                    <a:cubicBezTo>
                      <a:pt x="175" y="391"/>
                      <a:pt x="194" y="384"/>
                      <a:pt x="211" y="372"/>
                    </a:cubicBezTo>
                    <a:cubicBezTo>
                      <a:pt x="228" y="359"/>
                      <a:pt x="240" y="343"/>
                      <a:pt x="247" y="322"/>
                    </a:cubicBezTo>
                    <a:cubicBezTo>
                      <a:pt x="251" y="311"/>
                      <a:pt x="253" y="296"/>
                      <a:pt x="253" y="275"/>
                    </a:cubicBezTo>
                    <a:lnTo>
                      <a:pt x="253"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15" name="Freeform 19"/>
              <p:cNvSpPr>
                <a:spLocks/>
              </p:cNvSpPr>
              <p:nvPr/>
            </p:nvSpPr>
            <p:spPr bwMode="gray">
              <a:xfrm>
                <a:off x="2794" y="2379"/>
                <a:ext cx="36" cy="104"/>
              </a:xfrm>
              <a:custGeom>
                <a:avLst/>
                <a:gdLst>
                  <a:gd name="T0" fmla="*/ 0 w 180"/>
                  <a:gd name="T1" fmla="*/ 0 h 521"/>
                  <a:gd name="T2" fmla="*/ 70 w 180"/>
                  <a:gd name="T3" fmla="*/ 0 h 521"/>
                  <a:gd name="T4" fmla="*/ 70 w 180"/>
                  <a:gd name="T5" fmla="*/ 110 h 521"/>
                  <a:gd name="T6" fmla="*/ 180 w 180"/>
                  <a:gd name="T7" fmla="*/ 110 h 521"/>
                  <a:gd name="T8" fmla="*/ 180 w 180"/>
                  <a:gd name="T9" fmla="*/ 155 h 521"/>
                  <a:gd name="T10" fmla="*/ 70 w 180"/>
                  <a:gd name="T11" fmla="*/ 155 h 521"/>
                  <a:gd name="T12" fmla="*/ 70 w 180"/>
                  <a:gd name="T13" fmla="*/ 373 h 521"/>
                  <a:gd name="T14" fmla="*/ 88 w 180"/>
                  <a:gd name="T15" fmla="*/ 456 h 521"/>
                  <a:gd name="T16" fmla="*/ 127 w 180"/>
                  <a:gd name="T17" fmla="*/ 475 h 521"/>
                  <a:gd name="T18" fmla="*/ 157 w 180"/>
                  <a:gd name="T19" fmla="*/ 476 h 521"/>
                  <a:gd name="T20" fmla="*/ 180 w 180"/>
                  <a:gd name="T21" fmla="*/ 476 h 521"/>
                  <a:gd name="T22" fmla="*/ 180 w 180"/>
                  <a:gd name="T23" fmla="*/ 521 h 521"/>
                  <a:gd name="T24" fmla="*/ 142 w 180"/>
                  <a:gd name="T25" fmla="*/ 521 h 521"/>
                  <a:gd name="T26" fmla="*/ 71 w 180"/>
                  <a:gd name="T27" fmla="*/ 514 h 521"/>
                  <a:gd name="T28" fmla="*/ 6 w 180"/>
                  <a:gd name="T29" fmla="*/ 444 h 521"/>
                  <a:gd name="T30" fmla="*/ 0 w 180"/>
                  <a:gd name="T31" fmla="*/ 363 h 521"/>
                  <a:gd name="T32" fmla="*/ 0 w 180"/>
                  <a:gd name="T33"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0" h="521">
                    <a:moveTo>
                      <a:pt x="0" y="0"/>
                    </a:moveTo>
                    <a:cubicBezTo>
                      <a:pt x="70" y="0"/>
                      <a:pt x="70" y="0"/>
                      <a:pt x="70" y="0"/>
                    </a:cubicBezTo>
                    <a:cubicBezTo>
                      <a:pt x="70" y="110"/>
                      <a:pt x="70" y="110"/>
                      <a:pt x="70" y="110"/>
                    </a:cubicBezTo>
                    <a:cubicBezTo>
                      <a:pt x="180" y="110"/>
                      <a:pt x="180" y="110"/>
                      <a:pt x="180" y="110"/>
                    </a:cubicBezTo>
                    <a:cubicBezTo>
                      <a:pt x="180" y="155"/>
                      <a:pt x="180" y="155"/>
                      <a:pt x="180" y="155"/>
                    </a:cubicBezTo>
                    <a:cubicBezTo>
                      <a:pt x="70" y="155"/>
                      <a:pt x="70" y="155"/>
                      <a:pt x="70" y="155"/>
                    </a:cubicBezTo>
                    <a:cubicBezTo>
                      <a:pt x="70" y="373"/>
                      <a:pt x="70" y="373"/>
                      <a:pt x="70" y="373"/>
                    </a:cubicBezTo>
                    <a:cubicBezTo>
                      <a:pt x="70" y="414"/>
                      <a:pt x="76" y="442"/>
                      <a:pt x="88" y="456"/>
                    </a:cubicBezTo>
                    <a:cubicBezTo>
                      <a:pt x="97" y="467"/>
                      <a:pt x="110" y="473"/>
                      <a:pt x="127" y="475"/>
                    </a:cubicBezTo>
                    <a:cubicBezTo>
                      <a:pt x="133" y="475"/>
                      <a:pt x="143" y="476"/>
                      <a:pt x="157" y="476"/>
                    </a:cubicBezTo>
                    <a:cubicBezTo>
                      <a:pt x="180" y="476"/>
                      <a:pt x="180" y="476"/>
                      <a:pt x="180" y="476"/>
                    </a:cubicBezTo>
                    <a:cubicBezTo>
                      <a:pt x="180" y="521"/>
                      <a:pt x="180" y="521"/>
                      <a:pt x="180" y="521"/>
                    </a:cubicBezTo>
                    <a:cubicBezTo>
                      <a:pt x="142" y="521"/>
                      <a:pt x="142" y="521"/>
                      <a:pt x="142" y="521"/>
                    </a:cubicBezTo>
                    <a:cubicBezTo>
                      <a:pt x="112" y="521"/>
                      <a:pt x="89" y="518"/>
                      <a:pt x="71" y="514"/>
                    </a:cubicBezTo>
                    <a:cubicBezTo>
                      <a:pt x="36" y="504"/>
                      <a:pt x="14" y="481"/>
                      <a:pt x="6" y="444"/>
                    </a:cubicBezTo>
                    <a:cubicBezTo>
                      <a:pt x="2" y="425"/>
                      <a:pt x="0" y="397"/>
                      <a:pt x="0" y="36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16" name="Freeform 20"/>
              <p:cNvSpPr>
                <a:spLocks noEditPoints="1"/>
              </p:cNvSpPr>
              <p:nvPr/>
            </p:nvSpPr>
            <p:spPr bwMode="gray">
              <a:xfrm>
                <a:off x="2845" y="2399"/>
                <a:ext cx="69" cy="86"/>
              </a:xfrm>
              <a:custGeom>
                <a:avLst/>
                <a:gdLst>
                  <a:gd name="T0" fmla="*/ 173 w 345"/>
                  <a:gd name="T1" fmla="*/ 0 h 433"/>
                  <a:gd name="T2" fmla="*/ 304 w 345"/>
                  <a:gd name="T3" fmla="*/ 58 h 433"/>
                  <a:gd name="T4" fmla="*/ 345 w 345"/>
                  <a:gd name="T5" fmla="*/ 217 h 433"/>
                  <a:gd name="T6" fmla="*/ 304 w 345"/>
                  <a:gd name="T7" fmla="*/ 375 h 433"/>
                  <a:gd name="T8" fmla="*/ 173 w 345"/>
                  <a:gd name="T9" fmla="*/ 433 h 433"/>
                  <a:gd name="T10" fmla="*/ 0 w 345"/>
                  <a:gd name="T11" fmla="*/ 214 h 433"/>
                  <a:gd name="T12" fmla="*/ 42 w 345"/>
                  <a:gd name="T13" fmla="*/ 58 h 433"/>
                  <a:gd name="T14" fmla="*/ 173 w 345"/>
                  <a:gd name="T15" fmla="*/ 0 h 433"/>
                  <a:gd name="T16" fmla="*/ 173 w 345"/>
                  <a:gd name="T17" fmla="*/ 43 h 433"/>
                  <a:gd name="T18" fmla="*/ 91 w 345"/>
                  <a:gd name="T19" fmla="*/ 96 h 433"/>
                  <a:gd name="T20" fmla="*/ 72 w 345"/>
                  <a:gd name="T21" fmla="*/ 215 h 433"/>
                  <a:gd name="T22" fmla="*/ 91 w 345"/>
                  <a:gd name="T23" fmla="*/ 337 h 433"/>
                  <a:gd name="T24" fmla="*/ 173 w 345"/>
                  <a:gd name="T25" fmla="*/ 391 h 433"/>
                  <a:gd name="T26" fmla="*/ 255 w 345"/>
                  <a:gd name="T27" fmla="*/ 337 h 433"/>
                  <a:gd name="T28" fmla="*/ 274 w 345"/>
                  <a:gd name="T29" fmla="*/ 217 h 433"/>
                  <a:gd name="T30" fmla="*/ 255 w 345"/>
                  <a:gd name="T31" fmla="*/ 96 h 433"/>
                  <a:gd name="T32" fmla="*/ 173 w 345"/>
                  <a:gd name="T33" fmla="*/ 4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433">
                    <a:moveTo>
                      <a:pt x="173" y="0"/>
                    </a:moveTo>
                    <a:cubicBezTo>
                      <a:pt x="232" y="0"/>
                      <a:pt x="275" y="20"/>
                      <a:pt x="304" y="58"/>
                    </a:cubicBezTo>
                    <a:cubicBezTo>
                      <a:pt x="331" y="96"/>
                      <a:pt x="345" y="149"/>
                      <a:pt x="345" y="217"/>
                    </a:cubicBezTo>
                    <a:cubicBezTo>
                      <a:pt x="345" y="284"/>
                      <a:pt x="331" y="336"/>
                      <a:pt x="304" y="375"/>
                    </a:cubicBezTo>
                    <a:cubicBezTo>
                      <a:pt x="276" y="414"/>
                      <a:pt x="232" y="433"/>
                      <a:pt x="173" y="433"/>
                    </a:cubicBezTo>
                    <a:cubicBezTo>
                      <a:pt x="58" y="433"/>
                      <a:pt x="0" y="360"/>
                      <a:pt x="0" y="214"/>
                    </a:cubicBezTo>
                    <a:cubicBezTo>
                      <a:pt x="0" y="148"/>
                      <a:pt x="14" y="96"/>
                      <a:pt x="42" y="58"/>
                    </a:cubicBezTo>
                    <a:cubicBezTo>
                      <a:pt x="70" y="20"/>
                      <a:pt x="114" y="0"/>
                      <a:pt x="173" y="0"/>
                    </a:cubicBezTo>
                    <a:moveTo>
                      <a:pt x="173" y="43"/>
                    </a:moveTo>
                    <a:cubicBezTo>
                      <a:pt x="133" y="43"/>
                      <a:pt x="106" y="60"/>
                      <a:pt x="91" y="96"/>
                    </a:cubicBezTo>
                    <a:cubicBezTo>
                      <a:pt x="78" y="125"/>
                      <a:pt x="72" y="165"/>
                      <a:pt x="72" y="215"/>
                    </a:cubicBezTo>
                    <a:cubicBezTo>
                      <a:pt x="72" y="267"/>
                      <a:pt x="78" y="308"/>
                      <a:pt x="91" y="337"/>
                    </a:cubicBezTo>
                    <a:cubicBezTo>
                      <a:pt x="106" y="373"/>
                      <a:pt x="133" y="391"/>
                      <a:pt x="173" y="391"/>
                    </a:cubicBezTo>
                    <a:cubicBezTo>
                      <a:pt x="213" y="391"/>
                      <a:pt x="240" y="373"/>
                      <a:pt x="255" y="337"/>
                    </a:cubicBezTo>
                    <a:cubicBezTo>
                      <a:pt x="267" y="308"/>
                      <a:pt x="274" y="267"/>
                      <a:pt x="274" y="217"/>
                    </a:cubicBezTo>
                    <a:cubicBezTo>
                      <a:pt x="274" y="165"/>
                      <a:pt x="267" y="124"/>
                      <a:pt x="255" y="96"/>
                    </a:cubicBezTo>
                    <a:cubicBezTo>
                      <a:pt x="239" y="60"/>
                      <a:pt x="212" y="43"/>
                      <a:pt x="173" y="4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17" name="Freeform 21"/>
              <p:cNvSpPr>
                <a:spLocks/>
              </p:cNvSpPr>
              <p:nvPr/>
            </p:nvSpPr>
            <p:spPr bwMode="gray">
              <a:xfrm>
                <a:off x="2934" y="2399"/>
                <a:ext cx="106" cy="84"/>
              </a:xfrm>
              <a:custGeom>
                <a:avLst/>
                <a:gdLst>
                  <a:gd name="T0" fmla="*/ 0 w 530"/>
                  <a:gd name="T1" fmla="*/ 422 h 422"/>
                  <a:gd name="T2" fmla="*/ 0 w 530"/>
                  <a:gd name="T3" fmla="*/ 16 h 422"/>
                  <a:gd name="T4" fmla="*/ 151 w 530"/>
                  <a:gd name="T5" fmla="*/ 0 h 422"/>
                  <a:gd name="T6" fmla="*/ 261 w 530"/>
                  <a:gd name="T7" fmla="*/ 27 h 422"/>
                  <a:gd name="T8" fmla="*/ 392 w 530"/>
                  <a:gd name="T9" fmla="*/ 0 h 422"/>
                  <a:gd name="T10" fmla="*/ 518 w 530"/>
                  <a:gd name="T11" fmla="*/ 65 h 422"/>
                  <a:gd name="T12" fmla="*/ 530 w 530"/>
                  <a:gd name="T13" fmla="*/ 170 h 422"/>
                  <a:gd name="T14" fmla="*/ 530 w 530"/>
                  <a:gd name="T15" fmla="*/ 422 h 422"/>
                  <a:gd name="T16" fmla="*/ 459 w 530"/>
                  <a:gd name="T17" fmla="*/ 422 h 422"/>
                  <a:gd name="T18" fmla="*/ 459 w 530"/>
                  <a:gd name="T19" fmla="*/ 174 h 422"/>
                  <a:gd name="T20" fmla="*/ 448 w 530"/>
                  <a:gd name="T21" fmla="*/ 77 h 422"/>
                  <a:gd name="T22" fmla="*/ 383 w 530"/>
                  <a:gd name="T23" fmla="*/ 43 h 422"/>
                  <a:gd name="T24" fmla="*/ 300 w 530"/>
                  <a:gd name="T25" fmla="*/ 62 h 422"/>
                  <a:gd name="T26" fmla="*/ 300 w 530"/>
                  <a:gd name="T27" fmla="*/ 422 h 422"/>
                  <a:gd name="T28" fmla="*/ 230 w 530"/>
                  <a:gd name="T29" fmla="*/ 422 h 422"/>
                  <a:gd name="T30" fmla="*/ 230 w 530"/>
                  <a:gd name="T31" fmla="*/ 171 h 422"/>
                  <a:gd name="T32" fmla="*/ 218 w 530"/>
                  <a:gd name="T33" fmla="*/ 77 h 422"/>
                  <a:gd name="T34" fmla="*/ 151 w 530"/>
                  <a:gd name="T35" fmla="*/ 43 h 422"/>
                  <a:gd name="T36" fmla="*/ 70 w 530"/>
                  <a:gd name="T37" fmla="*/ 52 h 422"/>
                  <a:gd name="T38" fmla="*/ 70 w 530"/>
                  <a:gd name="T39" fmla="*/ 422 h 422"/>
                  <a:gd name="T40" fmla="*/ 0 w 530"/>
                  <a:gd name="T41"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0" h="422">
                    <a:moveTo>
                      <a:pt x="0" y="422"/>
                    </a:moveTo>
                    <a:cubicBezTo>
                      <a:pt x="0" y="16"/>
                      <a:pt x="0" y="16"/>
                      <a:pt x="0" y="16"/>
                    </a:cubicBezTo>
                    <a:cubicBezTo>
                      <a:pt x="64" y="5"/>
                      <a:pt x="114" y="0"/>
                      <a:pt x="151" y="0"/>
                    </a:cubicBezTo>
                    <a:cubicBezTo>
                      <a:pt x="200" y="0"/>
                      <a:pt x="236" y="9"/>
                      <a:pt x="261" y="27"/>
                    </a:cubicBezTo>
                    <a:cubicBezTo>
                      <a:pt x="305" y="9"/>
                      <a:pt x="349" y="0"/>
                      <a:pt x="392" y="0"/>
                    </a:cubicBezTo>
                    <a:cubicBezTo>
                      <a:pt x="458" y="0"/>
                      <a:pt x="500" y="22"/>
                      <a:pt x="518" y="65"/>
                    </a:cubicBezTo>
                    <a:cubicBezTo>
                      <a:pt x="526" y="85"/>
                      <a:pt x="530" y="120"/>
                      <a:pt x="530" y="170"/>
                    </a:cubicBezTo>
                    <a:cubicBezTo>
                      <a:pt x="530" y="422"/>
                      <a:pt x="530" y="422"/>
                      <a:pt x="530" y="422"/>
                    </a:cubicBezTo>
                    <a:cubicBezTo>
                      <a:pt x="459" y="422"/>
                      <a:pt x="459" y="422"/>
                      <a:pt x="459" y="422"/>
                    </a:cubicBezTo>
                    <a:cubicBezTo>
                      <a:pt x="459" y="174"/>
                      <a:pt x="459" y="174"/>
                      <a:pt x="459" y="174"/>
                    </a:cubicBezTo>
                    <a:cubicBezTo>
                      <a:pt x="459" y="126"/>
                      <a:pt x="456" y="94"/>
                      <a:pt x="448" y="77"/>
                    </a:cubicBezTo>
                    <a:cubicBezTo>
                      <a:pt x="438" y="54"/>
                      <a:pt x="416" y="43"/>
                      <a:pt x="383" y="43"/>
                    </a:cubicBezTo>
                    <a:cubicBezTo>
                      <a:pt x="356" y="43"/>
                      <a:pt x="328" y="49"/>
                      <a:pt x="300" y="62"/>
                    </a:cubicBezTo>
                    <a:cubicBezTo>
                      <a:pt x="300" y="422"/>
                      <a:pt x="300" y="422"/>
                      <a:pt x="300" y="422"/>
                    </a:cubicBezTo>
                    <a:cubicBezTo>
                      <a:pt x="230" y="422"/>
                      <a:pt x="230" y="422"/>
                      <a:pt x="230" y="422"/>
                    </a:cubicBezTo>
                    <a:cubicBezTo>
                      <a:pt x="230" y="171"/>
                      <a:pt x="230" y="171"/>
                      <a:pt x="230" y="171"/>
                    </a:cubicBezTo>
                    <a:cubicBezTo>
                      <a:pt x="230" y="125"/>
                      <a:pt x="226" y="93"/>
                      <a:pt x="218" y="77"/>
                    </a:cubicBezTo>
                    <a:cubicBezTo>
                      <a:pt x="207" y="54"/>
                      <a:pt x="185" y="43"/>
                      <a:pt x="151" y="43"/>
                    </a:cubicBezTo>
                    <a:cubicBezTo>
                      <a:pt x="125" y="43"/>
                      <a:pt x="98" y="45"/>
                      <a:pt x="70" y="52"/>
                    </a:cubicBezTo>
                    <a:cubicBezTo>
                      <a:pt x="70" y="422"/>
                      <a:pt x="70" y="422"/>
                      <a:pt x="70" y="422"/>
                    </a:cubicBezTo>
                    <a:lnTo>
                      <a:pt x="0" y="4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18" name="Freeform 22"/>
              <p:cNvSpPr>
                <a:spLocks noEditPoints="1"/>
              </p:cNvSpPr>
              <p:nvPr/>
            </p:nvSpPr>
            <p:spPr bwMode="gray">
              <a:xfrm>
                <a:off x="3060" y="2399"/>
                <a:ext cx="69" cy="86"/>
              </a:xfrm>
              <a:custGeom>
                <a:avLst/>
                <a:gdLst>
                  <a:gd name="T0" fmla="*/ 173 w 345"/>
                  <a:gd name="T1" fmla="*/ 0 h 433"/>
                  <a:gd name="T2" fmla="*/ 304 w 345"/>
                  <a:gd name="T3" fmla="*/ 58 h 433"/>
                  <a:gd name="T4" fmla="*/ 345 w 345"/>
                  <a:gd name="T5" fmla="*/ 217 h 433"/>
                  <a:gd name="T6" fmla="*/ 304 w 345"/>
                  <a:gd name="T7" fmla="*/ 375 h 433"/>
                  <a:gd name="T8" fmla="*/ 173 w 345"/>
                  <a:gd name="T9" fmla="*/ 433 h 433"/>
                  <a:gd name="T10" fmla="*/ 0 w 345"/>
                  <a:gd name="T11" fmla="*/ 214 h 433"/>
                  <a:gd name="T12" fmla="*/ 42 w 345"/>
                  <a:gd name="T13" fmla="*/ 58 h 433"/>
                  <a:gd name="T14" fmla="*/ 173 w 345"/>
                  <a:gd name="T15" fmla="*/ 0 h 433"/>
                  <a:gd name="T16" fmla="*/ 173 w 345"/>
                  <a:gd name="T17" fmla="*/ 43 h 433"/>
                  <a:gd name="T18" fmla="*/ 91 w 345"/>
                  <a:gd name="T19" fmla="*/ 96 h 433"/>
                  <a:gd name="T20" fmla="*/ 72 w 345"/>
                  <a:gd name="T21" fmla="*/ 215 h 433"/>
                  <a:gd name="T22" fmla="*/ 91 w 345"/>
                  <a:gd name="T23" fmla="*/ 337 h 433"/>
                  <a:gd name="T24" fmla="*/ 173 w 345"/>
                  <a:gd name="T25" fmla="*/ 391 h 433"/>
                  <a:gd name="T26" fmla="*/ 255 w 345"/>
                  <a:gd name="T27" fmla="*/ 337 h 433"/>
                  <a:gd name="T28" fmla="*/ 274 w 345"/>
                  <a:gd name="T29" fmla="*/ 217 h 433"/>
                  <a:gd name="T30" fmla="*/ 255 w 345"/>
                  <a:gd name="T31" fmla="*/ 96 h 433"/>
                  <a:gd name="T32" fmla="*/ 173 w 345"/>
                  <a:gd name="T33" fmla="*/ 4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433">
                    <a:moveTo>
                      <a:pt x="173" y="0"/>
                    </a:moveTo>
                    <a:cubicBezTo>
                      <a:pt x="232" y="0"/>
                      <a:pt x="275" y="20"/>
                      <a:pt x="304" y="58"/>
                    </a:cubicBezTo>
                    <a:cubicBezTo>
                      <a:pt x="332" y="96"/>
                      <a:pt x="345" y="149"/>
                      <a:pt x="345" y="217"/>
                    </a:cubicBezTo>
                    <a:cubicBezTo>
                      <a:pt x="345" y="284"/>
                      <a:pt x="332" y="336"/>
                      <a:pt x="304" y="375"/>
                    </a:cubicBezTo>
                    <a:cubicBezTo>
                      <a:pt x="276" y="414"/>
                      <a:pt x="232" y="433"/>
                      <a:pt x="173" y="433"/>
                    </a:cubicBezTo>
                    <a:cubicBezTo>
                      <a:pt x="58" y="433"/>
                      <a:pt x="0" y="360"/>
                      <a:pt x="0" y="214"/>
                    </a:cubicBezTo>
                    <a:cubicBezTo>
                      <a:pt x="0" y="148"/>
                      <a:pt x="14" y="96"/>
                      <a:pt x="42" y="58"/>
                    </a:cubicBezTo>
                    <a:cubicBezTo>
                      <a:pt x="70" y="20"/>
                      <a:pt x="114" y="0"/>
                      <a:pt x="173" y="0"/>
                    </a:cubicBezTo>
                    <a:moveTo>
                      <a:pt x="173" y="43"/>
                    </a:moveTo>
                    <a:cubicBezTo>
                      <a:pt x="133" y="43"/>
                      <a:pt x="106" y="60"/>
                      <a:pt x="91" y="96"/>
                    </a:cubicBezTo>
                    <a:cubicBezTo>
                      <a:pt x="78" y="125"/>
                      <a:pt x="72" y="165"/>
                      <a:pt x="72" y="215"/>
                    </a:cubicBezTo>
                    <a:cubicBezTo>
                      <a:pt x="72" y="267"/>
                      <a:pt x="78" y="308"/>
                      <a:pt x="91" y="337"/>
                    </a:cubicBezTo>
                    <a:cubicBezTo>
                      <a:pt x="106" y="373"/>
                      <a:pt x="133" y="391"/>
                      <a:pt x="173" y="391"/>
                    </a:cubicBezTo>
                    <a:cubicBezTo>
                      <a:pt x="213" y="391"/>
                      <a:pt x="240" y="373"/>
                      <a:pt x="255" y="337"/>
                    </a:cubicBezTo>
                    <a:cubicBezTo>
                      <a:pt x="267" y="308"/>
                      <a:pt x="274" y="267"/>
                      <a:pt x="274" y="217"/>
                    </a:cubicBezTo>
                    <a:cubicBezTo>
                      <a:pt x="274" y="165"/>
                      <a:pt x="267" y="124"/>
                      <a:pt x="255" y="96"/>
                    </a:cubicBezTo>
                    <a:cubicBezTo>
                      <a:pt x="240" y="60"/>
                      <a:pt x="212" y="43"/>
                      <a:pt x="173" y="4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19" name="Freeform 23"/>
              <p:cNvSpPr>
                <a:spLocks/>
              </p:cNvSpPr>
              <p:nvPr/>
            </p:nvSpPr>
            <p:spPr bwMode="gray">
              <a:xfrm>
                <a:off x="3150" y="2399"/>
                <a:ext cx="35" cy="84"/>
              </a:xfrm>
              <a:custGeom>
                <a:avLst/>
                <a:gdLst>
                  <a:gd name="T0" fmla="*/ 0 w 177"/>
                  <a:gd name="T1" fmla="*/ 422 h 422"/>
                  <a:gd name="T2" fmla="*/ 0 w 177"/>
                  <a:gd name="T3" fmla="*/ 18 h 422"/>
                  <a:gd name="T4" fmla="*/ 177 w 177"/>
                  <a:gd name="T5" fmla="*/ 0 h 422"/>
                  <a:gd name="T6" fmla="*/ 177 w 177"/>
                  <a:gd name="T7" fmla="*/ 44 h 422"/>
                  <a:gd name="T8" fmla="*/ 70 w 177"/>
                  <a:gd name="T9" fmla="*/ 52 h 422"/>
                  <a:gd name="T10" fmla="*/ 70 w 177"/>
                  <a:gd name="T11" fmla="*/ 422 h 422"/>
                  <a:gd name="T12" fmla="*/ 0 w 177"/>
                  <a:gd name="T13" fmla="*/ 422 h 422"/>
                </a:gdLst>
                <a:ahLst/>
                <a:cxnLst>
                  <a:cxn ang="0">
                    <a:pos x="T0" y="T1"/>
                  </a:cxn>
                  <a:cxn ang="0">
                    <a:pos x="T2" y="T3"/>
                  </a:cxn>
                  <a:cxn ang="0">
                    <a:pos x="T4" y="T5"/>
                  </a:cxn>
                  <a:cxn ang="0">
                    <a:pos x="T6" y="T7"/>
                  </a:cxn>
                  <a:cxn ang="0">
                    <a:pos x="T8" y="T9"/>
                  </a:cxn>
                  <a:cxn ang="0">
                    <a:pos x="T10" y="T11"/>
                  </a:cxn>
                  <a:cxn ang="0">
                    <a:pos x="T12" y="T13"/>
                  </a:cxn>
                </a:cxnLst>
                <a:rect l="0" t="0" r="r" b="b"/>
                <a:pathLst>
                  <a:path w="177" h="422">
                    <a:moveTo>
                      <a:pt x="0" y="422"/>
                    </a:moveTo>
                    <a:cubicBezTo>
                      <a:pt x="0" y="18"/>
                      <a:pt x="0" y="18"/>
                      <a:pt x="0" y="18"/>
                    </a:cubicBezTo>
                    <a:cubicBezTo>
                      <a:pt x="53" y="7"/>
                      <a:pt x="112" y="1"/>
                      <a:pt x="177" y="0"/>
                    </a:cubicBezTo>
                    <a:cubicBezTo>
                      <a:pt x="177" y="44"/>
                      <a:pt x="177" y="44"/>
                      <a:pt x="177" y="44"/>
                    </a:cubicBezTo>
                    <a:cubicBezTo>
                      <a:pt x="138" y="44"/>
                      <a:pt x="102" y="47"/>
                      <a:pt x="70" y="52"/>
                    </a:cubicBezTo>
                    <a:cubicBezTo>
                      <a:pt x="70" y="422"/>
                      <a:pt x="70" y="422"/>
                      <a:pt x="70" y="422"/>
                    </a:cubicBezTo>
                    <a:lnTo>
                      <a:pt x="0" y="4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20" name="Freeform 24"/>
              <p:cNvSpPr>
                <a:spLocks/>
              </p:cNvSpPr>
              <p:nvPr/>
            </p:nvSpPr>
            <p:spPr bwMode="gray">
              <a:xfrm>
                <a:off x="3201" y="2399"/>
                <a:ext cx="35" cy="84"/>
              </a:xfrm>
              <a:custGeom>
                <a:avLst/>
                <a:gdLst>
                  <a:gd name="T0" fmla="*/ 0 w 178"/>
                  <a:gd name="T1" fmla="*/ 422 h 422"/>
                  <a:gd name="T2" fmla="*/ 0 w 178"/>
                  <a:gd name="T3" fmla="*/ 18 h 422"/>
                  <a:gd name="T4" fmla="*/ 178 w 178"/>
                  <a:gd name="T5" fmla="*/ 0 h 422"/>
                  <a:gd name="T6" fmla="*/ 178 w 178"/>
                  <a:gd name="T7" fmla="*/ 44 h 422"/>
                  <a:gd name="T8" fmla="*/ 71 w 178"/>
                  <a:gd name="T9" fmla="*/ 52 h 422"/>
                  <a:gd name="T10" fmla="*/ 71 w 178"/>
                  <a:gd name="T11" fmla="*/ 422 h 422"/>
                  <a:gd name="T12" fmla="*/ 0 w 178"/>
                  <a:gd name="T13" fmla="*/ 422 h 422"/>
                </a:gdLst>
                <a:ahLst/>
                <a:cxnLst>
                  <a:cxn ang="0">
                    <a:pos x="T0" y="T1"/>
                  </a:cxn>
                  <a:cxn ang="0">
                    <a:pos x="T2" y="T3"/>
                  </a:cxn>
                  <a:cxn ang="0">
                    <a:pos x="T4" y="T5"/>
                  </a:cxn>
                  <a:cxn ang="0">
                    <a:pos x="T6" y="T7"/>
                  </a:cxn>
                  <a:cxn ang="0">
                    <a:pos x="T8" y="T9"/>
                  </a:cxn>
                  <a:cxn ang="0">
                    <a:pos x="T10" y="T11"/>
                  </a:cxn>
                  <a:cxn ang="0">
                    <a:pos x="T12" y="T13"/>
                  </a:cxn>
                </a:cxnLst>
                <a:rect l="0" t="0" r="r" b="b"/>
                <a:pathLst>
                  <a:path w="178" h="422">
                    <a:moveTo>
                      <a:pt x="0" y="422"/>
                    </a:moveTo>
                    <a:cubicBezTo>
                      <a:pt x="0" y="18"/>
                      <a:pt x="0" y="18"/>
                      <a:pt x="0" y="18"/>
                    </a:cubicBezTo>
                    <a:cubicBezTo>
                      <a:pt x="54" y="7"/>
                      <a:pt x="113" y="1"/>
                      <a:pt x="178" y="0"/>
                    </a:cubicBezTo>
                    <a:cubicBezTo>
                      <a:pt x="178" y="44"/>
                      <a:pt x="178" y="44"/>
                      <a:pt x="178" y="44"/>
                    </a:cubicBezTo>
                    <a:cubicBezTo>
                      <a:pt x="138" y="44"/>
                      <a:pt x="102" y="47"/>
                      <a:pt x="71" y="52"/>
                    </a:cubicBezTo>
                    <a:cubicBezTo>
                      <a:pt x="71" y="422"/>
                      <a:pt x="71" y="422"/>
                      <a:pt x="71" y="422"/>
                    </a:cubicBezTo>
                    <a:lnTo>
                      <a:pt x="0" y="4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21" name="Freeform 25"/>
              <p:cNvSpPr>
                <a:spLocks noEditPoints="1"/>
              </p:cNvSpPr>
              <p:nvPr/>
            </p:nvSpPr>
            <p:spPr bwMode="gray">
              <a:xfrm>
                <a:off x="3246" y="2399"/>
                <a:ext cx="69" cy="86"/>
              </a:xfrm>
              <a:custGeom>
                <a:avLst/>
                <a:gdLst>
                  <a:gd name="T0" fmla="*/ 173 w 345"/>
                  <a:gd name="T1" fmla="*/ 0 h 433"/>
                  <a:gd name="T2" fmla="*/ 304 w 345"/>
                  <a:gd name="T3" fmla="*/ 58 h 433"/>
                  <a:gd name="T4" fmla="*/ 345 w 345"/>
                  <a:gd name="T5" fmla="*/ 217 h 433"/>
                  <a:gd name="T6" fmla="*/ 304 w 345"/>
                  <a:gd name="T7" fmla="*/ 375 h 433"/>
                  <a:gd name="T8" fmla="*/ 173 w 345"/>
                  <a:gd name="T9" fmla="*/ 433 h 433"/>
                  <a:gd name="T10" fmla="*/ 0 w 345"/>
                  <a:gd name="T11" fmla="*/ 214 h 433"/>
                  <a:gd name="T12" fmla="*/ 41 w 345"/>
                  <a:gd name="T13" fmla="*/ 58 h 433"/>
                  <a:gd name="T14" fmla="*/ 173 w 345"/>
                  <a:gd name="T15" fmla="*/ 0 h 433"/>
                  <a:gd name="T16" fmla="*/ 173 w 345"/>
                  <a:gd name="T17" fmla="*/ 43 h 433"/>
                  <a:gd name="T18" fmla="*/ 90 w 345"/>
                  <a:gd name="T19" fmla="*/ 96 h 433"/>
                  <a:gd name="T20" fmla="*/ 72 w 345"/>
                  <a:gd name="T21" fmla="*/ 215 h 433"/>
                  <a:gd name="T22" fmla="*/ 90 w 345"/>
                  <a:gd name="T23" fmla="*/ 337 h 433"/>
                  <a:gd name="T24" fmla="*/ 173 w 345"/>
                  <a:gd name="T25" fmla="*/ 391 h 433"/>
                  <a:gd name="T26" fmla="*/ 255 w 345"/>
                  <a:gd name="T27" fmla="*/ 337 h 433"/>
                  <a:gd name="T28" fmla="*/ 273 w 345"/>
                  <a:gd name="T29" fmla="*/ 217 h 433"/>
                  <a:gd name="T30" fmla="*/ 255 w 345"/>
                  <a:gd name="T31" fmla="*/ 96 h 433"/>
                  <a:gd name="T32" fmla="*/ 173 w 345"/>
                  <a:gd name="T33" fmla="*/ 4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433">
                    <a:moveTo>
                      <a:pt x="173" y="0"/>
                    </a:moveTo>
                    <a:cubicBezTo>
                      <a:pt x="231" y="0"/>
                      <a:pt x="275" y="20"/>
                      <a:pt x="304" y="58"/>
                    </a:cubicBezTo>
                    <a:cubicBezTo>
                      <a:pt x="331" y="96"/>
                      <a:pt x="345" y="149"/>
                      <a:pt x="345" y="217"/>
                    </a:cubicBezTo>
                    <a:cubicBezTo>
                      <a:pt x="345" y="284"/>
                      <a:pt x="331" y="336"/>
                      <a:pt x="304" y="375"/>
                    </a:cubicBezTo>
                    <a:cubicBezTo>
                      <a:pt x="276" y="414"/>
                      <a:pt x="232" y="433"/>
                      <a:pt x="173" y="433"/>
                    </a:cubicBezTo>
                    <a:cubicBezTo>
                      <a:pt x="58" y="433"/>
                      <a:pt x="0" y="360"/>
                      <a:pt x="0" y="214"/>
                    </a:cubicBezTo>
                    <a:cubicBezTo>
                      <a:pt x="0" y="148"/>
                      <a:pt x="14" y="96"/>
                      <a:pt x="41" y="58"/>
                    </a:cubicBezTo>
                    <a:cubicBezTo>
                      <a:pt x="70" y="20"/>
                      <a:pt x="114" y="0"/>
                      <a:pt x="173" y="0"/>
                    </a:cubicBezTo>
                    <a:moveTo>
                      <a:pt x="173" y="43"/>
                    </a:moveTo>
                    <a:cubicBezTo>
                      <a:pt x="133" y="43"/>
                      <a:pt x="106" y="60"/>
                      <a:pt x="90" y="96"/>
                    </a:cubicBezTo>
                    <a:cubicBezTo>
                      <a:pt x="78" y="125"/>
                      <a:pt x="72" y="165"/>
                      <a:pt x="72" y="215"/>
                    </a:cubicBezTo>
                    <a:cubicBezTo>
                      <a:pt x="72" y="267"/>
                      <a:pt x="78" y="308"/>
                      <a:pt x="90" y="337"/>
                    </a:cubicBezTo>
                    <a:cubicBezTo>
                      <a:pt x="106" y="373"/>
                      <a:pt x="133" y="391"/>
                      <a:pt x="173" y="391"/>
                    </a:cubicBezTo>
                    <a:cubicBezTo>
                      <a:pt x="213" y="391"/>
                      <a:pt x="240" y="373"/>
                      <a:pt x="255" y="337"/>
                    </a:cubicBezTo>
                    <a:cubicBezTo>
                      <a:pt x="267" y="308"/>
                      <a:pt x="273" y="267"/>
                      <a:pt x="273" y="217"/>
                    </a:cubicBezTo>
                    <a:cubicBezTo>
                      <a:pt x="273" y="165"/>
                      <a:pt x="267" y="124"/>
                      <a:pt x="255" y="96"/>
                    </a:cubicBezTo>
                    <a:cubicBezTo>
                      <a:pt x="239" y="60"/>
                      <a:pt x="212" y="43"/>
                      <a:pt x="173" y="4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22" name="Freeform 26"/>
              <p:cNvSpPr>
                <a:spLocks/>
              </p:cNvSpPr>
              <p:nvPr/>
            </p:nvSpPr>
            <p:spPr bwMode="gray">
              <a:xfrm>
                <a:off x="3324" y="2401"/>
                <a:ext cx="106" cy="82"/>
              </a:xfrm>
              <a:custGeom>
                <a:avLst/>
                <a:gdLst>
                  <a:gd name="T0" fmla="*/ 116 w 528"/>
                  <a:gd name="T1" fmla="*/ 411 h 411"/>
                  <a:gd name="T2" fmla="*/ 0 w 528"/>
                  <a:gd name="T3" fmla="*/ 0 h 411"/>
                  <a:gd name="T4" fmla="*/ 70 w 528"/>
                  <a:gd name="T5" fmla="*/ 0 h 411"/>
                  <a:gd name="T6" fmla="*/ 157 w 528"/>
                  <a:gd name="T7" fmla="*/ 335 h 411"/>
                  <a:gd name="T8" fmla="*/ 234 w 528"/>
                  <a:gd name="T9" fmla="*/ 0 h 411"/>
                  <a:gd name="T10" fmla="*/ 304 w 528"/>
                  <a:gd name="T11" fmla="*/ 0 h 411"/>
                  <a:gd name="T12" fmla="*/ 384 w 528"/>
                  <a:gd name="T13" fmla="*/ 335 h 411"/>
                  <a:gd name="T14" fmla="*/ 471 w 528"/>
                  <a:gd name="T15" fmla="*/ 0 h 411"/>
                  <a:gd name="T16" fmla="*/ 528 w 528"/>
                  <a:gd name="T17" fmla="*/ 0 h 411"/>
                  <a:gd name="T18" fmla="*/ 412 w 528"/>
                  <a:gd name="T19" fmla="*/ 411 h 411"/>
                  <a:gd name="T20" fmla="*/ 343 w 528"/>
                  <a:gd name="T21" fmla="*/ 411 h 411"/>
                  <a:gd name="T22" fmla="*/ 281 w 528"/>
                  <a:gd name="T23" fmla="*/ 145 h 411"/>
                  <a:gd name="T24" fmla="*/ 266 w 528"/>
                  <a:gd name="T25" fmla="*/ 61 h 411"/>
                  <a:gd name="T26" fmla="*/ 250 w 528"/>
                  <a:gd name="T27" fmla="*/ 145 h 411"/>
                  <a:gd name="T28" fmla="*/ 188 w 528"/>
                  <a:gd name="T29" fmla="*/ 411 h 411"/>
                  <a:gd name="T30" fmla="*/ 116 w 528"/>
                  <a:gd name="T31" fmla="*/ 41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8" h="411">
                    <a:moveTo>
                      <a:pt x="116" y="411"/>
                    </a:moveTo>
                    <a:cubicBezTo>
                      <a:pt x="0" y="0"/>
                      <a:pt x="0" y="0"/>
                      <a:pt x="0" y="0"/>
                    </a:cubicBezTo>
                    <a:cubicBezTo>
                      <a:pt x="70" y="0"/>
                      <a:pt x="70" y="0"/>
                      <a:pt x="70" y="0"/>
                    </a:cubicBezTo>
                    <a:cubicBezTo>
                      <a:pt x="157" y="335"/>
                      <a:pt x="157" y="335"/>
                      <a:pt x="157" y="335"/>
                    </a:cubicBezTo>
                    <a:cubicBezTo>
                      <a:pt x="234" y="0"/>
                      <a:pt x="234" y="0"/>
                      <a:pt x="234" y="0"/>
                    </a:cubicBezTo>
                    <a:cubicBezTo>
                      <a:pt x="304" y="0"/>
                      <a:pt x="304" y="0"/>
                      <a:pt x="304" y="0"/>
                    </a:cubicBezTo>
                    <a:cubicBezTo>
                      <a:pt x="384" y="335"/>
                      <a:pt x="384" y="335"/>
                      <a:pt x="384" y="335"/>
                    </a:cubicBezTo>
                    <a:cubicBezTo>
                      <a:pt x="471" y="0"/>
                      <a:pt x="471" y="0"/>
                      <a:pt x="471" y="0"/>
                    </a:cubicBezTo>
                    <a:cubicBezTo>
                      <a:pt x="528" y="0"/>
                      <a:pt x="528" y="0"/>
                      <a:pt x="528" y="0"/>
                    </a:cubicBezTo>
                    <a:cubicBezTo>
                      <a:pt x="412" y="411"/>
                      <a:pt x="412" y="411"/>
                      <a:pt x="412" y="411"/>
                    </a:cubicBezTo>
                    <a:cubicBezTo>
                      <a:pt x="343" y="411"/>
                      <a:pt x="343" y="411"/>
                      <a:pt x="343" y="411"/>
                    </a:cubicBezTo>
                    <a:cubicBezTo>
                      <a:pt x="281" y="145"/>
                      <a:pt x="281" y="145"/>
                      <a:pt x="281" y="145"/>
                    </a:cubicBezTo>
                    <a:cubicBezTo>
                      <a:pt x="277" y="126"/>
                      <a:pt x="272" y="98"/>
                      <a:pt x="266" y="61"/>
                    </a:cubicBezTo>
                    <a:cubicBezTo>
                      <a:pt x="261" y="91"/>
                      <a:pt x="256" y="119"/>
                      <a:pt x="250" y="145"/>
                    </a:cubicBezTo>
                    <a:cubicBezTo>
                      <a:pt x="188" y="411"/>
                      <a:pt x="188" y="411"/>
                      <a:pt x="188" y="411"/>
                    </a:cubicBezTo>
                    <a:lnTo>
                      <a:pt x="116" y="4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23" name="Freeform 27"/>
              <p:cNvSpPr>
                <a:spLocks/>
              </p:cNvSpPr>
              <p:nvPr/>
            </p:nvSpPr>
            <p:spPr bwMode="gray">
              <a:xfrm>
                <a:off x="3472" y="2401"/>
                <a:ext cx="105" cy="82"/>
              </a:xfrm>
              <a:custGeom>
                <a:avLst/>
                <a:gdLst>
                  <a:gd name="T0" fmla="*/ 116 w 528"/>
                  <a:gd name="T1" fmla="*/ 411 h 411"/>
                  <a:gd name="T2" fmla="*/ 0 w 528"/>
                  <a:gd name="T3" fmla="*/ 0 h 411"/>
                  <a:gd name="T4" fmla="*/ 71 w 528"/>
                  <a:gd name="T5" fmla="*/ 0 h 411"/>
                  <a:gd name="T6" fmla="*/ 157 w 528"/>
                  <a:gd name="T7" fmla="*/ 335 h 411"/>
                  <a:gd name="T8" fmla="*/ 234 w 528"/>
                  <a:gd name="T9" fmla="*/ 0 h 411"/>
                  <a:gd name="T10" fmla="*/ 304 w 528"/>
                  <a:gd name="T11" fmla="*/ 0 h 411"/>
                  <a:gd name="T12" fmla="*/ 384 w 528"/>
                  <a:gd name="T13" fmla="*/ 335 h 411"/>
                  <a:gd name="T14" fmla="*/ 471 w 528"/>
                  <a:gd name="T15" fmla="*/ 0 h 411"/>
                  <a:gd name="T16" fmla="*/ 528 w 528"/>
                  <a:gd name="T17" fmla="*/ 0 h 411"/>
                  <a:gd name="T18" fmla="*/ 412 w 528"/>
                  <a:gd name="T19" fmla="*/ 411 h 411"/>
                  <a:gd name="T20" fmla="*/ 343 w 528"/>
                  <a:gd name="T21" fmla="*/ 411 h 411"/>
                  <a:gd name="T22" fmla="*/ 281 w 528"/>
                  <a:gd name="T23" fmla="*/ 145 h 411"/>
                  <a:gd name="T24" fmla="*/ 266 w 528"/>
                  <a:gd name="T25" fmla="*/ 61 h 411"/>
                  <a:gd name="T26" fmla="*/ 250 w 528"/>
                  <a:gd name="T27" fmla="*/ 145 h 411"/>
                  <a:gd name="T28" fmla="*/ 189 w 528"/>
                  <a:gd name="T29" fmla="*/ 411 h 411"/>
                  <a:gd name="T30" fmla="*/ 116 w 528"/>
                  <a:gd name="T31" fmla="*/ 41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8" h="411">
                    <a:moveTo>
                      <a:pt x="116" y="411"/>
                    </a:moveTo>
                    <a:cubicBezTo>
                      <a:pt x="0" y="0"/>
                      <a:pt x="0" y="0"/>
                      <a:pt x="0" y="0"/>
                    </a:cubicBezTo>
                    <a:cubicBezTo>
                      <a:pt x="71" y="0"/>
                      <a:pt x="71" y="0"/>
                      <a:pt x="71" y="0"/>
                    </a:cubicBezTo>
                    <a:cubicBezTo>
                      <a:pt x="157" y="335"/>
                      <a:pt x="157" y="335"/>
                      <a:pt x="157" y="335"/>
                    </a:cubicBezTo>
                    <a:cubicBezTo>
                      <a:pt x="234" y="0"/>
                      <a:pt x="234" y="0"/>
                      <a:pt x="234" y="0"/>
                    </a:cubicBezTo>
                    <a:cubicBezTo>
                      <a:pt x="304" y="0"/>
                      <a:pt x="304" y="0"/>
                      <a:pt x="304" y="0"/>
                    </a:cubicBezTo>
                    <a:cubicBezTo>
                      <a:pt x="384" y="335"/>
                      <a:pt x="384" y="335"/>
                      <a:pt x="384" y="335"/>
                    </a:cubicBezTo>
                    <a:cubicBezTo>
                      <a:pt x="471" y="0"/>
                      <a:pt x="471" y="0"/>
                      <a:pt x="471" y="0"/>
                    </a:cubicBezTo>
                    <a:cubicBezTo>
                      <a:pt x="528" y="0"/>
                      <a:pt x="528" y="0"/>
                      <a:pt x="528" y="0"/>
                    </a:cubicBezTo>
                    <a:cubicBezTo>
                      <a:pt x="412" y="411"/>
                      <a:pt x="412" y="411"/>
                      <a:pt x="412" y="411"/>
                    </a:cubicBezTo>
                    <a:cubicBezTo>
                      <a:pt x="343" y="411"/>
                      <a:pt x="343" y="411"/>
                      <a:pt x="343" y="411"/>
                    </a:cubicBezTo>
                    <a:cubicBezTo>
                      <a:pt x="281" y="145"/>
                      <a:pt x="281" y="145"/>
                      <a:pt x="281" y="145"/>
                    </a:cubicBezTo>
                    <a:cubicBezTo>
                      <a:pt x="277" y="126"/>
                      <a:pt x="272" y="98"/>
                      <a:pt x="266" y="61"/>
                    </a:cubicBezTo>
                    <a:cubicBezTo>
                      <a:pt x="261" y="91"/>
                      <a:pt x="256" y="119"/>
                      <a:pt x="250" y="145"/>
                    </a:cubicBezTo>
                    <a:cubicBezTo>
                      <a:pt x="189" y="411"/>
                      <a:pt x="189" y="411"/>
                      <a:pt x="189" y="411"/>
                    </a:cubicBezTo>
                    <a:lnTo>
                      <a:pt x="116" y="4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24" name="Freeform 28"/>
              <p:cNvSpPr>
                <a:spLocks noEditPoints="1"/>
              </p:cNvSpPr>
              <p:nvPr/>
            </p:nvSpPr>
            <p:spPr bwMode="gray">
              <a:xfrm>
                <a:off x="3591" y="2371"/>
                <a:ext cx="17" cy="112"/>
              </a:xfrm>
              <a:custGeom>
                <a:avLst/>
                <a:gdLst>
                  <a:gd name="T0" fmla="*/ 42 w 85"/>
                  <a:gd name="T1" fmla="*/ 0 h 561"/>
                  <a:gd name="T2" fmla="*/ 74 w 85"/>
                  <a:gd name="T3" fmla="*/ 14 h 561"/>
                  <a:gd name="T4" fmla="*/ 85 w 85"/>
                  <a:gd name="T5" fmla="*/ 43 h 561"/>
                  <a:gd name="T6" fmla="*/ 71 w 85"/>
                  <a:gd name="T7" fmla="*/ 75 h 561"/>
                  <a:gd name="T8" fmla="*/ 42 w 85"/>
                  <a:gd name="T9" fmla="*/ 86 h 561"/>
                  <a:gd name="T10" fmla="*/ 11 w 85"/>
                  <a:gd name="T11" fmla="*/ 72 h 561"/>
                  <a:gd name="T12" fmla="*/ 0 w 85"/>
                  <a:gd name="T13" fmla="*/ 42 h 561"/>
                  <a:gd name="T14" fmla="*/ 14 w 85"/>
                  <a:gd name="T15" fmla="*/ 11 h 561"/>
                  <a:gd name="T16" fmla="*/ 42 w 85"/>
                  <a:gd name="T17" fmla="*/ 0 h 561"/>
                  <a:gd name="T18" fmla="*/ 8 w 85"/>
                  <a:gd name="T19" fmla="*/ 150 h 561"/>
                  <a:gd name="T20" fmla="*/ 78 w 85"/>
                  <a:gd name="T21" fmla="*/ 150 h 561"/>
                  <a:gd name="T22" fmla="*/ 78 w 85"/>
                  <a:gd name="T23" fmla="*/ 561 h 561"/>
                  <a:gd name="T24" fmla="*/ 8 w 85"/>
                  <a:gd name="T25" fmla="*/ 561 h 561"/>
                  <a:gd name="T26" fmla="*/ 8 w 85"/>
                  <a:gd name="T27" fmla="*/ 15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561">
                    <a:moveTo>
                      <a:pt x="42" y="0"/>
                    </a:moveTo>
                    <a:cubicBezTo>
                      <a:pt x="55" y="0"/>
                      <a:pt x="66" y="5"/>
                      <a:pt x="74" y="14"/>
                    </a:cubicBezTo>
                    <a:cubicBezTo>
                      <a:pt x="82" y="22"/>
                      <a:pt x="85" y="32"/>
                      <a:pt x="85" y="43"/>
                    </a:cubicBezTo>
                    <a:cubicBezTo>
                      <a:pt x="85" y="56"/>
                      <a:pt x="81" y="67"/>
                      <a:pt x="71" y="75"/>
                    </a:cubicBezTo>
                    <a:cubicBezTo>
                      <a:pt x="63" y="83"/>
                      <a:pt x="54" y="86"/>
                      <a:pt x="42" y="86"/>
                    </a:cubicBezTo>
                    <a:cubicBezTo>
                      <a:pt x="29" y="86"/>
                      <a:pt x="19" y="82"/>
                      <a:pt x="11" y="72"/>
                    </a:cubicBezTo>
                    <a:cubicBezTo>
                      <a:pt x="3" y="64"/>
                      <a:pt x="0" y="54"/>
                      <a:pt x="0" y="42"/>
                    </a:cubicBezTo>
                    <a:cubicBezTo>
                      <a:pt x="0" y="30"/>
                      <a:pt x="4" y="20"/>
                      <a:pt x="14" y="11"/>
                    </a:cubicBezTo>
                    <a:cubicBezTo>
                      <a:pt x="22" y="4"/>
                      <a:pt x="31" y="0"/>
                      <a:pt x="42" y="0"/>
                    </a:cubicBezTo>
                    <a:moveTo>
                      <a:pt x="8" y="150"/>
                    </a:moveTo>
                    <a:cubicBezTo>
                      <a:pt x="78" y="150"/>
                      <a:pt x="78" y="150"/>
                      <a:pt x="78" y="150"/>
                    </a:cubicBezTo>
                    <a:cubicBezTo>
                      <a:pt x="78" y="561"/>
                      <a:pt x="78" y="561"/>
                      <a:pt x="78" y="561"/>
                    </a:cubicBezTo>
                    <a:cubicBezTo>
                      <a:pt x="8" y="561"/>
                      <a:pt x="8" y="561"/>
                      <a:pt x="8" y="561"/>
                    </a:cubicBezTo>
                    <a:lnTo>
                      <a:pt x="8"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25" name="Freeform 29"/>
              <p:cNvSpPr>
                <a:spLocks/>
              </p:cNvSpPr>
              <p:nvPr/>
            </p:nvSpPr>
            <p:spPr bwMode="gray">
              <a:xfrm>
                <a:off x="3632" y="2379"/>
                <a:ext cx="37" cy="104"/>
              </a:xfrm>
              <a:custGeom>
                <a:avLst/>
                <a:gdLst>
                  <a:gd name="T0" fmla="*/ 0 w 181"/>
                  <a:gd name="T1" fmla="*/ 0 h 521"/>
                  <a:gd name="T2" fmla="*/ 70 w 181"/>
                  <a:gd name="T3" fmla="*/ 0 h 521"/>
                  <a:gd name="T4" fmla="*/ 70 w 181"/>
                  <a:gd name="T5" fmla="*/ 110 h 521"/>
                  <a:gd name="T6" fmla="*/ 181 w 181"/>
                  <a:gd name="T7" fmla="*/ 110 h 521"/>
                  <a:gd name="T8" fmla="*/ 181 w 181"/>
                  <a:gd name="T9" fmla="*/ 155 h 521"/>
                  <a:gd name="T10" fmla="*/ 70 w 181"/>
                  <a:gd name="T11" fmla="*/ 155 h 521"/>
                  <a:gd name="T12" fmla="*/ 70 w 181"/>
                  <a:gd name="T13" fmla="*/ 373 h 521"/>
                  <a:gd name="T14" fmla="*/ 89 w 181"/>
                  <a:gd name="T15" fmla="*/ 456 h 521"/>
                  <a:gd name="T16" fmla="*/ 128 w 181"/>
                  <a:gd name="T17" fmla="*/ 475 h 521"/>
                  <a:gd name="T18" fmla="*/ 158 w 181"/>
                  <a:gd name="T19" fmla="*/ 476 h 521"/>
                  <a:gd name="T20" fmla="*/ 181 w 181"/>
                  <a:gd name="T21" fmla="*/ 476 h 521"/>
                  <a:gd name="T22" fmla="*/ 181 w 181"/>
                  <a:gd name="T23" fmla="*/ 521 h 521"/>
                  <a:gd name="T24" fmla="*/ 143 w 181"/>
                  <a:gd name="T25" fmla="*/ 521 h 521"/>
                  <a:gd name="T26" fmla="*/ 72 w 181"/>
                  <a:gd name="T27" fmla="*/ 514 h 521"/>
                  <a:gd name="T28" fmla="*/ 7 w 181"/>
                  <a:gd name="T29" fmla="*/ 444 h 521"/>
                  <a:gd name="T30" fmla="*/ 0 w 181"/>
                  <a:gd name="T31" fmla="*/ 363 h 521"/>
                  <a:gd name="T32" fmla="*/ 0 w 181"/>
                  <a:gd name="T33"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521">
                    <a:moveTo>
                      <a:pt x="0" y="0"/>
                    </a:moveTo>
                    <a:cubicBezTo>
                      <a:pt x="70" y="0"/>
                      <a:pt x="70" y="0"/>
                      <a:pt x="70" y="0"/>
                    </a:cubicBezTo>
                    <a:cubicBezTo>
                      <a:pt x="70" y="110"/>
                      <a:pt x="70" y="110"/>
                      <a:pt x="70" y="110"/>
                    </a:cubicBezTo>
                    <a:cubicBezTo>
                      <a:pt x="181" y="110"/>
                      <a:pt x="181" y="110"/>
                      <a:pt x="181" y="110"/>
                    </a:cubicBezTo>
                    <a:cubicBezTo>
                      <a:pt x="181" y="155"/>
                      <a:pt x="181" y="155"/>
                      <a:pt x="181" y="155"/>
                    </a:cubicBezTo>
                    <a:cubicBezTo>
                      <a:pt x="70" y="155"/>
                      <a:pt x="70" y="155"/>
                      <a:pt x="70" y="155"/>
                    </a:cubicBezTo>
                    <a:cubicBezTo>
                      <a:pt x="70" y="373"/>
                      <a:pt x="70" y="373"/>
                      <a:pt x="70" y="373"/>
                    </a:cubicBezTo>
                    <a:cubicBezTo>
                      <a:pt x="70" y="414"/>
                      <a:pt x="77" y="442"/>
                      <a:pt x="89" y="456"/>
                    </a:cubicBezTo>
                    <a:cubicBezTo>
                      <a:pt x="97" y="467"/>
                      <a:pt x="110" y="473"/>
                      <a:pt x="128" y="475"/>
                    </a:cubicBezTo>
                    <a:cubicBezTo>
                      <a:pt x="134" y="475"/>
                      <a:pt x="144" y="476"/>
                      <a:pt x="158" y="476"/>
                    </a:cubicBezTo>
                    <a:cubicBezTo>
                      <a:pt x="181" y="476"/>
                      <a:pt x="181" y="476"/>
                      <a:pt x="181" y="476"/>
                    </a:cubicBezTo>
                    <a:cubicBezTo>
                      <a:pt x="181" y="521"/>
                      <a:pt x="181" y="521"/>
                      <a:pt x="181" y="521"/>
                    </a:cubicBezTo>
                    <a:cubicBezTo>
                      <a:pt x="143" y="521"/>
                      <a:pt x="143" y="521"/>
                      <a:pt x="143" y="521"/>
                    </a:cubicBezTo>
                    <a:cubicBezTo>
                      <a:pt x="113" y="521"/>
                      <a:pt x="89" y="518"/>
                      <a:pt x="72" y="514"/>
                    </a:cubicBezTo>
                    <a:cubicBezTo>
                      <a:pt x="36" y="504"/>
                      <a:pt x="15" y="481"/>
                      <a:pt x="7" y="444"/>
                    </a:cubicBezTo>
                    <a:cubicBezTo>
                      <a:pt x="2" y="425"/>
                      <a:pt x="0" y="397"/>
                      <a:pt x="0" y="36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26" name="Freeform 30"/>
              <p:cNvSpPr>
                <a:spLocks/>
              </p:cNvSpPr>
              <p:nvPr/>
            </p:nvSpPr>
            <p:spPr bwMode="gray">
              <a:xfrm>
                <a:off x="3686" y="2359"/>
                <a:ext cx="62" cy="124"/>
              </a:xfrm>
              <a:custGeom>
                <a:avLst/>
                <a:gdLst>
                  <a:gd name="T0" fmla="*/ 0 w 311"/>
                  <a:gd name="T1" fmla="*/ 618 h 618"/>
                  <a:gd name="T2" fmla="*/ 0 w 311"/>
                  <a:gd name="T3" fmla="*/ 0 h 618"/>
                  <a:gd name="T4" fmla="*/ 70 w 311"/>
                  <a:gd name="T5" fmla="*/ 0 h 618"/>
                  <a:gd name="T6" fmla="*/ 70 w 311"/>
                  <a:gd name="T7" fmla="*/ 218 h 618"/>
                  <a:gd name="T8" fmla="*/ 173 w 311"/>
                  <a:gd name="T9" fmla="*/ 196 h 618"/>
                  <a:gd name="T10" fmla="*/ 298 w 311"/>
                  <a:gd name="T11" fmla="*/ 260 h 618"/>
                  <a:gd name="T12" fmla="*/ 311 w 311"/>
                  <a:gd name="T13" fmla="*/ 366 h 618"/>
                  <a:gd name="T14" fmla="*/ 311 w 311"/>
                  <a:gd name="T15" fmla="*/ 618 h 618"/>
                  <a:gd name="T16" fmla="*/ 241 w 311"/>
                  <a:gd name="T17" fmla="*/ 618 h 618"/>
                  <a:gd name="T18" fmla="*/ 241 w 311"/>
                  <a:gd name="T19" fmla="*/ 355 h 618"/>
                  <a:gd name="T20" fmla="*/ 229 w 311"/>
                  <a:gd name="T21" fmla="*/ 271 h 618"/>
                  <a:gd name="T22" fmla="*/ 167 w 311"/>
                  <a:gd name="T23" fmla="*/ 239 h 618"/>
                  <a:gd name="T24" fmla="*/ 70 w 311"/>
                  <a:gd name="T25" fmla="*/ 263 h 618"/>
                  <a:gd name="T26" fmla="*/ 70 w 311"/>
                  <a:gd name="T27" fmla="*/ 618 h 618"/>
                  <a:gd name="T28" fmla="*/ 0 w 311"/>
                  <a:gd name="T29"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1" h="618">
                    <a:moveTo>
                      <a:pt x="0" y="618"/>
                    </a:moveTo>
                    <a:cubicBezTo>
                      <a:pt x="0" y="0"/>
                      <a:pt x="0" y="0"/>
                      <a:pt x="0" y="0"/>
                    </a:cubicBezTo>
                    <a:cubicBezTo>
                      <a:pt x="70" y="0"/>
                      <a:pt x="70" y="0"/>
                      <a:pt x="70" y="0"/>
                    </a:cubicBezTo>
                    <a:cubicBezTo>
                      <a:pt x="70" y="218"/>
                      <a:pt x="70" y="218"/>
                      <a:pt x="70" y="218"/>
                    </a:cubicBezTo>
                    <a:cubicBezTo>
                      <a:pt x="107" y="203"/>
                      <a:pt x="141" y="196"/>
                      <a:pt x="173" y="196"/>
                    </a:cubicBezTo>
                    <a:cubicBezTo>
                      <a:pt x="238" y="196"/>
                      <a:pt x="280" y="218"/>
                      <a:pt x="298" y="260"/>
                    </a:cubicBezTo>
                    <a:cubicBezTo>
                      <a:pt x="307" y="280"/>
                      <a:pt x="311" y="315"/>
                      <a:pt x="311" y="366"/>
                    </a:cubicBezTo>
                    <a:cubicBezTo>
                      <a:pt x="311" y="618"/>
                      <a:pt x="311" y="618"/>
                      <a:pt x="311" y="618"/>
                    </a:cubicBezTo>
                    <a:cubicBezTo>
                      <a:pt x="241" y="618"/>
                      <a:pt x="241" y="618"/>
                      <a:pt x="241" y="618"/>
                    </a:cubicBezTo>
                    <a:cubicBezTo>
                      <a:pt x="241" y="355"/>
                      <a:pt x="241" y="355"/>
                      <a:pt x="241" y="355"/>
                    </a:cubicBezTo>
                    <a:cubicBezTo>
                      <a:pt x="241" y="316"/>
                      <a:pt x="237" y="288"/>
                      <a:pt x="229" y="271"/>
                    </a:cubicBezTo>
                    <a:cubicBezTo>
                      <a:pt x="218" y="249"/>
                      <a:pt x="197" y="239"/>
                      <a:pt x="167" y="239"/>
                    </a:cubicBezTo>
                    <a:cubicBezTo>
                      <a:pt x="139" y="239"/>
                      <a:pt x="107" y="247"/>
                      <a:pt x="70" y="263"/>
                    </a:cubicBezTo>
                    <a:cubicBezTo>
                      <a:pt x="70" y="618"/>
                      <a:pt x="70" y="618"/>
                      <a:pt x="70" y="618"/>
                    </a:cubicBezTo>
                    <a:lnTo>
                      <a:pt x="0" y="6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27" name="Freeform 31"/>
              <p:cNvSpPr>
                <a:spLocks/>
              </p:cNvSpPr>
              <p:nvPr/>
            </p:nvSpPr>
            <p:spPr bwMode="gray">
              <a:xfrm>
                <a:off x="3800" y="2401"/>
                <a:ext cx="69" cy="121"/>
              </a:xfrm>
              <a:custGeom>
                <a:avLst/>
                <a:gdLst>
                  <a:gd name="T0" fmla="*/ 30 w 69"/>
                  <a:gd name="T1" fmla="*/ 83 h 121"/>
                  <a:gd name="T2" fmla="*/ 0 w 69"/>
                  <a:gd name="T3" fmla="*/ 0 h 121"/>
                  <a:gd name="T4" fmla="*/ 15 w 69"/>
                  <a:gd name="T5" fmla="*/ 0 h 121"/>
                  <a:gd name="T6" fmla="*/ 37 w 69"/>
                  <a:gd name="T7" fmla="*/ 66 h 121"/>
                  <a:gd name="T8" fmla="*/ 57 w 69"/>
                  <a:gd name="T9" fmla="*/ 0 h 121"/>
                  <a:gd name="T10" fmla="*/ 69 w 69"/>
                  <a:gd name="T11" fmla="*/ 0 h 121"/>
                  <a:gd name="T12" fmla="*/ 28 w 69"/>
                  <a:gd name="T13" fmla="*/ 121 h 121"/>
                  <a:gd name="T14" fmla="*/ 16 w 69"/>
                  <a:gd name="T15" fmla="*/ 121 h 121"/>
                  <a:gd name="T16" fmla="*/ 30 w 69"/>
                  <a:gd name="T17" fmla="*/ 8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21">
                    <a:moveTo>
                      <a:pt x="30" y="83"/>
                    </a:moveTo>
                    <a:lnTo>
                      <a:pt x="0" y="0"/>
                    </a:lnTo>
                    <a:lnTo>
                      <a:pt x="15" y="0"/>
                    </a:lnTo>
                    <a:lnTo>
                      <a:pt x="37" y="66"/>
                    </a:lnTo>
                    <a:lnTo>
                      <a:pt x="57" y="0"/>
                    </a:lnTo>
                    <a:lnTo>
                      <a:pt x="69" y="0"/>
                    </a:lnTo>
                    <a:lnTo>
                      <a:pt x="28" y="121"/>
                    </a:lnTo>
                    <a:lnTo>
                      <a:pt x="16" y="121"/>
                    </a:lnTo>
                    <a:lnTo>
                      <a:pt x="30"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28" name="Freeform 32"/>
              <p:cNvSpPr>
                <a:spLocks noEditPoints="1"/>
              </p:cNvSpPr>
              <p:nvPr/>
            </p:nvSpPr>
            <p:spPr bwMode="gray">
              <a:xfrm>
                <a:off x="3877" y="2399"/>
                <a:ext cx="69" cy="86"/>
              </a:xfrm>
              <a:custGeom>
                <a:avLst/>
                <a:gdLst>
                  <a:gd name="T0" fmla="*/ 173 w 345"/>
                  <a:gd name="T1" fmla="*/ 0 h 433"/>
                  <a:gd name="T2" fmla="*/ 304 w 345"/>
                  <a:gd name="T3" fmla="*/ 58 h 433"/>
                  <a:gd name="T4" fmla="*/ 345 w 345"/>
                  <a:gd name="T5" fmla="*/ 217 h 433"/>
                  <a:gd name="T6" fmla="*/ 304 w 345"/>
                  <a:gd name="T7" fmla="*/ 375 h 433"/>
                  <a:gd name="T8" fmla="*/ 173 w 345"/>
                  <a:gd name="T9" fmla="*/ 433 h 433"/>
                  <a:gd name="T10" fmla="*/ 0 w 345"/>
                  <a:gd name="T11" fmla="*/ 214 h 433"/>
                  <a:gd name="T12" fmla="*/ 42 w 345"/>
                  <a:gd name="T13" fmla="*/ 58 h 433"/>
                  <a:gd name="T14" fmla="*/ 173 w 345"/>
                  <a:gd name="T15" fmla="*/ 0 h 433"/>
                  <a:gd name="T16" fmla="*/ 173 w 345"/>
                  <a:gd name="T17" fmla="*/ 43 h 433"/>
                  <a:gd name="T18" fmla="*/ 91 w 345"/>
                  <a:gd name="T19" fmla="*/ 96 h 433"/>
                  <a:gd name="T20" fmla="*/ 72 w 345"/>
                  <a:gd name="T21" fmla="*/ 215 h 433"/>
                  <a:gd name="T22" fmla="*/ 91 w 345"/>
                  <a:gd name="T23" fmla="*/ 337 h 433"/>
                  <a:gd name="T24" fmla="*/ 173 w 345"/>
                  <a:gd name="T25" fmla="*/ 391 h 433"/>
                  <a:gd name="T26" fmla="*/ 255 w 345"/>
                  <a:gd name="T27" fmla="*/ 337 h 433"/>
                  <a:gd name="T28" fmla="*/ 274 w 345"/>
                  <a:gd name="T29" fmla="*/ 217 h 433"/>
                  <a:gd name="T30" fmla="*/ 255 w 345"/>
                  <a:gd name="T31" fmla="*/ 96 h 433"/>
                  <a:gd name="T32" fmla="*/ 173 w 345"/>
                  <a:gd name="T33" fmla="*/ 4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433">
                    <a:moveTo>
                      <a:pt x="173" y="0"/>
                    </a:moveTo>
                    <a:cubicBezTo>
                      <a:pt x="232" y="0"/>
                      <a:pt x="275" y="20"/>
                      <a:pt x="304" y="58"/>
                    </a:cubicBezTo>
                    <a:cubicBezTo>
                      <a:pt x="332" y="96"/>
                      <a:pt x="345" y="149"/>
                      <a:pt x="345" y="217"/>
                    </a:cubicBezTo>
                    <a:cubicBezTo>
                      <a:pt x="345" y="284"/>
                      <a:pt x="332" y="336"/>
                      <a:pt x="304" y="375"/>
                    </a:cubicBezTo>
                    <a:cubicBezTo>
                      <a:pt x="276" y="414"/>
                      <a:pt x="232" y="433"/>
                      <a:pt x="173" y="433"/>
                    </a:cubicBezTo>
                    <a:cubicBezTo>
                      <a:pt x="58" y="433"/>
                      <a:pt x="0" y="360"/>
                      <a:pt x="0" y="214"/>
                    </a:cubicBezTo>
                    <a:cubicBezTo>
                      <a:pt x="0" y="148"/>
                      <a:pt x="14" y="96"/>
                      <a:pt x="42" y="58"/>
                    </a:cubicBezTo>
                    <a:cubicBezTo>
                      <a:pt x="70" y="20"/>
                      <a:pt x="114" y="0"/>
                      <a:pt x="173" y="0"/>
                    </a:cubicBezTo>
                    <a:moveTo>
                      <a:pt x="173" y="43"/>
                    </a:moveTo>
                    <a:cubicBezTo>
                      <a:pt x="133" y="43"/>
                      <a:pt x="106" y="60"/>
                      <a:pt x="91" y="96"/>
                    </a:cubicBezTo>
                    <a:cubicBezTo>
                      <a:pt x="78" y="125"/>
                      <a:pt x="72" y="165"/>
                      <a:pt x="72" y="215"/>
                    </a:cubicBezTo>
                    <a:cubicBezTo>
                      <a:pt x="72" y="267"/>
                      <a:pt x="78" y="308"/>
                      <a:pt x="91" y="337"/>
                    </a:cubicBezTo>
                    <a:cubicBezTo>
                      <a:pt x="106" y="373"/>
                      <a:pt x="133" y="391"/>
                      <a:pt x="173" y="391"/>
                    </a:cubicBezTo>
                    <a:cubicBezTo>
                      <a:pt x="213" y="391"/>
                      <a:pt x="240" y="373"/>
                      <a:pt x="255" y="337"/>
                    </a:cubicBezTo>
                    <a:cubicBezTo>
                      <a:pt x="268" y="308"/>
                      <a:pt x="274" y="267"/>
                      <a:pt x="274" y="217"/>
                    </a:cubicBezTo>
                    <a:cubicBezTo>
                      <a:pt x="274" y="165"/>
                      <a:pt x="268" y="124"/>
                      <a:pt x="255" y="96"/>
                    </a:cubicBezTo>
                    <a:cubicBezTo>
                      <a:pt x="239" y="60"/>
                      <a:pt x="212" y="43"/>
                      <a:pt x="173" y="4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29" name="Freeform 33"/>
              <p:cNvSpPr>
                <a:spLocks/>
              </p:cNvSpPr>
              <p:nvPr/>
            </p:nvSpPr>
            <p:spPr bwMode="gray">
              <a:xfrm>
                <a:off x="3966" y="2401"/>
                <a:ext cx="60" cy="84"/>
              </a:xfrm>
              <a:custGeom>
                <a:avLst/>
                <a:gdLst>
                  <a:gd name="T0" fmla="*/ 0 w 299"/>
                  <a:gd name="T1" fmla="*/ 0 h 422"/>
                  <a:gd name="T2" fmla="*/ 70 w 299"/>
                  <a:gd name="T3" fmla="*/ 0 h 422"/>
                  <a:gd name="T4" fmla="*/ 70 w 299"/>
                  <a:gd name="T5" fmla="*/ 253 h 422"/>
                  <a:gd name="T6" fmla="*/ 83 w 299"/>
                  <a:gd name="T7" fmla="*/ 347 h 422"/>
                  <a:gd name="T8" fmla="*/ 112 w 299"/>
                  <a:gd name="T9" fmla="*/ 373 h 422"/>
                  <a:gd name="T10" fmla="*/ 157 w 299"/>
                  <a:gd name="T11" fmla="*/ 380 h 422"/>
                  <a:gd name="T12" fmla="*/ 229 w 299"/>
                  <a:gd name="T13" fmla="*/ 369 h 422"/>
                  <a:gd name="T14" fmla="*/ 229 w 299"/>
                  <a:gd name="T15" fmla="*/ 0 h 422"/>
                  <a:gd name="T16" fmla="*/ 299 w 299"/>
                  <a:gd name="T17" fmla="*/ 0 h 422"/>
                  <a:gd name="T18" fmla="*/ 299 w 299"/>
                  <a:gd name="T19" fmla="*/ 404 h 422"/>
                  <a:gd name="T20" fmla="*/ 153 w 299"/>
                  <a:gd name="T21" fmla="*/ 422 h 422"/>
                  <a:gd name="T22" fmla="*/ 49 w 299"/>
                  <a:gd name="T23" fmla="*/ 400 h 422"/>
                  <a:gd name="T24" fmla="*/ 4 w 299"/>
                  <a:gd name="T25" fmla="*/ 323 h 422"/>
                  <a:gd name="T26" fmla="*/ 0 w 299"/>
                  <a:gd name="T27" fmla="*/ 259 h 422"/>
                  <a:gd name="T28" fmla="*/ 0 w 299"/>
                  <a:gd name="T29"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422">
                    <a:moveTo>
                      <a:pt x="0" y="0"/>
                    </a:moveTo>
                    <a:cubicBezTo>
                      <a:pt x="70" y="0"/>
                      <a:pt x="70" y="0"/>
                      <a:pt x="70" y="0"/>
                    </a:cubicBezTo>
                    <a:cubicBezTo>
                      <a:pt x="70" y="253"/>
                      <a:pt x="70" y="253"/>
                      <a:pt x="70" y="253"/>
                    </a:cubicBezTo>
                    <a:cubicBezTo>
                      <a:pt x="70" y="300"/>
                      <a:pt x="74" y="331"/>
                      <a:pt x="83" y="347"/>
                    </a:cubicBezTo>
                    <a:cubicBezTo>
                      <a:pt x="90" y="360"/>
                      <a:pt x="99" y="369"/>
                      <a:pt x="112" y="373"/>
                    </a:cubicBezTo>
                    <a:cubicBezTo>
                      <a:pt x="123" y="377"/>
                      <a:pt x="138" y="380"/>
                      <a:pt x="157" y="380"/>
                    </a:cubicBezTo>
                    <a:cubicBezTo>
                      <a:pt x="180" y="380"/>
                      <a:pt x="204" y="376"/>
                      <a:pt x="229" y="369"/>
                    </a:cubicBezTo>
                    <a:cubicBezTo>
                      <a:pt x="229" y="0"/>
                      <a:pt x="229" y="0"/>
                      <a:pt x="229" y="0"/>
                    </a:cubicBezTo>
                    <a:cubicBezTo>
                      <a:pt x="299" y="0"/>
                      <a:pt x="299" y="0"/>
                      <a:pt x="299" y="0"/>
                    </a:cubicBezTo>
                    <a:cubicBezTo>
                      <a:pt x="299" y="404"/>
                      <a:pt x="299" y="404"/>
                      <a:pt x="299" y="404"/>
                    </a:cubicBezTo>
                    <a:cubicBezTo>
                      <a:pt x="248" y="416"/>
                      <a:pt x="199" y="422"/>
                      <a:pt x="153" y="422"/>
                    </a:cubicBezTo>
                    <a:cubicBezTo>
                      <a:pt x="106" y="422"/>
                      <a:pt x="72" y="415"/>
                      <a:pt x="49" y="400"/>
                    </a:cubicBezTo>
                    <a:cubicBezTo>
                      <a:pt x="23" y="384"/>
                      <a:pt x="8" y="358"/>
                      <a:pt x="4" y="323"/>
                    </a:cubicBezTo>
                    <a:cubicBezTo>
                      <a:pt x="1" y="307"/>
                      <a:pt x="0" y="285"/>
                      <a:pt x="0" y="259"/>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30" name="Freeform 34"/>
              <p:cNvSpPr>
                <a:spLocks/>
              </p:cNvSpPr>
              <p:nvPr/>
            </p:nvSpPr>
            <p:spPr bwMode="gray">
              <a:xfrm>
                <a:off x="2903" y="1607"/>
                <a:ext cx="269" cy="208"/>
              </a:xfrm>
              <a:custGeom>
                <a:avLst/>
                <a:gdLst>
                  <a:gd name="T0" fmla="*/ 547 w 1348"/>
                  <a:gd name="T1" fmla="*/ 436 h 1041"/>
                  <a:gd name="T2" fmla="*/ 341 w 1348"/>
                  <a:gd name="T3" fmla="*/ 367 h 1041"/>
                  <a:gd name="T4" fmla="*/ 1 w 1348"/>
                  <a:gd name="T5" fmla="*/ 704 h 1041"/>
                  <a:gd name="T6" fmla="*/ 341 w 1348"/>
                  <a:gd name="T7" fmla="*/ 1040 h 1041"/>
                  <a:gd name="T8" fmla="*/ 600 w 1348"/>
                  <a:gd name="T9" fmla="*/ 923 h 1041"/>
                  <a:gd name="T10" fmla="*/ 600 w 1348"/>
                  <a:gd name="T11" fmla="*/ 737 h 1041"/>
                  <a:gd name="T12" fmla="*/ 439 w 1348"/>
                  <a:gd name="T13" fmla="*/ 894 h 1041"/>
                  <a:gd name="T14" fmla="*/ 341 w 1348"/>
                  <a:gd name="T15" fmla="*/ 915 h 1041"/>
                  <a:gd name="T16" fmla="*/ 128 w 1348"/>
                  <a:gd name="T17" fmla="*/ 704 h 1041"/>
                  <a:gd name="T18" fmla="*/ 341 w 1348"/>
                  <a:gd name="T19" fmla="*/ 492 h 1041"/>
                  <a:gd name="T20" fmla="*/ 491 w 1348"/>
                  <a:gd name="T21" fmla="*/ 554 h 1041"/>
                  <a:gd name="T22" fmla="*/ 623 w 1348"/>
                  <a:gd name="T23" fmla="*/ 707 h 1041"/>
                  <a:gd name="T24" fmla="*/ 929 w 1348"/>
                  <a:gd name="T25" fmla="*/ 840 h 1041"/>
                  <a:gd name="T26" fmla="*/ 1348 w 1348"/>
                  <a:gd name="T27" fmla="*/ 423 h 1041"/>
                  <a:gd name="T28" fmla="*/ 929 w 1348"/>
                  <a:gd name="T29" fmla="*/ 0 h 1041"/>
                  <a:gd name="T30" fmla="*/ 600 w 1348"/>
                  <a:gd name="T31" fmla="*/ 168 h 1041"/>
                  <a:gd name="T32" fmla="*/ 600 w 1348"/>
                  <a:gd name="T33" fmla="*/ 419 h 1041"/>
                  <a:gd name="T34" fmla="*/ 929 w 1348"/>
                  <a:gd name="T35" fmla="*/ 133 h 1041"/>
                  <a:gd name="T36" fmla="*/ 1216 w 1348"/>
                  <a:gd name="T37" fmla="*/ 423 h 1041"/>
                  <a:gd name="T38" fmla="*/ 929 w 1348"/>
                  <a:gd name="T39" fmla="*/ 710 h 1041"/>
                  <a:gd name="T40" fmla="*/ 743 w 1348"/>
                  <a:gd name="T41" fmla="*/ 642 h 1041"/>
                  <a:gd name="T42" fmla="*/ 547 w 1348"/>
                  <a:gd name="T43" fmla="*/ 436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8" h="1041">
                    <a:moveTo>
                      <a:pt x="547" y="436"/>
                    </a:moveTo>
                    <a:cubicBezTo>
                      <a:pt x="498" y="393"/>
                      <a:pt x="419" y="367"/>
                      <a:pt x="341" y="367"/>
                    </a:cubicBezTo>
                    <a:cubicBezTo>
                      <a:pt x="154" y="366"/>
                      <a:pt x="1" y="514"/>
                      <a:pt x="1" y="704"/>
                    </a:cubicBezTo>
                    <a:cubicBezTo>
                      <a:pt x="0" y="892"/>
                      <a:pt x="154" y="1040"/>
                      <a:pt x="341" y="1040"/>
                    </a:cubicBezTo>
                    <a:cubicBezTo>
                      <a:pt x="446" y="1041"/>
                      <a:pt x="537" y="998"/>
                      <a:pt x="600" y="923"/>
                    </a:cubicBezTo>
                    <a:cubicBezTo>
                      <a:pt x="600" y="737"/>
                      <a:pt x="600" y="737"/>
                      <a:pt x="600" y="737"/>
                    </a:cubicBezTo>
                    <a:cubicBezTo>
                      <a:pt x="567" y="795"/>
                      <a:pt x="500" y="869"/>
                      <a:pt x="439" y="894"/>
                    </a:cubicBezTo>
                    <a:cubicBezTo>
                      <a:pt x="409" y="907"/>
                      <a:pt x="377" y="915"/>
                      <a:pt x="341" y="915"/>
                    </a:cubicBezTo>
                    <a:cubicBezTo>
                      <a:pt x="224" y="915"/>
                      <a:pt x="128" y="824"/>
                      <a:pt x="128" y="704"/>
                    </a:cubicBezTo>
                    <a:cubicBezTo>
                      <a:pt x="128" y="594"/>
                      <a:pt x="217" y="492"/>
                      <a:pt x="341" y="492"/>
                    </a:cubicBezTo>
                    <a:cubicBezTo>
                      <a:pt x="399" y="493"/>
                      <a:pt x="452" y="517"/>
                      <a:pt x="491" y="554"/>
                    </a:cubicBezTo>
                    <a:cubicBezTo>
                      <a:pt x="531" y="593"/>
                      <a:pt x="593" y="675"/>
                      <a:pt x="623" y="707"/>
                    </a:cubicBezTo>
                    <a:cubicBezTo>
                      <a:pt x="699" y="789"/>
                      <a:pt x="808" y="840"/>
                      <a:pt x="929" y="840"/>
                    </a:cubicBezTo>
                    <a:cubicBezTo>
                      <a:pt x="1160" y="841"/>
                      <a:pt x="1348" y="654"/>
                      <a:pt x="1348" y="423"/>
                    </a:cubicBezTo>
                    <a:cubicBezTo>
                      <a:pt x="1348" y="192"/>
                      <a:pt x="1160" y="0"/>
                      <a:pt x="929" y="0"/>
                    </a:cubicBezTo>
                    <a:cubicBezTo>
                      <a:pt x="795" y="0"/>
                      <a:pt x="677" y="70"/>
                      <a:pt x="600" y="168"/>
                    </a:cubicBezTo>
                    <a:cubicBezTo>
                      <a:pt x="600" y="419"/>
                      <a:pt x="600" y="419"/>
                      <a:pt x="600" y="419"/>
                    </a:cubicBezTo>
                    <a:cubicBezTo>
                      <a:pt x="658" y="260"/>
                      <a:pt x="764" y="133"/>
                      <a:pt x="929" y="133"/>
                    </a:cubicBezTo>
                    <a:cubicBezTo>
                      <a:pt x="1088" y="133"/>
                      <a:pt x="1217" y="264"/>
                      <a:pt x="1216" y="423"/>
                    </a:cubicBezTo>
                    <a:cubicBezTo>
                      <a:pt x="1216" y="582"/>
                      <a:pt x="1088" y="710"/>
                      <a:pt x="929" y="710"/>
                    </a:cubicBezTo>
                    <a:cubicBezTo>
                      <a:pt x="858" y="710"/>
                      <a:pt x="793" y="684"/>
                      <a:pt x="743" y="642"/>
                    </a:cubicBezTo>
                    <a:cubicBezTo>
                      <a:pt x="681" y="593"/>
                      <a:pt x="612" y="490"/>
                      <a:pt x="547" y="436"/>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31" name="Freeform 35"/>
              <p:cNvSpPr>
                <a:spLocks/>
              </p:cNvSpPr>
              <p:nvPr/>
            </p:nvSpPr>
            <p:spPr bwMode="gray">
              <a:xfrm>
                <a:off x="2463" y="1834"/>
                <a:ext cx="185" cy="302"/>
              </a:xfrm>
              <a:custGeom>
                <a:avLst/>
                <a:gdLst>
                  <a:gd name="T0" fmla="*/ 0 w 925"/>
                  <a:gd name="T1" fmla="*/ 0 h 1511"/>
                  <a:gd name="T2" fmla="*/ 925 w 925"/>
                  <a:gd name="T3" fmla="*/ 0 h 1511"/>
                  <a:gd name="T4" fmla="*/ 925 w 925"/>
                  <a:gd name="T5" fmla="*/ 258 h 1511"/>
                  <a:gd name="T6" fmla="*/ 778 w 925"/>
                  <a:gd name="T7" fmla="*/ 156 h 1511"/>
                  <a:gd name="T8" fmla="*/ 349 w 925"/>
                  <a:gd name="T9" fmla="*/ 156 h 1511"/>
                  <a:gd name="T10" fmla="*/ 349 w 925"/>
                  <a:gd name="T11" fmla="*/ 601 h 1511"/>
                  <a:gd name="T12" fmla="*/ 814 w 925"/>
                  <a:gd name="T13" fmla="*/ 601 h 1511"/>
                  <a:gd name="T14" fmla="*/ 814 w 925"/>
                  <a:gd name="T15" fmla="*/ 836 h 1511"/>
                  <a:gd name="T16" fmla="*/ 687 w 925"/>
                  <a:gd name="T17" fmla="*/ 761 h 1511"/>
                  <a:gd name="T18" fmla="*/ 349 w 925"/>
                  <a:gd name="T19" fmla="*/ 761 h 1511"/>
                  <a:gd name="T20" fmla="*/ 349 w 925"/>
                  <a:gd name="T21" fmla="*/ 1369 h 1511"/>
                  <a:gd name="T22" fmla="*/ 446 w 925"/>
                  <a:gd name="T23" fmla="*/ 1511 h 1511"/>
                  <a:gd name="T24" fmla="*/ 6 w 925"/>
                  <a:gd name="T25" fmla="*/ 1511 h 1511"/>
                  <a:gd name="T26" fmla="*/ 98 w 925"/>
                  <a:gd name="T27" fmla="*/ 1369 h 1511"/>
                  <a:gd name="T28" fmla="*/ 98 w 925"/>
                  <a:gd name="T29" fmla="*/ 158 h 1511"/>
                  <a:gd name="T30" fmla="*/ 0 w 925"/>
                  <a:gd name="T31" fmla="*/ 0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5" h="1511">
                    <a:moveTo>
                      <a:pt x="0" y="0"/>
                    </a:moveTo>
                    <a:cubicBezTo>
                      <a:pt x="925" y="0"/>
                      <a:pt x="925" y="0"/>
                      <a:pt x="925" y="0"/>
                    </a:cubicBezTo>
                    <a:cubicBezTo>
                      <a:pt x="925" y="258"/>
                      <a:pt x="925" y="258"/>
                      <a:pt x="925" y="258"/>
                    </a:cubicBezTo>
                    <a:cubicBezTo>
                      <a:pt x="925" y="258"/>
                      <a:pt x="878" y="156"/>
                      <a:pt x="778" y="156"/>
                    </a:cubicBezTo>
                    <a:cubicBezTo>
                      <a:pt x="349" y="156"/>
                      <a:pt x="349" y="156"/>
                      <a:pt x="349" y="156"/>
                    </a:cubicBezTo>
                    <a:cubicBezTo>
                      <a:pt x="349" y="601"/>
                      <a:pt x="349" y="601"/>
                      <a:pt x="349" y="601"/>
                    </a:cubicBezTo>
                    <a:cubicBezTo>
                      <a:pt x="814" y="601"/>
                      <a:pt x="814" y="601"/>
                      <a:pt x="814" y="601"/>
                    </a:cubicBezTo>
                    <a:cubicBezTo>
                      <a:pt x="814" y="836"/>
                      <a:pt x="814" y="836"/>
                      <a:pt x="814" y="836"/>
                    </a:cubicBezTo>
                    <a:cubicBezTo>
                      <a:pt x="814" y="836"/>
                      <a:pt x="799" y="761"/>
                      <a:pt x="687" y="761"/>
                    </a:cubicBezTo>
                    <a:cubicBezTo>
                      <a:pt x="349" y="761"/>
                      <a:pt x="349" y="761"/>
                      <a:pt x="349" y="761"/>
                    </a:cubicBezTo>
                    <a:cubicBezTo>
                      <a:pt x="349" y="1369"/>
                      <a:pt x="349" y="1369"/>
                      <a:pt x="349" y="1369"/>
                    </a:cubicBezTo>
                    <a:cubicBezTo>
                      <a:pt x="349" y="1458"/>
                      <a:pt x="446" y="1511"/>
                      <a:pt x="446" y="1511"/>
                    </a:cubicBezTo>
                    <a:cubicBezTo>
                      <a:pt x="6" y="1511"/>
                      <a:pt x="6" y="1511"/>
                      <a:pt x="6" y="1511"/>
                    </a:cubicBezTo>
                    <a:cubicBezTo>
                      <a:pt x="6" y="1511"/>
                      <a:pt x="98" y="1465"/>
                      <a:pt x="98" y="1369"/>
                    </a:cubicBezTo>
                    <a:cubicBezTo>
                      <a:pt x="98" y="158"/>
                      <a:pt x="98" y="158"/>
                      <a:pt x="98" y="158"/>
                    </a:cubicBezTo>
                    <a:cubicBezTo>
                      <a:pt x="99" y="57"/>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32" name="Freeform 36"/>
              <p:cNvSpPr>
                <a:spLocks/>
              </p:cNvSpPr>
              <p:nvPr/>
            </p:nvSpPr>
            <p:spPr bwMode="gray">
              <a:xfrm>
                <a:off x="2900" y="1834"/>
                <a:ext cx="122" cy="421"/>
              </a:xfrm>
              <a:custGeom>
                <a:avLst/>
                <a:gdLst>
                  <a:gd name="T0" fmla="*/ 140 w 611"/>
                  <a:gd name="T1" fmla="*/ 0 h 2106"/>
                  <a:gd name="T2" fmla="*/ 611 w 611"/>
                  <a:gd name="T3" fmla="*/ 0 h 2106"/>
                  <a:gd name="T4" fmla="*/ 505 w 611"/>
                  <a:gd name="T5" fmla="*/ 131 h 2106"/>
                  <a:gd name="T6" fmla="*/ 505 w 611"/>
                  <a:gd name="T7" fmla="*/ 1549 h 2106"/>
                  <a:gd name="T8" fmla="*/ 0 w 611"/>
                  <a:gd name="T9" fmla="*/ 2105 h 2106"/>
                  <a:gd name="T10" fmla="*/ 241 w 611"/>
                  <a:gd name="T11" fmla="*/ 1549 h 2106"/>
                  <a:gd name="T12" fmla="*/ 241 w 611"/>
                  <a:gd name="T13" fmla="*/ 131 h 2106"/>
                  <a:gd name="T14" fmla="*/ 140 w 611"/>
                  <a:gd name="T15" fmla="*/ 0 h 2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1" h="2106">
                    <a:moveTo>
                      <a:pt x="140" y="0"/>
                    </a:moveTo>
                    <a:cubicBezTo>
                      <a:pt x="611" y="0"/>
                      <a:pt x="611" y="0"/>
                      <a:pt x="611" y="0"/>
                    </a:cubicBezTo>
                    <a:cubicBezTo>
                      <a:pt x="611" y="0"/>
                      <a:pt x="505" y="50"/>
                      <a:pt x="505" y="131"/>
                    </a:cubicBezTo>
                    <a:cubicBezTo>
                      <a:pt x="505" y="1549"/>
                      <a:pt x="505" y="1549"/>
                      <a:pt x="505" y="1549"/>
                    </a:cubicBezTo>
                    <a:cubicBezTo>
                      <a:pt x="505" y="2028"/>
                      <a:pt x="25" y="2106"/>
                      <a:pt x="0" y="2105"/>
                    </a:cubicBezTo>
                    <a:cubicBezTo>
                      <a:pt x="41" y="2079"/>
                      <a:pt x="240" y="1909"/>
                      <a:pt x="241" y="1549"/>
                    </a:cubicBezTo>
                    <a:cubicBezTo>
                      <a:pt x="241" y="131"/>
                      <a:pt x="241" y="131"/>
                      <a:pt x="241" y="131"/>
                    </a:cubicBezTo>
                    <a:cubicBezTo>
                      <a:pt x="241" y="54"/>
                      <a:pt x="140" y="0"/>
                      <a:pt x="14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33" name="Freeform 37"/>
              <p:cNvSpPr>
                <a:spLocks/>
              </p:cNvSpPr>
              <p:nvPr/>
            </p:nvSpPr>
            <p:spPr bwMode="gray">
              <a:xfrm>
                <a:off x="3035" y="1834"/>
                <a:ext cx="95" cy="302"/>
              </a:xfrm>
              <a:custGeom>
                <a:avLst/>
                <a:gdLst>
                  <a:gd name="T0" fmla="*/ 0 w 472"/>
                  <a:gd name="T1" fmla="*/ 0 h 1512"/>
                  <a:gd name="T2" fmla="*/ 472 w 472"/>
                  <a:gd name="T3" fmla="*/ 0 h 1512"/>
                  <a:gd name="T4" fmla="*/ 367 w 472"/>
                  <a:gd name="T5" fmla="*/ 134 h 1512"/>
                  <a:gd name="T6" fmla="*/ 367 w 472"/>
                  <a:gd name="T7" fmla="*/ 1369 h 1512"/>
                  <a:gd name="T8" fmla="*/ 472 w 472"/>
                  <a:gd name="T9" fmla="*/ 1512 h 1512"/>
                  <a:gd name="T10" fmla="*/ 0 w 472"/>
                  <a:gd name="T11" fmla="*/ 1512 h 1512"/>
                  <a:gd name="T12" fmla="*/ 105 w 472"/>
                  <a:gd name="T13" fmla="*/ 1369 h 1512"/>
                  <a:gd name="T14" fmla="*/ 105 w 472"/>
                  <a:gd name="T15" fmla="*/ 134 h 1512"/>
                  <a:gd name="T16" fmla="*/ 0 w 472"/>
                  <a:gd name="T17" fmla="*/ 0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 h="1512">
                    <a:moveTo>
                      <a:pt x="0" y="0"/>
                    </a:moveTo>
                    <a:cubicBezTo>
                      <a:pt x="472" y="0"/>
                      <a:pt x="472" y="0"/>
                      <a:pt x="472" y="0"/>
                    </a:cubicBezTo>
                    <a:cubicBezTo>
                      <a:pt x="472" y="0"/>
                      <a:pt x="367" y="51"/>
                      <a:pt x="367" y="134"/>
                    </a:cubicBezTo>
                    <a:cubicBezTo>
                      <a:pt x="367" y="1369"/>
                      <a:pt x="367" y="1369"/>
                      <a:pt x="367" y="1369"/>
                    </a:cubicBezTo>
                    <a:cubicBezTo>
                      <a:pt x="367" y="1457"/>
                      <a:pt x="472" y="1512"/>
                      <a:pt x="472" y="1512"/>
                    </a:cubicBezTo>
                    <a:cubicBezTo>
                      <a:pt x="0" y="1512"/>
                      <a:pt x="0" y="1512"/>
                      <a:pt x="0" y="1512"/>
                    </a:cubicBezTo>
                    <a:cubicBezTo>
                      <a:pt x="0" y="1512"/>
                      <a:pt x="105" y="1458"/>
                      <a:pt x="105" y="1369"/>
                    </a:cubicBezTo>
                    <a:cubicBezTo>
                      <a:pt x="105" y="134"/>
                      <a:pt x="105" y="134"/>
                      <a:pt x="105" y="134"/>
                    </a:cubicBezTo>
                    <a:cubicBezTo>
                      <a:pt x="105" y="51"/>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34" name="Freeform 38"/>
              <p:cNvSpPr>
                <a:spLocks/>
              </p:cNvSpPr>
              <p:nvPr/>
            </p:nvSpPr>
            <p:spPr bwMode="gray">
              <a:xfrm>
                <a:off x="3130" y="1834"/>
                <a:ext cx="227" cy="302"/>
              </a:xfrm>
              <a:custGeom>
                <a:avLst/>
                <a:gdLst>
                  <a:gd name="T0" fmla="*/ 93 w 1132"/>
                  <a:gd name="T1" fmla="*/ 0 h 1511"/>
                  <a:gd name="T2" fmla="*/ 1132 w 1132"/>
                  <a:gd name="T3" fmla="*/ 0 h 1511"/>
                  <a:gd name="T4" fmla="*/ 1043 w 1132"/>
                  <a:gd name="T5" fmla="*/ 275 h 1511"/>
                  <a:gd name="T6" fmla="*/ 917 w 1132"/>
                  <a:gd name="T7" fmla="*/ 159 h 1511"/>
                  <a:gd name="T8" fmla="*/ 701 w 1132"/>
                  <a:gd name="T9" fmla="*/ 159 h 1511"/>
                  <a:gd name="T10" fmla="*/ 701 w 1132"/>
                  <a:gd name="T11" fmla="*/ 1369 h 1511"/>
                  <a:gd name="T12" fmla="*/ 802 w 1132"/>
                  <a:gd name="T13" fmla="*/ 1511 h 1511"/>
                  <a:gd name="T14" fmla="*/ 340 w 1132"/>
                  <a:gd name="T15" fmla="*/ 1511 h 1511"/>
                  <a:gd name="T16" fmla="*/ 440 w 1132"/>
                  <a:gd name="T17" fmla="*/ 1369 h 1511"/>
                  <a:gd name="T18" fmla="*/ 440 w 1132"/>
                  <a:gd name="T19" fmla="*/ 159 h 1511"/>
                  <a:gd name="T20" fmla="*/ 180 w 1132"/>
                  <a:gd name="T21" fmla="*/ 159 h 1511"/>
                  <a:gd name="T22" fmla="*/ 0 w 1132"/>
                  <a:gd name="T23" fmla="*/ 298 h 1511"/>
                  <a:gd name="T24" fmla="*/ 93 w 1132"/>
                  <a:gd name="T25" fmla="*/ 0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2" h="1511">
                    <a:moveTo>
                      <a:pt x="93" y="0"/>
                    </a:moveTo>
                    <a:cubicBezTo>
                      <a:pt x="1132" y="0"/>
                      <a:pt x="1132" y="0"/>
                      <a:pt x="1132" y="0"/>
                    </a:cubicBezTo>
                    <a:cubicBezTo>
                      <a:pt x="1043" y="275"/>
                      <a:pt x="1043" y="275"/>
                      <a:pt x="1043" y="275"/>
                    </a:cubicBezTo>
                    <a:cubicBezTo>
                      <a:pt x="1043" y="275"/>
                      <a:pt x="1017" y="159"/>
                      <a:pt x="917" y="159"/>
                    </a:cubicBezTo>
                    <a:cubicBezTo>
                      <a:pt x="701" y="159"/>
                      <a:pt x="701" y="159"/>
                      <a:pt x="701" y="159"/>
                    </a:cubicBezTo>
                    <a:cubicBezTo>
                      <a:pt x="701" y="1369"/>
                      <a:pt x="701" y="1369"/>
                      <a:pt x="701" y="1369"/>
                    </a:cubicBezTo>
                    <a:cubicBezTo>
                      <a:pt x="701" y="1445"/>
                      <a:pt x="802" y="1511"/>
                      <a:pt x="802" y="1511"/>
                    </a:cubicBezTo>
                    <a:cubicBezTo>
                      <a:pt x="340" y="1511"/>
                      <a:pt x="340" y="1511"/>
                      <a:pt x="340" y="1511"/>
                    </a:cubicBezTo>
                    <a:cubicBezTo>
                      <a:pt x="340" y="1511"/>
                      <a:pt x="440" y="1452"/>
                      <a:pt x="440" y="1369"/>
                    </a:cubicBezTo>
                    <a:cubicBezTo>
                      <a:pt x="440" y="159"/>
                      <a:pt x="440" y="159"/>
                      <a:pt x="440" y="159"/>
                    </a:cubicBezTo>
                    <a:cubicBezTo>
                      <a:pt x="180" y="159"/>
                      <a:pt x="180" y="159"/>
                      <a:pt x="180" y="159"/>
                    </a:cubicBezTo>
                    <a:cubicBezTo>
                      <a:pt x="106" y="160"/>
                      <a:pt x="0" y="298"/>
                      <a:pt x="0" y="298"/>
                    </a:cubicBezTo>
                    <a:lnTo>
                      <a:pt x="9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35" name="Freeform 39"/>
              <p:cNvSpPr>
                <a:spLocks/>
              </p:cNvSpPr>
              <p:nvPr/>
            </p:nvSpPr>
            <p:spPr bwMode="gray">
              <a:xfrm>
                <a:off x="3542" y="1834"/>
                <a:ext cx="253" cy="307"/>
              </a:xfrm>
              <a:custGeom>
                <a:avLst/>
                <a:gdLst>
                  <a:gd name="T0" fmla="*/ 810 w 1265"/>
                  <a:gd name="T1" fmla="*/ 0 h 1535"/>
                  <a:gd name="T2" fmla="*/ 1265 w 1265"/>
                  <a:gd name="T3" fmla="*/ 0 h 1535"/>
                  <a:gd name="T4" fmla="*/ 1167 w 1265"/>
                  <a:gd name="T5" fmla="*/ 134 h 1535"/>
                  <a:gd name="T6" fmla="*/ 1167 w 1265"/>
                  <a:gd name="T7" fmla="*/ 1049 h 1535"/>
                  <a:gd name="T8" fmla="*/ 645 w 1265"/>
                  <a:gd name="T9" fmla="*/ 1535 h 1535"/>
                  <a:gd name="T10" fmla="*/ 100 w 1265"/>
                  <a:gd name="T11" fmla="*/ 1049 h 1535"/>
                  <a:gd name="T12" fmla="*/ 100 w 1265"/>
                  <a:gd name="T13" fmla="*/ 134 h 1535"/>
                  <a:gd name="T14" fmla="*/ 0 w 1265"/>
                  <a:gd name="T15" fmla="*/ 0 h 1535"/>
                  <a:gd name="T16" fmla="*/ 468 w 1265"/>
                  <a:gd name="T17" fmla="*/ 0 h 1535"/>
                  <a:gd name="T18" fmla="*/ 364 w 1265"/>
                  <a:gd name="T19" fmla="*/ 134 h 1535"/>
                  <a:gd name="T20" fmla="*/ 364 w 1265"/>
                  <a:gd name="T21" fmla="*/ 1049 h 1535"/>
                  <a:gd name="T22" fmla="*/ 645 w 1265"/>
                  <a:gd name="T23" fmla="*/ 1372 h 1535"/>
                  <a:gd name="T24" fmla="*/ 912 w 1265"/>
                  <a:gd name="T25" fmla="*/ 1049 h 1535"/>
                  <a:gd name="T26" fmla="*/ 912 w 1265"/>
                  <a:gd name="T27" fmla="*/ 134 h 1535"/>
                  <a:gd name="T28" fmla="*/ 810 w 1265"/>
                  <a:gd name="T29" fmla="*/ 0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5" h="1535">
                    <a:moveTo>
                      <a:pt x="810" y="0"/>
                    </a:moveTo>
                    <a:cubicBezTo>
                      <a:pt x="1265" y="0"/>
                      <a:pt x="1265" y="0"/>
                      <a:pt x="1265" y="0"/>
                    </a:cubicBezTo>
                    <a:cubicBezTo>
                      <a:pt x="1265" y="0"/>
                      <a:pt x="1167" y="52"/>
                      <a:pt x="1167" y="134"/>
                    </a:cubicBezTo>
                    <a:cubicBezTo>
                      <a:pt x="1167" y="1049"/>
                      <a:pt x="1167" y="1049"/>
                      <a:pt x="1167" y="1049"/>
                    </a:cubicBezTo>
                    <a:cubicBezTo>
                      <a:pt x="1167" y="1421"/>
                      <a:pt x="859" y="1535"/>
                      <a:pt x="645" y="1535"/>
                    </a:cubicBezTo>
                    <a:cubicBezTo>
                      <a:pt x="433" y="1535"/>
                      <a:pt x="100" y="1419"/>
                      <a:pt x="100" y="1049"/>
                    </a:cubicBezTo>
                    <a:cubicBezTo>
                      <a:pt x="100" y="134"/>
                      <a:pt x="100" y="134"/>
                      <a:pt x="100" y="134"/>
                    </a:cubicBezTo>
                    <a:cubicBezTo>
                      <a:pt x="101" y="52"/>
                      <a:pt x="0" y="0"/>
                      <a:pt x="0" y="0"/>
                    </a:cubicBezTo>
                    <a:cubicBezTo>
                      <a:pt x="468" y="0"/>
                      <a:pt x="468" y="0"/>
                      <a:pt x="468" y="0"/>
                    </a:cubicBezTo>
                    <a:cubicBezTo>
                      <a:pt x="468" y="0"/>
                      <a:pt x="364" y="51"/>
                      <a:pt x="364" y="134"/>
                    </a:cubicBezTo>
                    <a:cubicBezTo>
                      <a:pt x="364" y="1049"/>
                      <a:pt x="364" y="1049"/>
                      <a:pt x="364" y="1049"/>
                    </a:cubicBezTo>
                    <a:cubicBezTo>
                      <a:pt x="364" y="1244"/>
                      <a:pt x="493" y="1372"/>
                      <a:pt x="645" y="1372"/>
                    </a:cubicBezTo>
                    <a:cubicBezTo>
                      <a:pt x="797" y="1372"/>
                      <a:pt x="912" y="1239"/>
                      <a:pt x="912" y="1049"/>
                    </a:cubicBezTo>
                    <a:cubicBezTo>
                      <a:pt x="912" y="134"/>
                      <a:pt x="912" y="134"/>
                      <a:pt x="912" y="134"/>
                    </a:cubicBezTo>
                    <a:cubicBezTo>
                      <a:pt x="913" y="52"/>
                      <a:pt x="810" y="0"/>
                      <a:pt x="81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36" name="Freeform 40"/>
              <p:cNvSpPr>
                <a:spLocks/>
              </p:cNvSpPr>
              <p:nvPr/>
            </p:nvSpPr>
            <p:spPr bwMode="gray">
              <a:xfrm>
                <a:off x="2656" y="1834"/>
                <a:ext cx="256" cy="308"/>
              </a:xfrm>
              <a:custGeom>
                <a:avLst/>
                <a:gdLst>
                  <a:gd name="T0" fmla="*/ 814 w 1277"/>
                  <a:gd name="T1" fmla="*/ 0 h 1539"/>
                  <a:gd name="T2" fmla="*/ 1277 w 1277"/>
                  <a:gd name="T3" fmla="*/ 0 h 1539"/>
                  <a:gd name="T4" fmla="*/ 1179 w 1277"/>
                  <a:gd name="T5" fmla="*/ 135 h 1539"/>
                  <a:gd name="T6" fmla="*/ 1178 w 1277"/>
                  <a:gd name="T7" fmla="*/ 1048 h 1539"/>
                  <a:gd name="T8" fmla="*/ 640 w 1277"/>
                  <a:gd name="T9" fmla="*/ 1539 h 1539"/>
                  <a:gd name="T10" fmla="*/ 95 w 1277"/>
                  <a:gd name="T11" fmla="*/ 1048 h 1539"/>
                  <a:gd name="T12" fmla="*/ 94 w 1277"/>
                  <a:gd name="T13" fmla="*/ 135 h 1539"/>
                  <a:gd name="T14" fmla="*/ 0 w 1277"/>
                  <a:gd name="T15" fmla="*/ 0 h 1539"/>
                  <a:gd name="T16" fmla="*/ 468 w 1277"/>
                  <a:gd name="T17" fmla="*/ 0 h 1539"/>
                  <a:gd name="T18" fmla="*/ 360 w 1277"/>
                  <a:gd name="T19" fmla="*/ 135 h 1539"/>
                  <a:gd name="T20" fmla="*/ 359 w 1277"/>
                  <a:gd name="T21" fmla="*/ 1048 h 1539"/>
                  <a:gd name="T22" fmla="*/ 640 w 1277"/>
                  <a:gd name="T23" fmla="*/ 1376 h 1539"/>
                  <a:gd name="T24" fmla="*/ 913 w 1277"/>
                  <a:gd name="T25" fmla="*/ 1048 h 1539"/>
                  <a:gd name="T26" fmla="*/ 914 w 1277"/>
                  <a:gd name="T27" fmla="*/ 135 h 1539"/>
                  <a:gd name="T28" fmla="*/ 814 w 1277"/>
                  <a:gd name="T29" fmla="*/ 0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7" h="1539">
                    <a:moveTo>
                      <a:pt x="814" y="0"/>
                    </a:moveTo>
                    <a:cubicBezTo>
                      <a:pt x="1277" y="0"/>
                      <a:pt x="1277" y="0"/>
                      <a:pt x="1277" y="0"/>
                    </a:cubicBezTo>
                    <a:cubicBezTo>
                      <a:pt x="1277" y="0"/>
                      <a:pt x="1179" y="54"/>
                      <a:pt x="1179" y="135"/>
                    </a:cubicBezTo>
                    <a:cubicBezTo>
                      <a:pt x="1179" y="136"/>
                      <a:pt x="1178" y="1048"/>
                      <a:pt x="1178" y="1048"/>
                    </a:cubicBezTo>
                    <a:cubicBezTo>
                      <a:pt x="1178" y="1422"/>
                      <a:pt x="856" y="1539"/>
                      <a:pt x="640" y="1539"/>
                    </a:cubicBezTo>
                    <a:cubicBezTo>
                      <a:pt x="427" y="1539"/>
                      <a:pt x="95" y="1420"/>
                      <a:pt x="95" y="1048"/>
                    </a:cubicBezTo>
                    <a:cubicBezTo>
                      <a:pt x="94" y="135"/>
                      <a:pt x="94" y="135"/>
                      <a:pt x="94" y="135"/>
                    </a:cubicBezTo>
                    <a:cubicBezTo>
                      <a:pt x="94" y="54"/>
                      <a:pt x="0" y="0"/>
                      <a:pt x="0" y="0"/>
                    </a:cubicBezTo>
                    <a:cubicBezTo>
                      <a:pt x="468" y="0"/>
                      <a:pt x="468" y="0"/>
                      <a:pt x="468" y="0"/>
                    </a:cubicBezTo>
                    <a:cubicBezTo>
                      <a:pt x="468" y="0"/>
                      <a:pt x="360" y="54"/>
                      <a:pt x="360" y="135"/>
                    </a:cubicBezTo>
                    <a:cubicBezTo>
                      <a:pt x="359" y="1048"/>
                      <a:pt x="359" y="1048"/>
                      <a:pt x="359" y="1048"/>
                    </a:cubicBezTo>
                    <a:cubicBezTo>
                      <a:pt x="359" y="1241"/>
                      <a:pt x="488" y="1375"/>
                      <a:pt x="640" y="1376"/>
                    </a:cubicBezTo>
                    <a:cubicBezTo>
                      <a:pt x="791" y="1376"/>
                      <a:pt x="913" y="1240"/>
                      <a:pt x="913" y="1048"/>
                    </a:cubicBezTo>
                    <a:cubicBezTo>
                      <a:pt x="914" y="135"/>
                      <a:pt x="914" y="135"/>
                      <a:pt x="914" y="135"/>
                    </a:cubicBezTo>
                    <a:cubicBezTo>
                      <a:pt x="914" y="54"/>
                      <a:pt x="814" y="0"/>
                      <a:pt x="814"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37" name="Freeform 41"/>
              <p:cNvSpPr>
                <a:spLocks/>
              </p:cNvSpPr>
              <p:nvPr/>
            </p:nvSpPr>
            <p:spPr bwMode="gray">
              <a:xfrm>
                <a:off x="3347" y="1828"/>
                <a:ext cx="194" cy="314"/>
              </a:xfrm>
              <a:custGeom>
                <a:avLst/>
                <a:gdLst>
                  <a:gd name="T0" fmla="*/ 836 w 973"/>
                  <a:gd name="T1" fmla="*/ 272 h 1570"/>
                  <a:gd name="T2" fmla="*/ 581 w 973"/>
                  <a:gd name="T3" fmla="*/ 157 h 1570"/>
                  <a:gd name="T4" fmla="*/ 287 w 973"/>
                  <a:gd name="T5" fmla="*/ 385 h 1570"/>
                  <a:gd name="T6" fmla="*/ 567 w 973"/>
                  <a:gd name="T7" fmla="*/ 669 h 1570"/>
                  <a:gd name="T8" fmla="*/ 972 w 973"/>
                  <a:gd name="T9" fmla="*/ 1124 h 1570"/>
                  <a:gd name="T10" fmla="*/ 371 w 973"/>
                  <a:gd name="T11" fmla="*/ 1570 h 1570"/>
                  <a:gd name="T12" fmla="*/ 88 w 973"/>
                  <a:gd name="T13" fmla="*/ 1531 h 1570"/>
                  <a:gd name="T14" fmla="*/ 0 w 973"/>
                  <a:gd name="T15" fmla="*/ 1240 h 1570"/>
                  <a:gd name="T16" fmla="*/ 375 w 973"/>
                  <a:gd name="T17" fmla="*/ 1405 h 1570"/>
                  <a:gd name="T18" fmla="*/ 713 w 973"/>
                  <a:gd name="T19" fmla="*/ 1157 h 1570"/>
                  <a:gd name="T20" fmla="*/ 26 w 973"/>
                  <a:gd name="T21" fmla="*/ 416 h 1570"/>
                  <a:gd name="T22" fmla="*/ 555 w 973"/>
                  <a:gd name="T23" fmla="*/ 0 h 1570"/>
                  <a:gd name="T24" fmla="*/ 836 w 973"/>
                  <a:gd name="T25" fmla="*/ 39 h 1570"/>
                  <a:gd name="T26" fmla="*/ 836 w 973"/>
                  <a:gd name="T27" fmla="*/ 272 h 1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3" h="1570">
                    <a:moveTo>
                      <a:pt x="836" y="272"/>
                    </a:moveTo>
                    <a:cubicBezTo>
                      <a:pt x="836" y="272"/>
                      <a:pt x="770" y="157"/>
                      <a:pt x="581" y="157"/>
                    </a:cubicBezTo>
                    <a:cubicBezTo>
                      <a:pt x="391" y="156"/>
                      <a:pt x="288" y="256"/>
                      <a:pt x="287" y="385"/>
                    </a:cubicBezTo>
                    <a:cubicBezTo>
                      <a:pt x="287" y="532"/>
                      <a:pt x="397" y="587"/>
                      <a:pt x="567" y="669"/>
                    </a:cubicBezTo>
                    <a:cubicBezTo>
                      <a:pt x="729" y="747"/>
                      <a:pt x="973" y="854"/>
                      <a:pt x="972" y="1124"/>
                    </a:cubicBezTo>
                    <a:cubicBezTo>
                      <a:pt x="971" y="1367"/>
                      <a:pt x="756" y="1570"/>
                      <a:pt x="371" y="1570"/>
                    </a:cubicBezTo>
                    <a:cubicBezTo>
                      <a:pt x="252" y="1569"/>
                      <a:pt x="88" y="1531"/>
                      <a:pt x="88" y="1531"/>
                    </a:cubicBezTo>
                    <a:cubicBezTo>
                      <a:pt x="0" y="1240"/>
                      <a:pt x="0" y="1240"/>
                      <a:pt x="0" y="1240"/>
                    </a:cubicBezTo>
                    <a:cubicBezTo>
                      <a:pt x="81" y="1320"/>
                      <a:pt x="226" y="1405"/>
                      <a:pt x="375" y="1405"/>
                    </a:cubicBezTo>
                    <a:cubicBezTo>
                      <a:pt x="529" y="1405"/>
                      <a:pt x="713" y="1310"/>
                      <a:pt x="713" y="1157"/>
                    </a:cubicBezTo>
                    <a:cubicBezTo>
                      <a:pt x="713" y="861"/>
                      <a:pt x="26" y="911"/>
                      <a:pt x="26" y="416"/>
                    </a:cubicBezTo>
                    <a:cubicBezTo>
                      <a:pt x="26" y="246"/>
                      <a:pt x="145" y="0"/>
                      <a:pt x="555" y="0"/>
                    </a:cubicBezTo>
                    <a:cubicBezTo>
                      <a:pt x="688" y="0"/>
                      <a:pt x="836" y="39"/>
                      <a:pt x="836" y="39"/>
                    </a:cubicBezTo>
                    <a:lnTo>
                      <a:pt x="836" y="27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grpSp>
      </p:grpSp>
    </p:spTree>
    <p:extLst>
      <p:ext uri="{BB962C8B-B14F-4D97-AF65-F5344CB8AC3E}">
        <p14:creationId xmlns:p14="http://schemas.microsoft.com/office/powerpoint/2010/main" val="537905615"/>
      </p:ext>
    </p:extLst>
  </p:cSld>
  <p:clrMapOvr>
    <a:masterClrMapping/>
  </p:clrMapOvr>
  <p:timing>
    <p:tnLst>
      <p:par>
        <p:cTn id="1" dur="indefinite" restart="never" nodeType="tmRoot"/>
      </p:par>
    </p:tnLst>
  </p:timing>
  <p:hf hdr="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3"/>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F70A803-E0ED-4635-84D2-CB86662299B3}" type="datetime1">
              <a:rPr lang="ja-JP" altLang="en-US" smtClean="0">
                <a:solidFill>
                  <a:prstClr val="black">
                    <a:tint val="75000"/>
                  </a:prstClr>
                </a:solidFill>
              </a:rPr>
              <a:pPr/>
              <a:t>2018/5/30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508660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CD46C04-0AC8-4AC4-850D-E5DD78C94F70}" type="datetime1">
              <a:rPr lang="ja-JP" altLang="en-US" smtClean="0">
                <a:solidFill>
                  <a:prstClr val="black">
                    <a:tint val="75000"/>
                  </a:prstClr>
                </a:solidFill>
              </a:rPr>
              <a:pPr/>
              <a:t>2018/5/30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66613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8"/>
            <a:ext cx="7772400" cy="1362075"/>
          </a:xfrm>
        </p:spPr>
        <p:txBody>
          <a:bodyPr anchor="t"/>
          <a:lstStyle>
            <a:lvl1pPr algn="l">
              <a:defRPr sz="3692"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8BF6E06-1C5B-4BE9-9E9C-DBD93BF97ECE}" type="datetime1">
              <a:rPr lang="ja-JP" altLang="en-US" smtClean="0">
                <a:solidFill>
                  <a:prstClr val="black">
                    <a:tint val="75000"/>
                  </a:prstClr>
                </a:solidFill>
              </a:rPr>
              <a:pPr/>
              <a:t>2018/5/30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49796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5"/>
            <a:ext cx="43815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3" y="1600205"/>
            <a:ext cx="43815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5DA3B05-DEBF-44F1-AFB7-D2BC9573417F}" type="datetime1">
              <a:rPr lang="ja-JP" altLang="en-US" smtClean="0">
                <a:solidFill>
                  <a:prstClr val="black">
                    <a:tint val="75000"/>
                  </a:prstClr>
                </a:solidFill>
              </a:rPr>
              <a:pPr/>
              <a:t>2018/5/30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58304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3"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3"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27A6956-6AEC-4741-9AA6-8D108FE2F177}" type="datetime1">
              <a:rPr lang="ja-JP" altLang="en-US" smtClean="0">
                <a:solidFill>
                  <a:prstClr val="black">
                    <a:tint val="75000"/>
                  </a:prstClr>
                </a:solidFill>
              </a:rPr>
              <a:pPr/>
              <a:t>2018/5/30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269954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3EAF90D-717B-4D74-A723-9F4B8C273D6A}" type="datetime1">
              <a:rPr lang="ja-JP" altLang="en-US" smtClean="0">
                <a:solidFill>
                  <a:prstClr val="black">
                    <a:tint val="75000"/>
                  </a:prstClr>
                </a:solidFill>
              </a:rPr>
              <a:pPr/>
              <a:t>2018/5/30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456099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7A8C2B7-0495-429C-AC49-4B2825655CDB}" type="datetime1">
              <a:rPr lang="ja-JP" altLang="en-US" smtClean="0">
                <a:solidFill>
                  <a:prstClr val="black">
                    <a:tint val="75000"/>
                  </a:prstClr>
                </a:solidFill>
              </a:rPr>
              <a:pPr/>
              <a:t>2018/5/30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480834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3" y="273053"/>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89EDFBA-22FD-476B-8D3F-8C9023B86DC3}" type="datetime1">
              <a:rPr lang="ja-JP" altLang="en-US" smtClean="0">
                <a:solidFill>
                  <a:prstClr val="black">
                    <a:tint val="75000"/>
                  </a:prstClr>
                </a:solidFill>
              </a:rPr>
              <a:pPr/>
              <a:t>2018/5/30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02301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24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スライド番号プレースホルダー 3"/>
          <p:cNvSpPr>
            <a:spLocks noGrp="1"/>
          </p:cNvSpPr>
          <p:nvPr>
            <p:ph type="sldNum" sz="quarter" idx="10"/>
          </p:nvPr>
        </p:nvSpPr>
        <p:spPr/>
        <p:txBody>
          <a:bodyPr/>
          <a:lstStyle>
            <a:lvl1pPr>
              <a:defRPr/>
            </a:lvl1pPr>
          </a:lstStyle>
          <a:p>
            <a:fld id="{C2171CF3-814F-40AE-96B7-B6553CDCF47E}" type="slidenum">
              <a:rPr lang="en-US" altLang="ja-JP"/>
              <a:pPr/>
              <a:t>‹#›</a:t>
            </a:fld>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dirty="0" smtClean="0"/>
              <a:t>Copyright 2017 FUJITSU LIMITED</a:t>
            </a:r>
            <a:endParaRPr lang="en-US" altLang="ja-JP" dirty="0"/>
          </a:p>
        </p:txBody>
      </p:sp>
    </p:spTree>
    <p:extLst>
      <p:ext uri="{BB962C8B-B14F-4D97-AF65-F5344CB8AC3E}">
        <p14:creationId xmlns:p14="http://schemas.microsoft.com/office/powerpoint/2010/main" val="51926568"/>
      </p:ext>
    </p:extLst>
  </p:cSld>
  <p:clrMapOvr>
    <a:masterClrMapping/>
  </p:clrMapOvr>
  <p:timing>
    <p:tnLst>
      <p:par>
        <p:cTn id="1" dur="indefinite" restart="never" nodeType="tmRoot"/>
      </p:par>
    </p:tnLst>
  </p:timing>
  <p:hf hdr="0"/>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9ADED36-20B8-4A63-9A32-26FD74C465A8}" type="datetime1">
              <a:rPr lang="ja-JP" altLang="en-US" smtClean="0">
                <a:solidFill>
                  <a:prstClr val="black">
                    <a:tint val="75000"/>
                  </a:prstClr>
                </a:solidFill>
              </a:rPr>
              <a:pPr/>
              <a:t>2018/5/30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42878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7C33153-AD6C-4CAE-8A7C-DB653F9BCDB1}" type="datetime1">
              <a:rPr lang="ja-JP" altLang="en-US" smtClean="0">
                <a:solidFill>
                  <a:prstClr val="black">
                    <a:tint val="75000"/>
                  </a:prstClr>
                </a:solidFill>
              </a:rPr>
              <a:pPr/>
              <a:t>2018/5/30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432937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0"/>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1" y="274640"/>
            <a:ext cx="65341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54908BC-3F34-4995-BFC8-32FEB3972420}" type="datetime1">
              <a:rPr lang="ja-JP" altLang="en-US" smtClean="0">
                <a:solidFill>
                  <a:prstClr val="black">
                    <a:tint val="75000"/>
                  </a:prstClr>
                </a:solidFill>
              </a:rPr>
              <a:pPr/>
              <a:t>2018/5/30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12415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296008" y="896938"/>
            <a:ext cx="4202723" cy="5308600"/>
          </a:xfrm>
        </p:spPr>
        <p:txBody>
          <a:bodyPr/>
          <a:lstStyle>
            <a:lvl1pPr>
              <a:defRPr sz="1292"/>
            </a:lvl1pPr>
            <a:lvl2pPr>
              <a:defRPr sz="1108"/>
            </a:lvl2pPr>
            <a:lvl3pPr>
              <a:defRPr sz="1108"/>
            </a:lvl3pPr>
            <a:lvl4pPr>
              <a:defRPr sz="1108"/>
            </a:lvl4pPr>
            <a:lvl5pPr>
              <a:defRPr sz="1108"/>
            </a:lvl5pPr>
            <a:lvl6pPr>
              <a:defRPr sz="1662"/>
            </a:lvl6pPr>
            <a:lvl7pPr>
              <a:defRPr sz="1662"/>
            </a:lvl7pPr>
            <a:lvl8pPr>
              <a:defRPr sz="1662"/>
            </a:lvl8pPr>
            <a:lvl9pPr>
              <a:defRPr sz="1662"/>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ー 3"/>
          <p:cNvSpPr>
            <a:spLocks noGrp="1"/>
          </p:cNvSpPr>
          <p:nvPr>
            <p:ph sz="half" idx="2"/>
          </p:nvPr>
        </p:nvSpPr>
        <p:spPr>
          <a:xfrm>
            <a:off x="4639408" y="896938"/>
            <a:ext cx="4204189" cy="5308600"/>
          </a:xfrm>
        </p:spPr>
        <p:txBody>
          <a:bodyPr/>
          <a:lstStyle>
            <a:lvl1pPr>
              <a:defRPr sz="1292"/>
            </a:lvl1pPr>
            <a:lvl2pPr>
              <a:defRPr sz="1108"/>
            </a:lvl2pPr>
            <a:lvl3pPr>
              <a:defRPr sz="1108"/>
            </a:lvl3pPr>
            <a:lvl4pPr>
              <a:defRPr sz="1108"/>
            </a:lvl4pPr>
            <a:lvl5pPr>
              <a:defRPr sz="1108"/>
            </a:lvl5pPr>
            <a:lvl6pPr>
              <a:defRPr sz="1662"/>
            </a:lvl6pPr>
            <a:lvl7pPr>
              <a:defRPr sz="1662"/>
            </a:lvl7pPr>
            <a:lvl8pPr>
              <a:defRPr sz="1662"/>
            </a:lvl8pPr>
            <a:lvl9pPr>
              <a:defRPr sz="1662"/>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スライド番号プレースホルダー 4"/>
          <p:cNvSpPr>
            <a:spLocks noGrp="1"/>
          </p:cNvSpPr>
          <p:nvPr>
            <p:ph type="sldNum" sz="quarter" idx="10"/>
          </p:nvPr>
        </p:nvSpPr>
        <p:spPr/>
        <p:txBody>
          <a:bodyPr/>
          <a:lstStyle>
            <a:lvl1pPr>
              <a:defRPr/>
            </a:lvl1pPr>
          </a:lstStyle>
          <a:p>
            <a:fld id="{731B63B0-1485-4D08-8D32-CD5F390730E1}" type="slidenum">
              <a:rPr lang="en-US" altLang="ja-JP"/>
              <a:pPr/>
              <a:t>‹#›</a:t>
            </a:fld>
            <a:endParaRPr lang="en-US" altLang="ja-JP" dirty="0"/>
          </a:p>
        </p:txBody>
      </p:sp>
      <p:sp>
        <p:nvSpPr>
          <p:cNvPr id="6" name="フッター プレースホルダー 5"/>
          <p:cNvSpPr>
            <a:spLocks noGrp="1"/>
          </p:cNvSpPr>
          <p:nvPr>
            <p:ph type="ftr" sz="quarter" idx="11"/>
          </p:nvPr>
        </p:nvSpPr>
        <p:spPr/>
        <p:txBody>
          <a:bodyPr/>
          <a:lstStyle>
            <a:lvl1pPr>
              <a:defRPr/>
            </a:lvl1pPr>
          </a:lstStyle>
          <a:p>
            <a:r>
              <a:rPr lang="en-US" altLang="ja-JP" dirty="0" smtClean="0"/>
              <a:t>Copyright 2017 FUJITSU LIMITED</a:t>
            </a:r>
            <a:endParaRPr lang="en-US" altLang="ja-JP" dirty="0"/>
          </a:p>
        </p:txBody>
      </p:sp>
    </p:spTree>
    <p:extLst>
      <p:ext uri="{BB962C8B-B14F-4D97-AF65-F5344CB8AC3E}">
        <p14:creationId xmlns:p14="http://schemas.microsoft.com/office/powerpoint/2010/main" val="4267248911"/>
      </p:ext>
    </p:extLst>
  </p:cSld>
  <p:clrMapOvr>
    <a:masterClrMapping/>
  </p:clrMapOvr>
  <p:timing>
    <p:tnLst>
      <p:par>
        <p:cTn id="1" dur="indefinite" restart="never" nodeType="tmRoot"/>
      </p:par>
    </p:tnLst>
  </p:timing>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スライド番号プレースホルダー 2"/>
          <p:cNvSpPr>
            <a:spLocks noGrp="1"/>
          </p:cNvSpPr>
          <p:nvPr>
            <p:ph type="sldNum" sz="quarter" idx="10"/>
          </p:nvPr>
        </p:nvSpPr>
        <p:spPr/>
        <p:txBody>
          <a:bodyPr/>
          <a:lstStyle>
            <a:lvl1pPr>
              <a:defRPr/>
            </a:lvl1pPr>
          </a:lstStyle>
          <a:p>
            <a:fld id="{84378356-4965-4DE2-873D-01E11B97FFF8}" type="slidenum">
              <a:rPr lang="en-US" altLang="ja-JP"/>
              <a:pPr/>
              <a:t>‹#›</a:t>
            </a:fld>
            <a:endParaRPr lang="en-US" altLang="ja-JP" dirty="0"/>
          </a:p>
        </p:txBody>
      </p:sp>
      <p:sp>
        <p:nvSpPr>
          <p:cNvPr id="4" name="フッター プレースホルダー 3"/>
          <p:cNvSpPr>
            <a:spLocks noGrp="1"/>
          </p:cNvSpPr>
          <p:nvPr>
            <p:ph type="ftr" sz="quarter" idx="11"/>
          </p:nvPr>
        </p:nvSpPr>
        <p:spPr/>
        <p:txBody>
          <a:bodyPr/>
          <a:lstStyle>
            <a:lvl1pPr>
              <a:defRPr/>
            </a:lvl1pPr>
          </a:lstStyle>
          <a:p>
            <a:r>
              <a:rPr lang="en-US" altLang="ja-JP" dirty="0" smtClean="0"/>
              <a:t>Copyright 2017 FUJITSU LIMITED</a:t>
            </a:r>
            <a:endParaRPr lang="en-US" altLang="ja-JP" dirty="0"/>
          </a:p>
        </p:txBody>
      </p:sp>
    </p:spTree>
    <p:extLst>
      <p:ext uri="{BB962C8B-B14F-4D97-AF65-F5344CB8AC3E}">
        <p14:creationId xmlns:p14="http://schemas.microsoft.com/office/powerpoint/2010/main" val="31574156"/>
      </p:ext>
    </p:extLst>
  </p:cSld>
  <p:clrMapOvr>
    <a:masterClrMapping/>
  </p:clrMapOvr>
  <p:timing>
    <p:tnLst>
      <p:par>
        <p:cTn id="1" dur="indefinite" restart="never" nodeType="tmRoot"/>
      </p:par>
    </p:tnLst>
  </p:timing>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lvl1pPr>
              <a:defRPr/>
            </a:lvl1pPr>
          </a:lstStyle>
          <a:p>
            <a:fld id="{516023C2-346D-4F37-9767-1F728F132ED5}" type="slidenum">
              <a:rPr lang="en-US" altLang="ja-JP"/>
              <a:pPr/>
              <a:t>‹#›</a:t>
            </a:fld>
            <a:endParaRPr lang="en-US" altLang="ja-JP" dirty="0"/>
          </a:p>
        </p:txBody>
      </p:sp>
      <p:sp>
        <p:nvSpPr>
          <p:cNvPr id="3" name="フッター プレースホルダー 2"/>
          <p:cNvSpPr>
            <a:spLocks noGrp="1"/>
          </p:cNvSpPr>
          <p:nvPr>
            <p:ph type="ftr" sz="quarter" idx="11"/>
          </p:nvPr>
        </p:nvSpPr>
        <p:spPr/>
        <p:txBody>
          <a:bodyPr/>
          <a:lstStyle>
            <a:lvl1pPr>
              <a:defRPr/>
            </a:lvl1pPr>
          </a:lstStyle>
          <a:p>
            <a:r>
              <a:rPr lang="en-US" altLang="ja-JP" dirty="0" smtClean="0"/>
              <a:t>Copyright 2017 FUJITSU LIMITED</a:t>
            </a:r>
            <a:endParaRPr lang="en-US" altLang="ja-JP" dirty="0"/>
          </a:p>
        </p:txBody>
      </p:sp>
    </p:spTree>
    <p:extLst>
      <p:ext uri="{BB962C8B-B14F-4D97-AF65-F5344CB8AC3E}">
        <p14:creationId xmlns:p14="http://schemas.microsoft.com/office/powerpoint/2010/main" val="2936143123"/>
      </p:ext>
    </p:extLst>
  </p:cSld>
  <p:clrMapOvr>
    <a:masterClrMapping/>
  </p:clrMapOvr>
  <p:timing>
    <p:tnLst>
      <p:par>
        <p:cTn id="1" dur="indefinite" restart="never" nodeType="tmRoot"/>
      </p:par>
    </p:tnLst>
  </p:timing>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エンドカット">
    <p:spTree>
      <p:nvGrpSpPr>
        <p:cNvPr id="1" name=""/>
        <p:cNvGrpSpPr/>
        <p:nvPr/>
      </p:nvGrpSpPr>
      <p:grpSpPr>
        <a:xfrm>
          <a:off x="0" y="0"/>
          <a:ext cx="0" cy="0"/>
          <a:chOff x="0" y="0"/>
          <a:chExt cx="0" cy="0"/>
        </a:xfrm>
      </p:grpSpPr>
      <p:sp>
        <p:nvSpPr>
          <p:cNvPr id="38" name="Rectangle 22"/>
          <p:cNvSpPr>
            <a:spLocks noGrp="1" noChangeArrowheads="1"/>
          </p:cNvSpPr>
          <p:nvPr>
            <p:ph type="sldNum" sz="quarter" idx="4"/>
          </p:nvPr>
        </p:nvSpPr>
        <p:spPr bwMode="gray">
          <a:xfrm>
            <a:off x="4321420" y="6389688"/>
            <a:ext cx="498231"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defTabSz="885114">
              <a:defRPr sz="831">
                <a:solidFill>
                  <a:schemeClr val="bg1"/>
                </a:solidFill>
              </a:defRPr>
            </a:lvl1pPr>
          </a:lstStyle>
          <a:p>
            <a:fld id="{08DF107D-060D-43D3-997D-8A34C269D30F}" type="slidenum">
              <a:rPr lang="en-US" altLang="ja-JP" smtClean="0"/>
              <a:pPr/>
              <a:t>‹#›</a:t>
            </a:fld>
            <a:endParaRPr lang="en-US" altLang="ja-JP" dirty="0"/>
          </a:p>
        </p:txBody>
      </p:sp>
      <p:sp>
        <p:nvSpPr>
          <p:cNvPr id="39" name="Rectangle 23"/>
          <p:cNvSpPr>
            <a:spLocks noGrp="1" noChangeArrowheads="1"/>
          </p:cNvSpPr>
          <p:nvPr>
            <p:ph type="ftr" sz="quarter" idx="3"/>
          </p:nvPr>
        </p:nvSpPr>
        <p:spPr bwMode="gray">
          <a:xfrm>
            <a:off x="4881197" y="6396038"/>
            <a:ext cx="3887665" cy="32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885114">
              <a:defRPr sz="738">
                <a:solidFill>
                  <a:schemeClr val="bg1"/>
                </a:solidFill>
              </a:defRPr>
            </a:lvl1pPr>
          </a:lstStyle>
          <a:p>
            <a:r>
              <a:rPr lang="en-US" altLang="ja-JP" dirty="0" smtClean="0"/>
              <a:t>Copyright 2017 FUJITSU LIMITED</a:t>
            </a:r>
            <a:endParaRPr lang="en-US" altLang="ja-JP" dirty="0"/>
          </a:p>
        </p:txBody>
      </p:sp>
      <p:grpSp>
        <p:nvGrpSpPr>
          <p:cNvPr id="4" name="Group 42" descr="Message Lockup"/>
          <p:cNvGrpSpPr>
            <a:grpSpLocks/>
          </p:cNvGrpSpPr>
          <p:nvPr userDrawn="1"/>
        </p:nvGrpSpPr>
        <p:grpSpPr bwMode="auto">
          <a:xfrm>
            <a:off x="0" y="0"/>
            <a:ext cx="9145466" cy="6859588"/>
            <a:chOff x="0" y="0"/>
            <a:chExt cx="6241" cy="4321"/>
          </a:xfrm>
        </p:grpSpPr>
        <p:sp>
          <p:nvSpPr>
            <p:cNvPr id="5" name="Rectangle 8"/>
            <p:cNvSpPr>
              <a:spLocks noChangeArrowheads="1"/>
            </p:cNvSpPr>
            <p:nvPr/>
          </p:nvSpPr>
          <p:spPr bwMode="gray">
            <a:xfrm>
              <a:off x="1" y="0"/>
              <a:ext cx="6240" cy="4320"/>
            </a:xfrm>
            <a:prstGeom prst="rect">
              <a:avLst/>
            </a:prstGeom>
            <a:solidFill>
              <a:srgbClr val="FFFFFF"/>
            </a:solidFill>
            <a:ln>
              <a:noFill/>
            </a:ln>
            <a:effectLst/>
            <a:extLst>
              <a:ext uri="{91240B29-F687-4F45-9708-019B960494DF}">
                <a14:hiddenLine xmlns:a14="http://schemas.microsoft.com/office/drawing/2010/main" w="9525" algn="ctr">
                  <a:solidFill>
                    <a:srgbClr val="505050"/>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anchor="ctr"/>
            <a:lstStyle/>
            <a:p>
              <a:endParaRPr lang="ja-JP" altLang="en-US" sz="1292" dirty="0"/>
            </a:p>
          </p:txBody>
        </p:sp>
        <p:grpSp>
          <p:nvGrpSpPr>
            <p:cNvPr id="6" name="Group 11"/>
            <p:cNvGrpSpPr>
              <a:grpSpLocks noChangeAspect="1"/>
            </p:cNvGrpSpPr>
            <p:nvPr/>
          </p:nvGrpSpPr>
          <p:grpSpPr bwMode="auto">
            <a:xfrm>
              <a:off x="0" y="0"/>
              <a:ext cx="6241" cy="4321"/>
              <a:chOff x="0" y="0"/>
              <a:chExt cx="6241" cy="4321"/>
            </a:xfrm>
          </p:grpSpPr>
          <p:sp>
            <p:nvSpPr>
              <p:cNvPr id="7" name="AutoShape 10"/>
              <p:cNvSpPr>
                <a:spLocks noChangeAspect="1" noChangeArrowheads="1" noTextEdit="1"/>
              </p:cNvSpPr>
              <p:nvPr/>
            </p:nvSpPr>
            <p:spPr bwMode="gray">
              <a:xfrm>
                <a:off x="0" y="0"/>
                <a:ext cx="6241" cy="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92" dirty="0"/>
              </a:p>
            </p:txBody>
          </p:sp>
          <p:sp>
            <p:nvSpPr>
              <p:cNvPr id="8" name="Freeform 12"/>
              <p:cNvSpPr>
                <a:spLocks/>
              </p:cNvSpPr>
              <p:nvPr/>
            </p:nvSpPr>
            <p:spPr bwMode="gray">
              <a:xfrm>
                <a:off x="2215" y="2399"/>
                <a:ext cx="53" cy="86"/>
              </a:xfrm>
              <a:custGeom>
                <a:avLst/>
                <a:gdLst>
                  <a:gd name="T0" fmla="*/ 0 w 264"/>
                  <a:gd name="T1" fmla="*/ 416 h 433"/>
                  <a:gd name="T2" fmla="*/ 0 w 264"/>
                  <a:gd name="T3" fmla="*/ 366 h 433"/>
                  <a:gd name="T4" fmla="*/ 101 w 264"/>
                  <a:gd name="T5" fmla="*/ 389 h 433"/>
                  <a:gd name="T6" fmla="*/ 202 w 264"/>
                  <a:gd name="T7" fmla="*/ 323 h 433"/>
                  <a:gd name="T8" fmla="*/ 185 w 264"/>
                  <a:gd name="T9" fmla="*/ 280 h 433"/>
                  <a:gd name="T10" fmla="*/ 154 w 264"/>
                  <a:gd name="T11" fmla="*/ 257 h 433"/>
                  <a:gd name="T12" fmla="*/ 116 w 264"/>
                  <a:gd name="T13" fmla="*/ 238 h 433"/>
                  <a:gd name="T14" fmla="*/ 36 w 264"/>
                  <a:gd name="T15" fmla="*/ 183 h 433"/>
                  <a:gd name="T16" fmla="*/ 7 w 264"/>
                  <a:gd name="T17" fmla="*/ 108 h 433"/>
                  <a:gd name="T18" fmla="*/ 52 w 264"/>
                  <a:gd name="T19" fmla="*/ 23 h 433"/>
                  <a:gd name="T20" fmla="*/ 146 w 264"/>
                  <a:gd name="T21" fmla="*/ 0 h 433"/>
                  <a:gd name="T22" fmla="*/ 234 w 264"/>
                  <a:gd name="T23" fmla="*/ 14 h 433"/>
                  <a:gd name="T24" fmla="*/ 234 w 264"/>
                  <a:gd name="T25" fmla="*/ 60 h 433"/>
                  <a:gd name="T26" fmla="*/ 149 w 264"/>
                  <a:gd name="T27" fmla="*/ 43 h 433"/>
                  <a:gd name="T28" fmla="*/ 92 w 264"/>
                  <a:gd name="T29" fmla="*/ 56 h 433"/>
                  <a:gd name="T30" fmla="*/ 69 w 264"/>
                  <a:gd name="T31" fmla="*/ 101 h 433"/>
                  <a:gd name="T32" fmla="*/ 85 w 264"/>
                  <a:gd name="T33" fmla="*/ 144 h 433"/>
                  <a:gd name="T34" fmla="*/ 156 w 264"/>
                  <a:gd name="T35" fmla="*/ 188 h 433"/>
                  <a:gd name="T36" fmla="*/ 213 w 264"/>
                  <a:gd name="T37" fmla="*/ 221 h 433"/>
                  <a:gd name="T38" fmla="*/ 253 w 264"/>
                  <a:gd name="T39" fmla="*/ 265 h 433"/>
                  <a:gd name="T40" fmla="*/ 264 w 264"/>
                  <a:gd name="T41" fmla="*/ 316 h 433"/>
                  <a:gd name="T42" fmla="*/ 105 w 264"/>
                  <a:gd name="T43" fmla="*/ 433 h 433"/>
                  <a:gd name="T44" fmla="*/ 0 w 264"/>
                  <a:gd name="T45" fmla="*/ 416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4" h="433">
                    <a:moveTo>
                      <a:pt x="0" y="416"/>
                    </a:moveTo>
                    <a:cubicBezTo>
                      <a:pt x="0" y="366"/>
                      <a:pt x="0" y="366"/>
                      <a:pt x="0" y="366"/>
                    </a:cubicBezTo>
                    <a:cubicBezTo>
                      <a:pt x="28" y="381"/>
                      <a:pt x="61" y="389"/>
                      <a:pt x="101" y="389"/>
                    </a:cubicBezTo>
                    <a:cubicBezTo>
                      <a:pt x="168" y="389"/>
                      <a:pt x="202" y="367"/>
                      <a:pt x="202" y="323"/>
                    </a:cubicBezTo>
                    <a:cubicBezTo>
                      <a:pt x="202" y="306"/>
                      <a:pt x="196" y="292"/>
                      <a:pt x="185" y="280"/>
                    </a:cubicBezTo>
                    <a:cubicBezTo>
                      <a:pt x="176" y="271"/>
                      <a:pt x="166" y="263"/>
                      <a:pt x="154" y="257"/>
                    </a:cubicBezTo>
                    <a:cubicBezTo>
                      <a:pt x="144" y="252"/>
                      <a:pt x="131" y="245"/>
                      <a:pt x="116" y="238"/>
                    </a:cubicBezTo>
                    <a:cubicBezTo>
                      <a:pt x="77" y="219"/>
                      <a:pt x="51" y="201"/>
                      <a:pt x="36" y="183"/>
                    </a:cubicBezTo>
                    <a:cubicBezTo>
                      <a:pt x="17" y="163"/>
                      <a:pt x="7" y="138"/>
                      <a:pt x="7" y="108"/>
                    </a:cubicBezTo>
                    <a:cubicBezTo>
                      <a:pt x="7" y="70"/>
                      <a:pt x="22" y="42"/>
                      <a:pt x="52" y="23"/>
                    </a:cubicBezTo>
                    <a:cubicBezTo>
                      <a:pt x="76" y="8"/>
                      <a:pt x="108" y="0"/>
                      <a:pt x="146" y="0"/>
                    </a:cubicBezTo>
                    <a:cubicBezTo>
                      <a:pt x="173" y="0"/>
                      <a:pt x="202" y="5"/>
                      <a:pt x="234" y="14"/>
                    </a:cubicBezTo>
                    <a:cubicBezTo>
                      <a:pt x="234" y="60"/>
                      <a:pt x="234" y="60"/>
                      <a:pt x="234" y="60"/>
                    </a:cubicBezTo>
                    <a:cubicBezTo>
                      <a:pt x="207" y="48"/>
                      <a:pt x="179" y="43"/>
                      <a:pt x="149" y="43"/>
                    </a:cubicBezTo>
                    <a:cubicBezTo>
                      <a:pt x="126" y="43"/>
                      <a:pt x="107" y="47"/>
                      <a:pt x="92" y="56"/>
                    </a:cubicBezTo>
                    <a:cubicBezTo>
                      <a:pt x="77" y="65"/>
                      <a:pt x="69" y="81"/>
                      <a:pt x="69" y="101"/>
                    </a:cubicBezTo>
                    <a:cubicBezTo>
                      <a:pt x="69" y="119"/>
                      <a:pt x="74" y="133"/>
                      <a:pt x="85" y="144"/>
                    </a:cubicBezTo>
                    <a:cubicBezTo>
                      <a:pt x="96" y="155"/>
                      <a:pt x="119" y="170"/>
                      <a:pt x="156" y="188"/>
                    </a:cubicBezTo>
                    <a:cubicBezTo>
                      <a:pt x="184" y="203"/>
                      <a:pt x="203" y="214"/>
                      <a:pt x="213" y="221"/>
                    </a:cubicBezTo>
                    <a:cubicBezTo>
                      <a:pt x="232" y="234"/>
                      <a:pt x="245" y="249"/>
                      <a:pt x="253" y="265"/>
                    </a:cubicBezTo>
                    <a:cubicBezTo>
                      <a:pt x="260" y="279"/>
                      <a:pt x="264" y="296"/>
                      <a:pt x="264" y="316"/>
                    </a:cubicBezTo>
                    <a:cubicBezTo>
                      <a:pt x="264" y="394"/>
                      <a:pt x="211" y="433"/>
                      <a:pt x="105" y="433"/>
                    </a:cubicBezTo>
                    <a:cubicBezTo>
                      <a:pt x="62" y="433"/>
                      <a:pt x="27" y="427"/>
                      <a:pt x="0" y="41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9" name="Freeform 13"/>
              <p:cNvSpPr>
                <a:spLocks/>
              </p:cNvSpPr>
              <p:nvPr/>
            </p:nvSpPr>
            <p:spPr bwMode="gray">
              <a:xfrm>
                <a:off x="2287" y="2359"/>
                <a:ext cx="63" cy="124"/>
              </a:xfrm>
              <a:custGeom>
                <a:avLst/>
                <a:gdLst>
                  <a:gd name="T0" fmla="*/ 0 w 312"/>
                  <a:gd name="T1" fmla="*/ 618 h 618"/>
                  <a:gd name="T2" fmla="*/ 0 w 312"/>
                  <a:gd name="T3" fmla="*/ 0 h 618"/>
                  <a:gd name="T4" fmla="*/ 70 w 312"/>
                  <a:gd name="T5" fmla="*/ 0 h 618"/>
                  <a:gd name="T6" fmla="*/ 70 w 312"/>
                  <a:gd name="T7" fmla="*/ 218 h 618"/>
                  <a:gd name="T8" fmla="*/ 174 w 312"/>
                  <a:gd name="T9" fmla="*/ 196 h 618"/>
                  <a:gd name="T10" fmla="*/ 299 w 312"/>
                  <a:gd name="T11" fmla="*/ 260 h 618"/>
                  <a:gd name="T12" fmla="*/ 312 w 312"/>
                  <a:gd name="T13" fmla="*/ 366 h 618"/>
                  <a:gd name="T14" fmla="*/ 312 w 312"/>
                  <a:gd name="T15" fmla="*/ 618 h 618"/>
                  <a:gd name="T16" fmla="*/ 242 w 312"/>
                  <a:gd name="T17" fmla="*/ 618 h 618"/>
                  <a:gd name="T18" fmla="*/ 242 w 312"/>
                  <a:gd name="T19" fmla="*/ 355 h 618"/>
                  <a:gd name="T20" fmla="*/ 229 w 312"/>
                  <a:gd name="T21" fmla="*/ 271 h 618"/>
                  <a:gd name="T22" fmla="*/ 167 w 312"/>
                  <a:gd name="T23" fmla="*/ 239 h 618"/>
                  <a:gd name="T24" fmla="*/ 70 w 312"/>
                  <a:gd name="T25" fmla="*/ 263 h 618"/>
                  <a:gd name="T26" fmla="*/ 70 w 312"/>
                  <a:gd name="T27" fmla="*/ 618 h 618"/>
                  <a:gd name="T28" fmla="*/ 0 w 312"/>
                  <a:gd name="T29"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2" h="618">
                    <a:moveTo>
                      <a:pt x="0" y="618"/>
                    </a:moveTo>
                    <a:cubicBezTo>
                      <a:pt x="0" y="0"/>
                      <a:pt x="0" y="0"/>
                      <a:pt x="0" y="0"/>
                    </a:cubicBezTo>
                    <a:cubicBezTo>
                      <a:pt x="70" y="0"/>
                      <a:pt x="70" y="0"/>
                      <a:pt x="70" y="0"/>
                    </a:cubicBezTo>
                    <a:cubicBezTo>
                      <a:pt x="70" y="218"/>
                      <a:pt x="70" y="218"/>
                      <a:pt x="70" y="218"/>
                    </a:cubicBezTo>
                    <a:cubicBezTo>
                      <a:pt x="107" y="203"/>
                      <a:pt x="142" y="196"/>
                      <a:pt x="174" y="196"/>
                    </a:cubicBezTo>
                    <a:cubicBezTo>
                      <a:pt x="239" y="196"/>
                      <a:pt x="281" y="218"/>
                      <a:pt x="299" y="260"/>
                    </a:cubicBezTo>
                    <a:cubicBezTo>
                      <a:pt x="308" y="280"/>
                      <a:pt x="312" y="315"/>
                      <a:pt x="312" y="366"/>
                    </a:cubicBezTo>
                    <a:cubicBezTo>
                      <a:pt x="312" y="618"/>
                      <a:pt x="312" y="618"/>
                      <a:pt x="312" y="618"/>
                    </a:cubicBezTo>
                    <a:cubicBezTo>
                      <a:pt x="242" y="618"/>
                      <a:pt x="242" y="618"/>
                      <a:pt x="242" y="618"/>
                    </a:cubicBezTo>
                    <a:cubicBezTo>
                      <a:pt x="242" y="355"/>
                      <a:pt x="242" y="355"/>
                      <a:pt x="242" y="355"/>
                    </a:cubicBezTo>
                    <a:cubicBezTo>
                      <a:pt x="242" y="316"/>
                      <a:pt x="237" y="288"/>
                      <a:pt x="229" y="271"/>
                    </a:cubicBezTo>
                    <a:cubicBezTo>
                      <a:pt x="218" y="249"/>
                      <a:pt x="198" y="239"/>
                      <a:pt x="167" y="239"/>
                    </a:cubicBezTo>
                    <a:cubicBezTo>
                      <a:pt x="140" y="239"/>
                      <a:pt x="107" y="247"/>
                      <a:pt x="70" y="263"/>
                    </a:cubicBezTo>
                    <a:cubicBezTo>
                      <a:pt x="70" y="618"/>
                      <a:pt x="70" y="618"/>
                      <a:pt x="70" y="618"/>
                    </a:cubicBezTo>
                    <a:lnTo>
                      <a:pt x="0" y="6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10" name="Freeform 14"/>
              <p:cNvSpPr>
                <a:spLocks noEditPoints="1"/>
              </p:cNvSpPr>
              <p:nvPr/>
            </p:nvSpPr>
            <p:spPr bwMode="gray">
              <a:xfrm>
                <a:off x="2368" y="2399"/>
                <a:ext cx="64" cy="86"/>
              </a:xfrm>
              <a:custGeom>
                <a:avLst/>
                <a:gdLst>
                  <a:gd name="T0" fmla="*/ 248 w 319"/>
                  <a:gd name="T1" fmla="*/ 162 h 433"/>
                  <a:gd name="T2" fmla="*/ 248 w 319"/>
                  <a:gd name="T3" fmla="*/ 141 h 433"/>
                  <a:gd name="T4" fmla="*/ 236 w 319"/>
                  <a:gd name="T5" fmla="*/ 78 h 433"/>
                  <a:gd name="T6" fmla="*/ 154 w 319"/>
                  <a:gd name="T7" fmla="*/ 44 h 433"/>
                  <a:gd name="T8" fmla="*/ 40 w 319"/>
                  <a:gd name="T9" fmla="*/ 67 h 433"/>
                  <a:gd name="T10" fmla="*/ 40 w 319"/>
                  <a:gd name="T11" fmla="*/ 18 h 433"/>
                  <a:gd name="T12" fmla="*/ 162 w 319"/>
                  <a:gd name="T13" fmla="*/ 0 h 433"/>
                  <a:gd name="T14" fmla="*/ 293 w 319"/>
                  <a:gd name="T15" fmla="*/ 44 h 433"/>
                  <a:gd name="T16" fmla="*/ 317 w 319"/>
                  <a:gd name="T17" fmla="*/ 114 h 433"/>
                  <a:gd name="T18" fmla="*/ 319 w 319"/>
                  <a:gd name="T19" fmla="*/ 165 h 433"/>
                  <a:gd name="T20" fmla="*/ 319 w 319"/>
                  <a:gd name="T21" fmla="*/ 414 h 433"/>
                  <a:gd name="T22" fmla="*/ 166 w 319"/>
                  <a:gd name="T23" fmla="*/ 433 h 433"/>
                  <a:gd name="T24" fmla="*/ 47 w 319"/>
                  <a:gd name="T25" fmla="*/ 409 h 433"/>
                  <a:gd name="T26" fmla="*/ 0 w 319"/>
                  <a:gd name="T27" fmla="*/ 317 h 433"/>
                  <a:gd name="T28" fmla="*/ 54 w 319"/>
                  <a:gd name="T29" fmla="*/ 207 h 433"/>
                  <a:gd name="T30" fmla="*/ 191 w 319"/>
                  <a:gd name="T31" fmla="*/ 169 h 433"/>
                  <a:gd name="T32" fmla="*/ 248 w 319"/>
                  <a:gd name="T33" fmla="*/ 162 h 433"/>
                  <a:gd name="T34" fmla="*/ 248 w 319"/>
                  <a:gd name="T35" fmla="*/ 203 h 433"/>
                  <a:gd name="T36" fmla="*/ 152 w 319"/>
                  <a:gd name="T37" fmla="*/ 217 h 433"/>
                  <a:gd name="T38" fmla="*/ 72 w 319"/>
                  <a:gd name="T39" fmla="*/ 310 h 433"/>
                  <a:gd name="T40" fmla="*/ 95 w 319"/>
                  <a:gd name="T41" fmla="*/ 370 h 433"/>
                  <a:gd name="T42" fmla="*/ 177 w 319"/>
                  <a:gd name="T43" fmla="*/ 391 h 433"/>
                  <a:gd name="T44" fmla="*/ 248 w 319"/>
                  <a:gd name="T45" fmla="*/ 381 h 433"/>
                  <a:gd name="T46" fmla="*/ 248 w 319"/>
                  <a:gd name="T47" fmla="*/ 20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9" h="433">
                    <a:moveTo>
                      <a:pt x="248" y="162"/>
                    </a:moveTo>
                    <a:cubicBezTo>
                      <a:pt x="248" y="141"/>
                      <a:pt x="248" y="141"/>
                      <a:pt x="248" y="141"/>
                    </a:cubicBezTo>
                    <a:cubicBezTo>
                      <a:pt x="248" y="114"/>
                      <a:pt x="244" y="93"/>
                      <a:pt x="236" y="78"/>
                    </a:cubicBezTo>
                    <a:cubicBezTo>
                      <a:pt x="223" y="56"/>
                      <a:pt x="196" y="44"/>
                      <a:pt x="154" y="44"/>
                    </a:cubicBezTo>
                    <a:cubicBezTo>
                      <a:pt x="117" y="44"/>
                      <a:pt x="79" y="52"/>
                      <a:pt x="40" y="67"/>
                    </a:cubicBezTo>
                    <a:cubicBezTo>
                      <a:pt x="40" y="18"/>
                      <a:pt x="40" y="18"/>
                      <a:pt x="40" y="18"/>
                    </a:cubicBezTo>
                    <a:cubicBezTo>
                      <a:pt x="79" y="6"/>
                      <a:pt x="119" y="0"/>
                      <a:pt x="162" y="0"/>
                    </a:cubicBezTo>
                    <a:cubicBezTo>
                      <a:pt x="225" y="0"/>
                      <a:pt x="270" y="15"/>
                      <a:pt x="293" y="44"/>
                    </a:cubicBezTo>
                    <a:cubicBezTo>
                      <a:pt x="306" y="59"/>
                      <a:pt x="314" y="83"/>
                      <a:pt x="317" y="114"/>
                    </a:cubicBezTo>
                    <a:cubicBezTo>
                      <a:pt x="318" y="125"/>
                      <a:pt x="319" y="142"/>
                      <a:pt x="319" y="165"/>
                    </a:cubicBezTo>
                    <a:cubicBezTo>
                      <a:pt x="319" y="414"/>
                      <a:pt x="319" y="414"/>
                      <a:pt x="319" y="414"/>
                    </a:cubicBezTo>
                    <a:cubicBezTo>
                      <a:pt x="271" y="426"/>
                      <a:pt x="220" y="433"/>
                      <a:pt x="166" y="433"/>
                    </a:cubicBezTo>
                    <a:cubicBezTo>
                      <a:pt x="115" y="433"/>
                      <a:pt x="75" y="425"/>
                      <a:pt x="47" y="409"/>
                    </a:cubicBezTo>
                    <a:cubicBezTo>
                      <a:pt x="16" y="392"/>
                      <a:pt x="0" y="361"/>
                      <a:pt x="0" y="317"/>
                    </a:cubicBezTo>
                    <a:cubicBezTo>
                      <a:pt x="0" y="267"/>
                      <a:pt x="18" y="230"/>
                      <a:pt x="54" y="207"/>
                    </a:cubicBezTo>
                    <a:cubicBezTo>
                      <a:pt x="81" y="189"/>
                      <a:pt x="127" y="176"/>
                      <a:pt x="191" y="169"/>
                    </a:cubicBezTo>
                    <a:cubicBezTo>
                      <a:pt x="203" y="167"/>
                      <a:pt x="222" y="165"/>
                      <a:pt x="248" y="162"/>
                    </a:cubicBezTo>
                    <a:moveTo>
                      <a:pt x="248" y="203"/>
                    </a:moveTo>
                    <a:cubicBezTo>
                      <a:pt x="206" y="207"/>
                      <a:pt x="174" y="212"/>
                      <a:pt x="152" y="217"/>
                    </a:cubicBezTo>
                    <a:cubicBezTo>
                      <a:pt x="98" y="231"/>
                      <a:pt x="72" y="262"/>
                      <a:pt x="72" y="310"/>
                    </a:cubicBezTo>
                    <a:cubicBezTo>
                      <a:pt x="72" y="337"/>
                      <a:pt x="80" y="357"/>
                      <a:pt x="95" y="370"/>
                    </a:cubicBezTo>
                    <a:cubicBezTo>
                      <a:pt x="112" y="384"/>
                      <a:pt x="140" y="391"/>
                      <a:pt x="177" y="391"/>
                    </a:cubicBezTo>
                    <a:cubicBezTo>
                      <a:pt x="203" y="391"/>
                      <a:pt x="226" y="387"/>
                      <a:pt x="248" y="381"/>
                    </a:cubicBezTo>
                    <a:lnTo>
                      <a:pt x="248" y="2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11" name="Freeform 15"/>
              <p:cNvSpPr>
                <a:spLocks noEditPoints="1"/>
              </p:cNvSpPr>
              <p:nvPr/>
            </p:nvSpPr>
            <p:spPr bwMode="gray">
              <a:xfrm>
                <a:off x="2458" y="2399"/>
                <a:ext cx="64" cy="123"/>
              </a:xfrm>
              <a:custGeom>
                <a:avLst/>
                <a:gdLst>
                  <a:gd name="T0" fmla="*/ 71 w 323"/>
                  <a:gd name="T1" fmla="*/ 404 h 618"/>
                  <a:gd name="T2" fmla="*/ 71 w 323"/>
                  <a:gd name="T3" fmla="*/ 618 h 618"/>
                  <a:gd name="T4" fmla="*/ 0 w 323"/>
                  <a:gd name="T5" fmla="*/ 618 h 618"/>
                  <a:gd name="T6" fmla="*/ 0 w 323"/>
                  <a:gd name="T7" fmla="*/ 16 h 618"/>
                  <a:gd name="T8" fmla="*/ 142 w 323"/>
                  <a:gd name="T9" fmla="*/ 0 h 618"/>
                  <a:gd name="T10" fmla="*/ 288 w 323"/>
                  <a:gd name="T11" fmla="*/ 64 h 618"/>
                  <a:gd name="T12" fmla="*/ 323 w 323"/>
                  <a:gd name="T13" fmla="*/ 216 h 618"/>
                  <a:gd name="T14" fmla="*/ 278 w 323"/>
                  <a:gd name="T15" fmla="*/ 376 h 618"/>
                  <a:gd name="T16" fmla="*/ 156 w 323"/>
                  <a:gd name="T17" fmla="*/ 433 h 618"/>
                  <a:gd name="T18" fmla="*/ 98 w 323"/>
                  <a:gd name="T19" fmla="*/ 422 h 618"/>
                  <a:gd name="T20" fmla="*/ 71 w 323"/>
                  <a:gd name="T21" fmla="*/ 404 h 618"/>
                  <a:gd name="T22" fmla="*/ 71 w 323"/>
                  <a:gd name="T23" fmla="*/ 356 h 618"/>
                  <a:gd name="T24" fmla="*/ 149 w 323"/>
                  <a:gd name="T25" fmla="*/ 391 h 618"/>
                  <a:gd name="T26" fmla="*/ 228 w 323"/>
                  <a:gd name="T27" fmla="*/ 336 h 618"/>
                  <a:gd name="T28" fmla="*/ 251 w 323"/>
                  <a:gd name="T29" fmla="*/ 215 h 618"/>
                  <a:gd name="T30" fmla="*/ 220 w 323"/>
                  <a:gd name="T31" fmla="*/ 80 h 618"/>
                  <a:gd name="T32" fmla="*/ 131 w 323"/>
                  <a:gd name="T33" fmla="*/ 43 h 618"/>
                  <a:gd name="T34" fmla="*/ 71 w 323"/>
                  <a:gd name="T35" fmla="*/ 48 h 618"/>
                  <a:gd name="T36" fmla="*/ 71 w 323"/>
                  <a:gd name="T37" fmla="*/ 356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618">
                    <a:moveTo>
                      <a:pt x="71" y="404"/>
                    </a:moveTo>
                    <a:cubicBezTo>
                      <a:pt x="71" y="618"/>
                      <a:pt x="71" y="618"/>
                      <a:pt x="71" y="618"/>
                    </a:cubicBezTo>
                    <a:cubicBezTo>
                      <a:pt x="0" y="618"/>
                      <a:pt x="0" y="618"/>
                      <a:pt x="0" y="618"/>
                    </a:cubicBezTo>
                    <a:cubicBezTo>
                      <a:pt x="0" y="16"/>
                      <a:pt x="0" y="16"/>
                      <a:pt x="0" y="16"/>
                    </a:cubicBezTo>
                    <a:cubicBezTo>
                      <a:pt x="49" y="5"/>
                      <a:pt x="96" y="0"/>
                      <a:pt x="142" y="0"/>
                    </a:cubicBezTo>
                    <a:cubicBezTo>
                      <a:pt x="213" y="0"/>
                      <a:pt x="262" y="22"/>
                      <a:pt x="288" y="64"/>
                    </a:cubicBezTo>
                    <a:cubicBezTo>
                      <a:pt x="311" y="103"/>
                      <a:pt x="323" y="153"/>
                      <a:pt x="323" y="216"/>
                    </a:cubicBezTo>
                    <a:cubicBezTo>
                      <a:pt x="323" y="282"/>
                      <a:pt x="308" y="335"/>
                      <a:pt x="278" y="376"/>
                    </a:cubicBezTo>
                    <a:cubicBezTo>
                      <a:pt x="251" y="414"/>
                      <a:pt x="210" y="433"/>
                      <a:pt x="156" y="433"/>
                    </a:cubicBezTo>
                    <a:cubicBezTo>
                      <a:pt x="134" y="433"/>
                      <a:pt x="114" y="429"/>
                      <a:pt x="98" y="422"/>
                    </a:cubicBezTo>
                    <a:cubicBezTo>
                      <a:pt x="91" y="418"/>
                      <a:pt x="81" y="413"/>
                      <a:pt x="71" y="404"/>
                    </a:cubicBezTo>
                    <a:moveTo>
                      <a:pt x="71" y="356"/>
                    </a:moveTo>
                    <a:cubicBezTo>
                      <a:pt x="94" y="379"/>
                      <a:pt x="120" y="391"/>
                      <a:pt x="149" y="391"/>
                    </a:cubicBezTo>
                    <a:cubicBezTo>
                      <a:pt x="185" y="391"/>
                      <a:pt x="211" y="372"/>
                      <a:pt x="228" y="336"/>
                    </a:cubicBezTo>
                    <a:cubicBezTo>
                      <a:pt x="244" y="303"/>
                      <a:pt x="251" y="263"/>
                      <a:pt x="251" y="215"/>
                    </a:cubicBezTo>
                    <a:cubicBezTo>
                      <a:pt x="251" y="155"/>
                      <a:pt x="241" y="110"/>
                      <a:pt x="220" y="80"/>
                    </a:cubicBezTo>
                    <a:cubicBezTo>
                      <a:pt x="203" y="55"/>
                      <a:pt x="173" y="43"/>
                      <a:pt x="131" y="43"/>
                    </a:cubicBezTo>
                    <a:cubicBezTo>
                      <a:pt x="113" y="43"/>
                      <a:pt x="93" y="44"/>
                      <a:pt x="71" y="48"/>
                    </a:cubicBezTo>
                    <a:lnTo>
                      <a:pt x="71" y="3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12" name="Freeform 16"/>
              <p:cNvSpPr>
                <a:spLocks noEditPoints="1"/>
              </p:cNvSpPr>
              <p:nvPr/>
            </p:nvSpPr>
            <p:spPr bwMode="gray">
              <a:xfrm>
                <a:off x="2541" y="2371"/>
                <a:ext cx="18" cy="112"/>
              </a:xfrm>
              <a:custGeom>
                <a:avLst/>
                <a:gdLst>
                  <a:gd name="T0" fmla="*/ 43 w 86"/>
                  <a:gd name="T1" fmla="*/ 0 h 561"/>
                  <a:gd name="T2" fmla="*/ 75 w 86"/>
                  <a:gd name="T3" fmla="*/ 14 h 561"/>
                  <a:gd name="T4" fmla="*/ 86 w 86"/>
                  <a:gd name="T5" fmla="*/ 43 h 561"/>
                  <a:gd name="T6" fmla="*/ 72 w 86"/>
                  <a:gd name="T7" fmla="*/ 75 h 561"/>
                  <a:gd name="T8" fmla="*/ 43 w 86"/>
                  <a:gd name="T9" fmla="*/ 86 h 561"/>
                  <a:gd name="T10" fmla="*/ 11 w 86"/>
                  <a:gd name="T11" fmla="*/ 72 h 561"/>
                  <a:gd name="T12" fmla="*/ 0 w 86"/>
                  <a:gd name="T13" fmla="*/ 42 h 561"/>
                  <a:gd name="T14" fmla="*/ 14 w 86"/>
                  <a:gd name="T15" fmla="*/ 11 h 561"/>
                  <a:gd name="T16" fmla="*/ 43 w 86"/>
                  <a:gd name="T17" fmla="*/ 0 h 561"/>
                  <a:gd name="T18" fmla="*/ 9 w 86"/>
                  <a:gd name="T19" fmla="*/ 150 h 561"/>
                  <a:gd name="T20" fmla="*/ 79 w 86"/>
                  <a:gd name="T21" fmla="*/ 150 h 561"/>
                  <a:gd name="T22" fmla="*/ 79 w 86"/>
                  <a:gd name="T23" fmla="*/ 561 h 561"/>
                  <a:gd name="T24" fmla="*/ 9 w 86"/>
                  <a:gd name="T25" fmla="*/ 561 h 561"/>
                  <a:gd name="T26" fmla="*/ 9 w 86"/>
                  <a:gd name="T27" fmla="*/ 15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561">
                    <a:moveTo>
                      <a:pt x="43" y="0"/>
                    </a:moveTo>
                    <a:cubicBezTo>
                      <a:pt x="56" y="0"/>
                      <a:pt x="66" y="5"/>
                      <a:pt x="75" y="14"/>
                    </a:cubicBezTo>
                    <a:cubicBezTo>
                      <a:pt x="82" y="22"/>
                      <a:pt x="86" y="32"/>
                      <a:pt x="86" y="43"/>
                    </a:cubicBezTo>
                    <a:cubicBezTo>
                      <a:pt x="86" y="56"/>
                      <a:pt x="81" y="67"/>
                      <a:pt x="72" y="75"/>
                    </a:cubicBezTo>
                    <a:cubicBezTo>
                      <a:pt x="64" y="83"/>
                      <a:pt x="54" y="86"/>
                      <a:pt x="43" y="86"/>
                    </a:cubicBezTo>
                    <a:cubicBezTo>
                      <a:pt x="30" y="86"/>
                      <a:pt x="19" y="82"/>
                      <a:pt x="11" y="72"/>
                    </a:cubicBezTo>
                    <a:cubicBezTo>
                      <a:pt x="4" y="64"/>
                      <a:pt x="0" y="54"/>
                      <a:pt x="0" y="42"/>
                    </a:cubicBezTo>
                    <a:cubicBezTo>
                      <a:pt x="0" y="30"/>
                      <a:pt x="5" y="20"/>
                      <a:pt x="14" y="11"/>
                    </a:cubicBezTo>
                    <a:cubicBezTo>
                      <a:pt x="22" y="4"/>
                      <a:pt x="32" y="0"/>
                      <a:pt x="43" y="0"/>
                    </a:cubicBezTo>
                    <a:moveTo>
                      <a:pt x="9" y="150"/>
                    </a:moveTo>
                    <a:cubicBezTo>
                      <a:pt x="79" y="150"/>
                      <a:pt x="79" y="150"/>
                      <a:pt x="79" y="150"/>
                    </a:cubicBezTo>
                    <a:cubicBezTo>
                      <a:pt x="79" y="561"/>
                      <a:pt x="79" y="561"/>
                      <a:pt x="79" y="561"/>
                    </a:cubicBezTo>
                    <a:cubicBezTo>
                      <a:pt x="9" y="561"/>
                      <a:pt x="9" y="561"/>
                      <a:pt x="9" y="561"/>
                    </a:cubicBezTo>
                    <a:lnTo>
                      <a:pt x="9"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13" name="Freeform 17"/>
              <p:cNvSpPr>
                <a:spLocks/>
              </p:cNvSpPr>
              <p:nvPr/>
            </p:nvSpPr>
            <p:spPr bwMode="gray">
              <a:xfrm>
                <a:off x="2584" y="2399"/>
                <a:ext cx="62" cy="84"/>
              </a:xfrm>
              <a:custGeom>
                <a:avLst/>
                <a:gdLst>
                  <a:gd name="T0" fmla="*/ 0 w 311"/>
                  <a:gd name="T1" fmla="*/ 422 h 422"/>
                  <a:gd name="T2" fmla="*/ 0 w 311"/>
                  <a:gd name="T3" fmla="*/ 16 h 422"/>
                  <a:gd name="T4" fmla="*/ 164 w 311"/>
                  <a:gd name="T5" fmla="*/ 0 h 422"/>
                  <a:gd name="T6" fmla="*/ 299 w 311"/>
                  <a:gd name="T7" fmla="*/ 65 h 422"/>
                  <a:gd name="T8" fmla="*/ 311 w 311"/>
                  <a:gd name="T9" fmla="*/ 170 h 422"/>
                  <a:gd name="T10" fmla="*/ 311 w 311"/>
                  <a:gd name="T11" fmla="*/ 422 h 422"/>
                  <a:gd name="T12" fmla="*/ 241 w 311"/>
                  <a:gd name="T13" fmla="*/ 422 h 422"/>
                  <a:gd name="T14" fmla="*/ 241 w 311"/>
                  <a:gd name="T15" fmla="*/ 174 h 422"/>
                  <a:gd name="T16" fmla="*/ 229 w 311"/>
                  <a:gd name="T17" fmla="*/ 76 h 422"/>
                  <a:gd name="T18" fmla="*/ 157 w 311"/>
                  <a:gd name="T19" fmla="*/ 43 h 422"/>
                  <a:gd name="T20" fmla="*/ 70 w 311"/>
                  <a:gd name="T21" fmla="*/ 52 h 422"/>
                  <a:gd name="T22" fmla="*/ 70 w 311"/>
                  <a:gd name="T23" fmla="*/ 422 h 422"/>
                  <a:gd name="T24" fmla="*/ 0 w 311"/>
                  <a:gd name="T25"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1" h="422">
                    <a:moveTo>
                      <a:pt x="0" y="422"/>
                    </a:moveTo>
                    <a:cubicBezTo>
                      <a:pt x="0" y="16"/>
                      <a:pt x="0" y="16"/>
                      <a:pt x="0" y="16"/>
                    </a:cubicBezTo>
                    <a:cubicBezTo>
                      <a:pt x="65" y="5"/>
                      <a:pt x="119" y="0"/>
                      <a:pt x="164" y="0"/>
                    </a:cubicBezTo>
                    <a:cubicBezTo>
                      <a:pt x="236" y="0"/>
                      <a:pt x="281" y="22"/>
                      <a:pt x="299" y="65"/>
                    </a:cubicBezTo>
                    <a:cubicBezTo>
                      <a:pt x="307" y="85"/>
                      <a:pt x="311" y="120"/>
                      <a:pt x="311" y="170"/>
                    </a:cubicBezTo>
                    <a:cubicBezTo>
                      <a:pt x="311" y="422"/>
                      <a:pt x="311" y="422"/>
                      <a:pt x="311" y="422"/>
                    </a:cubicBezTo>
                    <a:cubicBezTo>
                      <a:pt x="241" y="422"/>
                      <a:pt x="241" y="422"/>
                      <a:pt x="241" y="422"/>
                    </a:cubicBezTo>
                    <a:cubicBezTo>
                      <a:pt x="241" y="174"/>
                      <a:pt x="241" y="174"/>
                      <a:pt x="241" y="174"/>
                    </a:cubicBezTo>
                    <a:cubicBezTo>
                      <a:pt x="241" y="126"/>
                      <a:pt x="237" y="93"/>
                      <a:pt x="229" y="76"/>
                    </a:cubicBezTo>
                    <a:cubicBezTo>
                      <a:pt x="217" y="54"/>
                      <a:pt x="193" y="43"/>
                      <a:pt x="157" y="43"/>
                    </a:cubicBezTo>
                    <a:cubicBezTo>
                      <a:pt x="129" y="43"/>
                      <a:pt x="100" y="45"/>
                      <a:pt x="70" y="52"/>
                    </a:cubicBezTo>
                    <a:cubicBezTo>
                      <a:pt x="70" y="422"/>
                      <a:pt x="70" y="422"/>
                      <a:pt x="70" y="422"/>
                    </a:cubicBezTo>
                    <a:lnTo>
                      <a:pt x="0" y="4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14" name="Freeform 18"/>
              <p:cNvSpPr>
                <a:spLocks noEditPoints="1"/>
              </p:cNvSpPr>
              <p:nvPr/>
            </p:nvSpPr>
            <p:spPr bwMode="gray">
              <a:xfrm>
                <a:off x="2665" y="2399"/>
                <a:ext cx="65" cy="125"/>
              </a:xfrm>
              <a:custGeom>
                <a:avLst/>
                <a:gdLst>
                  <a:gd name="T0" fmla="*/ 253 w 323"/>
                  <a:gd name="T1" fmla="*/ 385 h 624"/>
                  <a:gd name="T2" fmla="*/ 227 w 323"/>
                  <a:gd name="T3" fmla="*/ 410 h 624"/>
                  <a:gd name="T4" fmla="*/ 146 w 323"/>
                  <a:gd name="T5" fmla="*/ 433 h 624"/>
                  <a:gd name="T6" fmla="*/ 55 w 323"/>
                  <a:gd name="T7" fmla="*/ 403 h 624"/>
                  <a:gd name="T8" fmla="*/ 0 w 323"/>
                  <a:gd name="T9" fmla="*/ 236 h 624"/>
                  <a:gd name="T10" fmla="*/ 40 w 323"/>
                  <a:gd name="T11" fmla="*/ 75 h 624"/>
                  <a:gd name="T12" fmla="*/ 193 w 323"/>
                  <a:gd name="T13" fmla="*/ 0 h 624"/>
                  <a:gd name="T14" fmla="*/ 323 w 323"/>
                  <a:gd name="T15" fmla="*/ 16 h 624"/>
                  <a:gd name="T16" fmla="*/ 323 w 323"/>
                  <a:gd name="T17" fmla="*/ 342 h 624"/>
                  <a:gd name="T18" fmla="*/ 315 w 323"/>
                  <a:gd name="T19" fmla="*/ 480 h 624"/>
                  <a:gd name="T20" fmla="*/ 240 w 323"/>
                  <a:gd name="T21" fmla="*/ 598 h 624"/>
                  <a:gd name="T22" fmla="*/ 108 w 323"/>
                  <a:gd name="T23" fmla="*/ 624 h 624"/>
                  <a:gd name="T24" fmla="*/ 56 w 323"/>
                  <a:gd name="T25" fmla="*/ 621 h 624"/>
                  <a:gd name="T26" fmla="*/ 56 w 323"/>
                  <a:gd name="T27" fmla="*/ 579 h 624"/>
                  <a:gd name="T28" fmla="*/ 108 w 323"/>
                  <a:gd name="T29" fmla="*/ 582 h 624"/>
                  <a:gd name="T30" fmla="*/ 194 w 323"/>
                  <a:gd name="T31" fmla="*/ 567 h 624"/>
                  <a:gd name="T32" fmla="*/ 247 w 323"/>
                  <a:gd name="T33" fmla="*/ 488 h 624"/>
                  <a:gd name="T34" fmla="*/ 253 w 323"/>
                  <a:gd name="T35" fmla="*/ 407 h 624"/>
                  <a:gd name="T36" fmla="*/ 253 w 323"/>
                  <a:gd name="T37" fmla="*/ 385 h 624"/>
                  <a:gd name="T38" fmla="*/ 253 w 323"/>
                  <a:gd name="T39" fmla="*/ 46 h 624"/>
                  <a:gd name="T40" fmla="*/ 200 w 323"/>
                  <a:gd name="T41" fmla="*/ 43 h 624"/>
                  <a:gd name="T42" fmla="*/ 131 w 323"/>
                  <a:gd name="T43" fmla="*/ 60 h 624"/>
                  <a:gd name="T44" fmla="*/ 86 w 323"/>
                  <a:gd name="T45" fmla="*/ 133 h 624"/>
                  <a:gd name="T46" fmla="*/ 72 w 323"/>
                  <a:gd name="T47" fmla="*/ 238 h 624"/>
                  <a:gd name="T48" fmla="*/ 99 w 323"/>
                  <a:gd name="T49" fmla="*/ 360 h 624"/>
                  <a:gd name="T50" fmla="*/ 155 w 323"/>
                  <a:gd name="T51" fmla="*/ 391 h 624"/>
                  <a:gd name="T52" fmla="*/ 211 w 323"/>
                  <a:gd name="T53" fmla="*/ 372 h 624"/>
                  <a:gd name="T54" fmla="*/ 247 w 323"/>
                  <a:gd name="T55" fmla="*/ 322 h 624"/>
                  <a:gd name="T56" fmla="*/ 253 w 323"/>
                  <a:gd name="T57" fmla="*/ 275 h 624"/>
                  <a:gd name="T58" fmla="*/ 253 w 323"/>
                  <a:gd name="T59" fmla="*/ 46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3" h="624">
                    <a:moveTo>
                      <a:pt x="253" y="385"/>
                    </a:moveTo>
                    <a:cubicBezTo>
                      <a:pt x="243" y="396"/>
                      <a:pt x="234" y="405"/>
                      <a:pt x="227" y="410"/>
                    </a:cubicBezTo>
                    <a:cubicBezTo>
                      <a:pt x="206" y="425"/>
                      <a:pt x="179" y="433"/>
                      <a:pt x="146" y="433"/>
                    </a:cubicBezTo>
                    <a:cubicBezTo>
                      <a:pt x="109" y="433"/>
                      <a:pt x="79" y="423"/>
                      <a:pt x="55" y="403"/>
                    </a:cubicBezTo>
                    <a:cubicBezTo>
                      <a:pt x="18" y="372"/>
                      <a:pt x="0" y="316"/>
                      <a:pt x="0" y="236"/>
                    </a:cubicBezTo>
                    <a:cubicBezTo>
                      <a:pt x="0" y="171"/>
                      <a:pt x="13" y="117"/>
                      <a:pt x="40" y="75"/>
                    </a:cubicBezTo>
                    <a:cubicBezTo>
                      <a:pt x="72" y="25"/>
                      <a:pt x="123" y="0"/>
                      <a:pt x="193" y="0"/>
                    </a:cubicBezTo>
                    <a:cubicBezTo>
                      <a:pt x="235" y="0"/>
                      <a:pt x="279" y="5"/>
                      <a:pt x="323" y="16"/>
                    </a:cubicBezTo>
                    <a:cubicBezTo>
                      <a:pt x="323" y="342"/>
                      <a:pt x="323" y="342"/>
                      <a:pt x="323" y="342"/>
                    </a:cubicBezTo>
                    <a:cubicBezTo>
                      <a:pt x="323" y="402"/>
                      <a:pt x="321" y="448"/>
                      <a:pt x="315" y="480"/>
                    </a:cubicBezTo>
                    <a:cubicBezTo>
                      <a:pt x="306" y="537"/>
                      <a:pt x="281" y="576"/>
                      <a:pt x="240" y="598"/>
                    </a:cubicBezTo>
                    <a:cubicBezTo>
                      <a:pt x="206" y="616"/>
                      <a:pt x="162" y="624"/>
                      <a:pt x="108" y="624"/>
                    </a:cubicBezTo>
                    <a:cubicBezTo>
                      <a:pt x="93" y="624"/>
                      <a:pt x="76" y="623"/>
                      <a:pt x="56" y="621"/>
                    </a:cubicBezTo>
                    <a:cubicBezTo>
                      <a:pt x="56" y="579"/>
                      <a:pt x="56" y="579"/>
                      <a:pt x="56" y="579"/>
                    </a:cubicBezTo>
                    <a:cubicBezTo>
                      <a:pt x="74" y="581"/>
                      <a:pt x="91" y="582"/>
                      <a:pt x="108" y="582"/>
                    </a:cubicBezTo>
                    <a:cubicBezTo>
                      <a:pt x="146" y="582"/>
                      <a:pt x="175" y="577"/>
                      <a:pt x="194" y="567"/>
                    </a:cubicBezTo>
                    <a:cubicBezTo>
                      <a:pt x="222" y="552"/>
                      <a:pt x="239" y="526"/>
                      <a:pt x="247" y="488"/>
                    </a:cubicBezTo>
                    <a:cubicBezTo>
                      <a:pt x="251" y="466"/>
                      <a:pt x="253" y="440"/>
                      <a:pt x="253" y="407"/>
                    </a:cubicBezTo>
                    <a:lnTo>
                      <a:pt x="253" y="385"/>
                    </a:lnTo>
                    <a:close/>
                    <a:moveTo>
                      <a:pt x="253" y="46"/>
                    </a:moveTo>
                    <a:cubicBezTo>
                      <a:pt x="234" y="44"/>
                      <a:pt x="216" y="43"/>
                      <a:pt x="200" y="43"/>
                    </a:cubicBezTo>
                    <a:cubicBezTo>
                      <a:pt x="171" y="43"/>
                      <a:pt x="148" y="48"/>
                      <a:pt x="131" y="60"/>
                    </a:cubicBezTo>
                    <a:cubicBezTo>
                      <a:pt x="112" y="74"/>
                      <a:pt x="97" y="98"/>
                      <a:pt x="86" y="133"/>
                    </a:cubicBezTo>
                    <a:cubicBezTo>
                      <a:pt x="77" y="163"/>
                      <a:pt x="72" y="198"/>
                      <a:pt x="72" y="238"/>
                    </a:cubicBezTo>
                    <a:cubicBezTo>
                      <a:pt x="72" y="294"/>
                      <a:pt x="81" y="335"/>
                      <a:pt x="99" y="360"/>
                    </a:cubicBezTo>
                    <a:cubicBezTo>
                      <a:pt x="113" y="380"/>
                      <a:pt x="132" y="391"/>
                      <a:pt x="155" y="391"/>
                    </a:cubicBezTo>
                    <a:cubicBezTo>
                      <a:pt x="175" y="391"/>
                      <a:pt x="194" y="384"/>
                      <a:pt x="211" y="372"/>
                    </a:cubicBezTo>
                    <a:cubicBezTo>
                      <a:pt x="228" y="359"/>
                      <a:pt x="240" y="343"/>
                      <a:pt x="247" y="322"/>
                    </a:cubicBezTo>
                    <a:cubicBezTo>
                      <a:pt x="251" y="311"/>
                      <a:pt x="253" y="296"/>
                      <a:pt x="253" y="275"/>
                    </a:cubicBezTo>
                    <a:lnTo>
                      <a:pt x="253"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15" name="Freeform 19"/>
              <p:cNvSpPr>
                <a:spLocks/>
              </p:cNvSpPr>
              <p:nvPr/>
            </p:nvSpPr>
            <p:spPr bwMode="gray">
              <a:xfrm>
                <a:off x="2794" y="2379"/>
                <a:ext cx="36" cy="104"/>
              </a:xfrm>
              <a:custGeom>
                <a:avLst/>
                <a:gdLst>
                  <a:gd name="T0" fmla="*/ 0 w 180"/>
                  <a:gd name="T1" fmla="*/ 0 h 521"/>
                  <a:gd name="T2" fmla="*/ 70 w 180"/>
                  <a:gd name="T3" fmla="*/ 0 h 521"/>
                  <a:gd name="T4" fmla="*/ 70 w 180"/>
                  <a:gd name="T5" fmla="*/ 110 h 521"/>
                  <a:gd name="T6" fmla="*/ 180 w 180"/>
                  <a:gd name="T7" fmla="*/ 110 h 521"/>
                  <a:gd name="T8" fmla="*/ 180 w 180"/>
                  <a:gd name="T9" fmla="*/ 155 h 521"/>
                  <a:gd name="T10" fmla="*/ 70 w 180"/>
                  <a:gd name="T11" fmla="*/ 155 h 521"/>
                  <a:gd name="T12" fmla="*/ 70 w 180"/>
                  <a:gd name="T13" fmla="*/ 373 h 521"/>
                  <a:gd name="T14" fmla="*/ 88 w 180"/>
                  <a:gd name="T15" fmla="*/ 456 h 521"/>
                  <a:gd name="T16" fmla="*/ 127 w 180"/>
                  <a:gd name="T17" fmla="*/ 475 h 521"/>
                  <a:gd name="T18" fmla="*/ 157 w 180"/>
                  <a:gd name="T19" fmla="*/ 476 h 521"/>
                  <a:gd name="T20" fmla="*/ 180 w 180"/>
                  <a:gd name="T21" fmla="*/ 476 h 521"/>
                  <a:gd name="T22" fmla="*/ 180 w 180"/>
                  <a:gd name="T23" fmla="*/ 521 h 521"/>
                  <a:gd name="T24" fmla="*/ 142 w 180"/>
                  <a:gd name="T25" fmla="*/ 521 h 521"/>
                  <a:gd name="T26" fmla="*/ 71 w 180"/>
                  <a:gd name="T27" fmla="*/ 514 h 521"/>
                  <a:gd name="T28" fmla="*/ 6 w 180"/>
                  <a:gd name="T29" fmla="*/ 444 h 521"/>
                  <a:gd name="T30" fmla="*/ 0 w 180"/>
                  <a:gd name="T31" fmla="*/ 363 h 521"/>
                  <a:gd name="T32" fmla="*/ 0 w 180"/>
                  <a:gd name="T33"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0" h="521">
                    <a:moveTo>
                      <a:pt x="0" y="0"/>
                    </a:moveTo>
                    <a:cubicBezTo>
                      <a:pt x="70" y="0"/>
                      <a:pt x="70" y="0"/>
                      <a:pt x="70" y="0"/>
                    </a:cubicBezTo>
                    <a:cubicBezTo>
                      <a:pt x="70" y="110"/>
                      <a:pt x="70" y="110"/>
                      <a:pt x="70" y="110"/>
                    </a:cubicBezTo>
                    <a:cubicBezTo>
                      <a:pt x="180" y="110"/>
                      <a:pt x="180" y="110"/>
                      <a:pt x="180" y="110"/>
                    </a:cubicBezTo>
                    <a:cubicBezTo>
                      <a:pt x="180" y="155"/>
                      <a:pt x="180" y="155"/>
                      <a:pt x="180" y="155"/>
                    </a:cubicBezTo>
                    <a:cubicBezTo>
                      <a:pt x="70" y="155"/>
                      <a:pt x="70" y="155"/>
                      <a:pt x="70" y="155"/>
                    </a:cubicBezTo>
                    <a:cubicBezTo>
                      <a:pt x="70" y="373"/>
                      <a:pt x="70" y="373"/>
                      <a:pt x="70" y="373"/>
                    </a:cubicBezTo>
                    <a:cubicBezTo>
                      <a:pt x="70" y="414"/>
                      <a:pt x="76" y="442"/>
                      <a:pt x="88" y="456"/>
                    </a:cubicBezTo>
                    <a:cubicBezTo>
                      <a:pt x="97" y="467"/>
                      <a:pt x="110" y="473"/>
                      <a:pt x="127" y="475"/>
                    </a:cubicBezTo>
                    <a:cubicBezTo>
                      <a:pt x="133" y="475"/>
                      <a:pt x="143" y="476"/>
                      <a:pt x="157" y="476"/>
                    </a:cubicBezTo>
                    <a:cubicBezTo>
                      <a:pt x="180" y="476"/>
                      <a:pt x="180" y="476"/>
                      <a:pt x="180" y="476"/>
                    </a:cubicBezTo>
                    <a:cubicBezTo>
                      <a:pt x="180" y="521"/>
                      <a:pt x="180" y="521"/>
                      <a:pt x="180" y="521"/>
                    </a:cubicBezTo>
                    <a:cubicBezTo>
                      <a:pt x="142" y="521"/>
                      <a:pt x="142" y="521"/>
                      <a:pt x="142" y="521"/>
                    </a:cubicBezTo>
                    <a:cubicBezTo>
                      <a:pt x="112" y="521"/>
                      <a:pt x="89" y="518"/>
                      <a:pt x="71" y="514"/>
                    </a:cubicBezTo>
                    <a:cubicBezTo>
                      <a:pt x="36" y="504"/>
                      <a:pt x="14" y="481"/>
                      <a:pt x="6" y="444"/>
                    </a:cubicBezTo>
                    <a:cubicBezTo>
                      <a:pt x="2" y="425"/>
                      <a:pt x="0" y="397"/>
                      <a:pt x="0" y="36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16" name="Freeform 20"/>
              <p:cNvSpPr>
                <a:spLocks noEditPoints="1"/>
              </p:cNvSpPr>
              <p:nvPr/>
            </p:nvSpPr>
            <p:spPr bwMode="gray">
              <a:xfrm>
                <a:off x="2845" y="2399"/>
                <a:ext cx="69" cy="86"/>
              </a:xfrm>
              <a:custGeom>
                <a:avLst/>
                <a:gdLst>
                  <a:gd name="T0" fmla="*/ 173 w 345"/>
                  <a:gd name="T1" fmla="*/ 0 h 433"/>
                  <a:gd name="T2" fmla="*/ 304 w 345"/>
                  <a:gd name="T3" fmla="*/ 58 h 433"/>
                  <a:gd name="T4" fmla="*/ 345 w 345"/>
                  <a:gd name="T5" fmla="*/ 217 h 433"/>
                  <a:gd name="T6" fmla="*/ 304 w 345"/>
                  <a:gd name="T7" fmla="*/ 375 h 433"/>
                  <a:gd name="T8" fmla="*/ 173 w 345"/>
                  <a:gd name="T9" fmla="*/ 433 h 433"/>
                  <a:gd name="T10" fmla="*/ 0 w 345"/>
                  <a:gd name="T11" fmla="*/ 214 h 433"/>
                  <a:gd name="T12" fmla="*/ 42 w 345"/>
                  <a:gd name="T13" fmla="*/ 58 h 433"/>
                  <a:gd name="T14" fmla="*/ 173 w 345"/>
                  <a:gd name="T15" fmla="*/ 0 h 433"/>
                  <a:gd name="T16" fmla="*/ 173 w 345"/>
                  <a:gd name="T17" fmla="*/ 43 h 433"/>
                  <a:gd name="T18" fmla="*/ 91 w 345"/>
                  <a:gd name="T19" fmla="*/ 96 h 433"/>
                  <a:gd name="T20" fmla="*/ 72 w 345"/>
                  <a:gd name="T21" fmla="*/ 215 h 433"/>
                  <a:gd name="T22" fmla="*/ 91 w 345"/>
                  <a:gd name="T23" fmla="*/ 337 h 433"/>
                  <a:gd name="T24" fmla="*/ 173 w 345"/>
                  <a:gd name="T25" fmla="*/ 391 h 433"/>
                  <a:gd name="T26" fmla="*/ 255 w 345"/>
                  <a:gd name="T27" fmla="*/ 337 h 433"/>
                  <a:gd name="T28" fmla="*/ 274 w 345"/>
                  <a:gd name="T29" fmla="*/ 217 h 433"/>
                  <a:gd name="T30" fmla="*/ 255 w 345"/>
                  <a:gd name="T31" fmla="*/ 96 h 433"/>
                  <a:gd name="T32" fmla="*/ 173 w 345"/>
                  <a:gd name="T33" fmla="*/ 4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433">
                    <a:moveTo>
                      <a:pt x="173" y="0"/>
                    </a:moveTo>
                    <a:cubicBezTo>
                      <a:pt x="232" y="0"/>
                      <a:pt x="275" y="20"/>
                      <a:pt x="304" y="58"/>
                    </a:cubicBezTo>
                    <a:cubicBezTo>
                      <a:pt x="331" y="96"/>
                      <a:pt x="345" y="149"/>
                      <a:pt x="345" y="217"/>
                    </a:cubicBezTo>
                    <a:cubicBezTo>
                      <a:pt x="345" y="284"/>
                      <a:pt x="331" y="336"/>
                      <a:pt x="304" y="375"/>
                    </a:cubicBezTo>
                    <a:cubicBezTo>
                      <a:pt x="276" y="414"/>
                      <a:pt x="232" y="433"/>
                      <a:pt x="173" y="433"/>
                    </a:cubicBezTo>
                    <a:cubicBezTo>
                      <a:pt x="58" y="433"/>
                      <a:pt x="0" y="360"/>
                      <a:pt x="0" y="214"/>
                    </a:cubicBezTo>
                    <a:cubicBezTo>
                      <a:pt x="0" y="148"/>
                      <a:pt x="14" y="96"/>
                      <a:pt x="42" y="58"/>
                    </a:cubicBezTo>
                    <a:cubicBezTo>
                      <a:pt x="70" y="20"/>
                      <a:pt x="114" y="0"/>
                      <a:pt x="173" y="0"/>
                    </a:cubicBezTo>
                    <a:moveTo>
                      <a:pt x="173" y="43"/>
                    </a:moveTo>
                    <a:cubicBezTo>
                      <a:pt x="133" y="43"/>
                      <a:pt x="106" y="60"/>
                      <a:pt x="91" y="96"/>
                    </a:cubicBezTo>
                    <a:cubicBezTo>
                      <a:pt x="78" y="125"/>
                      <a:pt x="72" y="165"/>
                      <a:pt x="72" y="215"/>
                    </a:cubicBezTo>
                    <a:cubicBezTo>
                      <a:pt x="72" y="267"/>
                      <a:pt x="78" y="308"/>
                      <a:pt x="91" y="337"/>
                    </a:cubicBezTo>
                    <a:cubicBezTo>
                      <a:pt x="106" y="373"/>
                      <a:pt x="133" y="391"/>
                      <a:pt x="173" y="391"/>
                    </a:cubicBezTo>
                    <a:cubicBezTo>
                      <a:pt x="213" y="391"/>
                      <a:pt x="240" y="373"/>
                      <a:pt x="255" y="337"/>
                    </a:cubicBezTo>
                    <a:cubicBezTo>
                      <a:pt x="267" y="308"/>
                      <a:pt x="274" y="267"/>
                      <a:pt x="274" y="217"/>
                    </a:cubicBezTo>
                    <a:cubicBezTo>
                      <a:pt x="274" y="165"/>
                      <a:pt x="267" y="124"/>
                      <a:pt x="255" y="96"/>
                    </a:cubicBezTo>
                    <a:cubicBezTo>
                      <a:pt x="239" y="60"/>
                      <a:pt x="212" y="43"/>
                      <a:pt x="173" y="4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17" name="Freeform 21"/>
              <p:cNvSpPr>
                <a:spLocks/>
              </p:cNvSpPr>
              <p:nvPr/>
            </p:nvSpPr>
            <p:spPr bwMode="gray">
              <a:xfrm>
                <a:off x="2934" y="2399"/>
                <a:ext cx="106" cy="84"/>
              </a:xfrm>
              <a:custGeom>
                <a:avLst/>
                <a:gdLst>
                  <a:gd name="T0" fmla="*/ 0 w 530"/>
                  <a:gd name="T1" fmla="*/ 422 h 422"/>
                  <a:gd name="T2" fmla="*/ 0 w 530"/>
                  <a:gd name="T3" fmla="*/ 16 h 422"/>
                  <a:gd name="T4" fmla="*/ 151 w 530"/>
                  <a:gd name="T5" fmla="*/ 0 h 422"/>
                  <a:gd name="T6" fmla="*/ 261 w 530"/>
                  <a:gd name="T7" fmla="*/ 27 h 422"/>
                  <a:gd name="T8" fmla="*/ 392 w 530"/>
                  <a:gd name="T9" fmla="*/ 0 h 422"/>
                  <a:gd name="T10" fmla="*/ 518 w 530"/>
                  <a:gd name="T11" fmla="*/ 65 h 422"/>
                  <a:gd name="T12" fmla="*/ 530 w 530"/>
                  <a:gd name="T13" fmla="*/ 170 h 422"/>
                  <a:gd name="T14" fmla="*/ 530 w 530"/>
                  <a:gd name="T15" fmla="*/ 422 h 422"/>
                  <a:gd name="T16" fmla="*/ 459 w 530"/>
                  <a:gd name="T17" fmla="*/ 422 h 422"/>
                  <a:gd name="T18" fmla="*/ 459 w 530"/>
                  <a:gd name="T19" fmla="*/ 174 h 422"/>
                  <a:gd name="T20" fmla="*/ 448 w 530"/>
                  <a:gd name="T21" fmla="*/ 77 h 422"/>
                  <a:gd name="T22" fmla="*/ 383 w 530"/>
                  <a:gd name="T23" fmla="*/ 43 h 422"/>
                  <a:gd name="T24" fmla="*/ 300 w 530"/>
                  <a:gd name="T25" fmla="*/ 62 h 422"/>
                  <a:gd name="T26" fmla="*/ 300 w 530"/>
                  <a:gd name="T27" fmla="*/ 422 h 422"/>
                  <a:gd name="T28" fmla="*/ 230 w 530"/>
                  <a:gd name="T29" fmla="*/ 422 h 422"/>
                  <a:gd name="T30" fmla="*/ 230 w 530"/>
                  <a:gd name="T31" fmla="*/ 171 h 422"/>
                  <a:gd name="T32" fmla="*/ 218 w 530"/>
                  <a:gd name="T33" fmla="*/ 77 h 422"/>
                  <a:gd name="T34" fmla="*/ 151 w 530"/>
                  <a:gd name="T35" fmla="*/ 43 h 422"/>
                  <a:gd name="T36" fmla="*/ 70 w 530"/>
                  <a:gd name="T37" fmla="*/ 52 h 422"/>
                  <a:gd name="T38" fmla="*/ 70 w 530"/>
                  <a:gd name="T39" fmla="*/ 422 h 422"/>
                  <a:gd name="T40" fmla="*/ 0 w 530"/>
                  <a:gd name="T41"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0" h="422">
                    <a:moveTo>
                      <a:pt x="0" y="422"/>
                    </a:moveTo>
                    <a:cubicBezTo>
                      <a:pt x="0" y="16"/>
                      <a:pt x="0" y="16"/>
                      <a:pt x="0" y="16"/>
                    </a:cubicBezTo>
                    <a:cubicBezTo>
                      <a:pt x="64" y="5"/>
                      <a:pt x="114" y="0"/>
                      <a:pt x="151" y="0"/>
                    </a:cubicBezTo>
                    <a:cubicBezTo>
                      <a:pt x="200" y="0"/>
                      <a:pt x="236" y="9"/>
                      <a:pt x="261" y="27"/>
                    </a:cubicBezTo>
                    <a:cubicBezTo>
                      <a:pt x="305" y="9"/>
                      <a:pt x="349" y="0"/>
                      <a:pt x="392" y="0"/>
                    </a:cubicBezTo>
                    <a:cubicBezTo>
                      <a:pt x="458" y="0"/>
                      <a:pt x="500" y="22"/>
                      <a:pt x="518" y="65"/>
                    </a:cubicBezTo>
                    <a:cubicBezTo>
                      <a:pt x="526" y="85"/>
                      <a:pt x="530" y="120"/>
                      <a:pt x="530" y="170"/>
                    </a:cubicBezTo>
                    <a:cubicBezTo>
                      <a:pt x="530" y="422"/>
                      <a:pt x="530" y="422"/>
                      <a:pt x="530" y="422"/>
                    </a:cubicBezTo>
                    <a:cubicBezTo>
                      <a:pt x="459" y="422"/>
                      <a:pt x="459" y="422"/>
                      <a:pt x="459" y="422"/>
                    </a:cubicBezTo>
                    <a:cubicBezTo>
                      <a:pt x="459" y="174"/>
                      <a:pt x="459" y="174"/>
                      <a:pt x="459" y="174"/>
                    </a:cubicBezTo>
                    <a:cubicBezTo>
                      <a:pt x="459" y="126"/>
                      <a:pt x="456" y="94"/>
                      <a:pt x="448" y="77"/>
                    </a:cubicBezTo>
                    <a:cubicBezTo>
                      <a:pt x="438" y="54"/>
                      <a:pt x="416" y="43"/>
                      <a:pt x="383" y="43"/>
                    </a:cubicBezTo>
                    <a:cubicBezTo>
                      <a:pt x="356" y="43"/>
                      <a:pt x="328" y="49"/>
                      <a:pt x="300" y="62"/>
                    </a:cubicBezTo>
                    <a:cubicBezTo>
                      <a:pt x="300" y="422"/>
                      <a:pt x="300" y="422"/>
                      <a:pt x="300" y="422"/>
                    </a:cubicBezTo>
                    <a:cubicBezTo>
                      <a:pt x="230" y="422"/>
                      <a:pt x="230" y="422"/>
                      <a:pt x="230" y="422"/>
                    </a:cubicBezTo>
                    <a:cubicBezTo>
                      <a:pt x="230" y="171"/>
                      <a:pt x="230" y="171"/>
                      <a:pt x="230" y="171"/>
                    </a:cubicBezTo>
                    <a:cubicBezTo>
                      <a:pt x="230" y="125"/>
                      <a:pt x="226" y="93"/>
                      <a:pt x="218" y="77"/>
                    </a:cubicBezTo>
                    <a:cubicBezTo>
                      <a:pt x="207" y="54"/>
                      <a:pt x="185" y="43"/>
                      <a:pt x="151" y="43"/>
                    </a:cubicBezTo>
                    <a:cubicBezTo>
                      <a:pt x="125" y="43"/>
                      <a:pt x="98" y="45"/>
                      <a:pt x="70" y="52"/>
                    </a:cubicBezTo>
                    <a:cubicBezTo>
                      <a:pt x="70" y="422"/>
                      <a:pt x="70" y="422"/>
                      <a:pt x="70" y="422"/>
                    </a:cubicBezTo>
                    <a:lnTo>
                      <a:pt x="0" y="4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18" name="Freeform 22"/>
              <p:cNvSpPr>
                <a:spLocks noEditPoints="1"/>
              </p:cNvSpPr>
              <p:nvPr/>
            </p:nvSpPr>
            <p:spPr bwMode="gray">
              <a:xfrm>
                <a:off x="3060" y="2399"/>
                <a:ext cx="69" cy="86"/>
              </a:xfrm>
              <a:custGeom>
                <a:avLst/>
                <a:gdLst>
                  <a:gd name="T0" fmla="*/ 173 w 345"/>
                  <a:gd name="T1" fmla="*/ 0 h 433"/>
                  <a:gd name="T2" fmla="*/ 304 w 345"/>
                  <a:gd name="T3" fmla="*/ 58 h 433"/>
                  <a:gd name="T4" fmla="*/ 345 w 345"/>
                  <a:gd name="T5" fmla="*/ 217 h 433"/>
                  <a:gd name="T6" fmla="*/ 304 w 345"/>
                  <a:gd name="T7" fmla="*/ 375 h 433"/>
                  <a:gd name="T8" fmla="*/ 173 w 345"/>
                  <a:gd name="T9" fmla="*/ 433 h 433"/>
                  <a:gd name="T10" fmla="*/ 0 w 345"/>
                  <a:gd name="T11" fmla="*/ 214 h 433"/>
                  <a:gd name="T12" fmla="*/ 42 w 345"/>
                  <a:gd name="T13" fmla="*/ 58 h 433"/>
                  <a:gd name="T14" fmla="*/ 173 w 345"/>
                  <a:gd name="T15" fmla="*/ 0 h 433"/>
                  <a:gd name="T16" fmla="*/ 173 w 345"/>
                  <a:gd name="T17" fmla="*/ 43 h 433"/>
                  <a:gd name="T18" fmla="*/ 91 w 345"/>
                  <a:gd name="T19" fmla="*/ 96 h 433"/>
                  <a:gd name="T20" fmla="*/ 72 w 345"/>
                  <a:gd name="T21" fmla="*/ 215 h 433"/>
                  <a:gd name="T22" fmla="*/ 91 w 345"/>
                  <a:gd name="T23" fmla="*/ 337 h 433"/>
                  <a:gd name="T24" fmla="*/ 173 w 345"/>
                  <a:gd name="T25" fmla="*/ 391 h 433"/>
                  <a:gd name="T26" fmla="*/ 255 w 345"/>
                  <a:gd name="T27" fmla="*/ 337 h 433"/>
                  <a:gd name="T28" fmla="*/ 274 w 345"/>
                  <a:gd name="T29" fmla="*/ 217 h 433"/>
                  <a:gd name="T30" fmla="*/ 255 w 345"/>
                  <a:gd name="T31" fmla="*/ 96 h 433"/>
                  <a:gd name="T32" fmla="*/ 173 w 345"/>
                  <a:gd name="T33" fmla="*/ 4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433">
                    <a:moveTo>
                      <a:pt x="173" y="0"/>
                    </a:moveTo>
                    <a:cubicBezTo>
                      <a:pt x="232" y="0"/>
                      <a:pt x="275" y="20"/>
                      <a:pt x="304" y="58"/>
                    </a:cubicBezTo>
                    <a:cubicBezTo>
                      <a:pt x="332" y="96"/>
                      <a:pt x="345" y="149"/>
                      <a:pt x="345" y="217"/>
                    </a:cubicBezTo>
                    <a:cubicBezTo>
                      <a:pt x="345" y="284"/>
                      <a:pt x="332" y="336"/>
                      <a:pt x="304" y="375"/>
                    </a:cubicBezTo>
                    <a:cubicBezTo>
                      <a:pt x="276" y="414"/>
                      <a:pt x="232" y="433"/>
                      <a:pt x="173" y="433"/>
                    </a:cubicBezTo>
                    <a:cubicBezTo>
                      <a:pt x="58" y="433"/>
                      <a:pt x="0" y="360"/>
                      <a:pt x="0" y="214"/>
                    </a:cubicBezTo>
                    <a:cubicBezTo>
                      <a:pt x="0" y="148"/>
                      <a:pt x="14" y="96"/>
                      <a:pt x="42" y="58"/>
                    </a:cubicBezTo>
                    <a:cubicBezTo>
                      <a:pt x="70" y="20"/>
                      <a:pt x="114" y="0"/>
                      <a:pt x="173" y="0"/>
                    </a:cubicBezTo>
                    <a:moveTo>
                      <a:pt x="173" y="43"/>
                    </a:moveTo>
                    <a:cubicBezTo>
                      <a:pt x="133" y="43"/>
                      <a:pt x="106" y="60"/>
                      <a:pt x="91" y="96"/>
                    </a:cubicBezTo>
                    <a:cubicBezTo>
                      <a:pt x="78" y="125"/>
                      <a:pt x="72" y="165"/>
                      <a:pt x="72" y="215"/>
                    </a:cubicBezTo>
                    <a:cubicBezTo>
                      <a:pt x="72" y="267"/>
                      <a:pt x="78" y="308"/>
                      <a:pt x="91" y="337"/>
                    </a:cubicBezTo>
                    <a:cubicBezTo>
                      <a:pt x="106" y="373"/>
                      <a:pt x="133" y="391"/>
                      <a:pt x="173" y="391"/>
                    </a:cubicBezTo>
                    <a:cubicBezTo>
                      <a:pt x="213" y="391"/>
                      <a:pt x="240" y="373"/>
                      <a:pt x="255" y="337"/>
                    </a:cubicBezTo>
                    <a:cubicBezTo>
                      <a:pt x="267" y="308"/>
                      <a:pt x="274" y="267"/>
                      <a:pt x="274" y="217"/>
                    </a:cubicBezTo>
                    <a:cubicBezTo>
                      <a:pt x="274" y="165"/>
                      <a:pt x="267" y="124"/>
                      <a:pt x="255" y="96"/>
                    </a:cubicBezTo>
                    <a:cubicBezTo>
                      <a:pt x="240" y="60"/>
                      <a:pt x="212" y="43"/>
                      <a:pt x="173" y="4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19" name="Freeform 23"/>
              <p:cNvSpPr>
                <a:spLocks/>
              </p:cNvSpPr>
              <p:nvPr/>
            </p:nvSpPr>
            <p:spPr bwMode="gray">
              <a:xfrm>
                <a:off x="3150" y="2399"/>
                <a:ext cx="35" cy="84"/>
              </a:xfrm>
              <a:custGeom>
                <a:avLst/>
                <a:gdLst>
                  <a:gd name="T0" fmla="*/ 0 w 177"/>
                  <a:gd name="T1" fmla="*/ 422 h 422"/>
                  <a:gd name="T2" fmla="*/ 0 w 177"/>
                  <a:gd name="T3" fmla="*/ 18 h 422"/>
                  <a:gd name="T4" fmla="*/ 177 w 177"/>
                  <a:gd name="T5" fmla="*/ 0 h 422"/>
                  <a:gd name="T6" fmla="*/ 177 w 177"/>
                  <a:gd name="T7" fmla="*/ 44 h 422"/>
                  <a:gd name="T8" fmla="*/ 70 w 177"/>
                  <a:gd name="T9" fmla="*/ 52 h 422"/>
                  <a:gd name="T10" fmla="*/ 70 w 177"/>
                  <a:gd name="T11" fmla="*/ 422 h 422"/>
                  <a:gd name="T12" fmla="*/ 0 w 177"/>
                  <a:gd name="T13" fmla="*/ 422 h 422"/>
                </a:gdLst>
                <a:ahLst/>
                <a:cxnLst>
                  <a:cxn ang="0">
                    <a:pos x="T0" y="T1"/>
                  </a:cxn>
                  <a:cxn ang="0">
                    <a:pos x="T2" y="T3"/>
                  </a:cxn>
                  <a:cxn ang="0">
                    <a:pos x="T4" y="T5"/>
                  </a:cxn>
                  <a:cxn ang="0">
                    <a:pos x="T6" y="T7"/>
                  </a:cxn>
                  <a:cxn ang="0">
                    <a:pos x="T8" y="T9"/>
                  </a:cxn>
                  <a:cxn ang="0">
                    <a:pos x="T10" y="T11"/>
                  </a:cxn>
                  <a:cxn ang="0">
                    <a:pos x="T12" y="T13"/>
                  </a:cxn>
                </a:cxnLst>
                <a:rect l="0" t="0" r="r" b="b"/>
                <a:pathLst>
                  <a:path w="177" h="422">
                    <a:moveTo>
                      <a:pt x="0" y="422"/>
                    </a:moveTo>
                    <a:cubicBezTo>
                      <a:pt x="0" y="18"/>
                      <a:pt x="0" y="18"/>
                      <a:pt x="0" y="18"/>
                    </a:cubicBezTo>
                    <a:cubicBezTo>
                      <a:pt x="53" y="7"/>
                      <a:pt x="112" y="1"/>
                      <a:pt x="177" y="0"/>
                    </a:cubicBezTo>
                    <a:cubicBezTo>
                      <a:pt x="177" y="44"/>
                      <a:pt x="177" y="44"/>
                      <a:pt x="177" y="44"/>
                    </a:cubicBezTo>
                    <a:cubicBezTo>
                      <a:pt x="138" y="44"/>
                      <a:pt x="102" y="47"/>
                      <a:pt x="70" y="52"/>
                    </a:cubicBezTo>
                    <a:cubicBezTo>
                      <a:pt x="70" y="422"/>
                      <a:pt x="70" y="422"/>
                      <a:pt x="70" y="422"/>
                    </a:cubicBezTo>
                    <a:lnTo>
                      <a:pt x="0" y="4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20" name="Freeform 24"/>
              <p:cNvSpPr>
                <a:spLocks/>
              </p:cNvSpPr>
              <p:nvPr/>
            </p:nvSpPr>
            <p:spPr bwMode="gray">
              <a:xfrm>
                <a:off x="3201" y="2399"/>
                <a:ext cx="35" cy="84"/>
              </a:xfrm>
              <a:custGeom>
                <a:avLst/>
                <a:gdLst>
                  <a:gd name="T0" fmla="*/ 0 w 178"/>
                  <a:gd name="T1" fmla="*/ 422 h 422"/>
                  <a:gd name="T2" fmla="*/ 0 w 178"/>
                  <a:gd name="T3" fmla="*/ 18 h 422"/>
                  <a:gd name="T4" fmla="*/ 178 w 178"/>
                  <a:gd name="T5" fmla="*/ 0 h 422"/>
                  <a:gd name="T6" fmla="*/ 178 w 178"/>
                  <a:gd name="T7" fmla="*/ 44 h 422"/>
                  <a:gd name="T8" fmla="*/ 71 w 178"/>
                  <a:gd name="T9" fmla="*/ 52 h 422"/>
                  <a:gd name="T10" fmla="*/ 71 w 178"/>
                  <a:gd name="T11" fmla="*/ 422 h 422"/>
                  <a:gd name="T12" fmla="*/ 0 w 178"/>
                  <a:gd name="T13" fmla="*/ 422 h 422"/>
                </a:gdLst>
                <a:ahLst/>
                <a:cxnLst>
                  <a:cxn ang="0">
                    <a:pos x="T0" y="T1"/>
                  </a:cxn>
                  <a:cxn ang="0">
                    <a:pos x="T2" y="T3"/>
                  </a:cxn>
                  <a:cxn ang="0">
                    <a:pos x="T4" y="T5"/>
                  </a:cxn>
                  <a:cxn ang="0">
                    <a:pos x="T6" y="T7"/>
                  </a:cxn>
                  <a:cxn ang="0">
                    <a:pos x="T8" y="T9"/>
                  </a:cxn>
                  <a:cxn ang="0">
                    <a:pos x="T10" y="T11"/>
                  </a:cxn>
                  <a:cxn ang="0">
                    <a:pos x="T12" y="T13"/>
                  </a:cxn>
                </a:cxnLst>
                <a:rect l="0" t="0" r="r" b="b"/>
                <a:pathLst>
                  <a:path w="178" h="422">
                    <a:moveTo>
                      <a:pt x="0" y="422"/>
                    </a:moveTo>
                    <a:cubicBezTo>
                      <a:pt x="0" y="18"/>
                      <a:pt x="0" y="18"/>
                      <a:pt x="0" y="18"/>
                    </a:cubicBezTo>
                    <a:cubicBezTo>
                      <a:pt x="54" y="7"/>
                      <a:pt x="113" y="1"/>
                      <a:pt x="178" y="0"/>
                    </a:cubicBezTo>
                    <a:cubicBezTo>
                      <a:pt x="178" y="44"/>
                      <a:pt x="178" y="44"/>
                      <a:pt x="178" y="44"/>
                    </a:cubicBezTo>
                    <a:cubicBezTo>
                      <a:pt x="138" y="44"/>
                      <a:pt x="102" y="47"/>
                      <a:pt x="71" y="52"/>
                    </a:cubicBezTo>
                    <a:cubicBezTo>
                      <a:pt x="71" y="422"/>
                      <a:pt x="71" y="422"/>
                      <a:pt x="71" y="422"/>
                    </a:cubicBezTo>
                    <a:lnTo>
                      <a:pt x="0" y="4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21" name="Freeform 25"/>
              <p:cNvSpPr>
                <a:spLocks noEditPoints="1"/>
              </p:cNvSpPr>
              <p:nvPr/>
            </p:nvSpPr>
            <p:spPr bwMode="gray">
              <a:xfrm>
                <a:off x="3246" y="2399"/>
                <a:ext cx="69" cy="86"/>
              </a:xfrm>
              <a:custGeom>
                <a:avLst/>
                <a:gdLst>
                  <a:gd name="T0" fmla="*/ 173 w 345"/>
                  <a:gd name="T1" fmla="*/ 0 h 433"/>
                  <a:gd name="T2" fmla="*/ 304 w 345"/>
                  <a:gd name="T3" fmla="*/ 58 h 433"/>
                  <a:gd name="T4" fmla="*/ 345 w 345"/>
                  <a:gd name="T5" fmla="*/ 217 h 433"/>
                  <a:gd name="T6" fmla="*/ 304 w 345"/>
                  <a:gd name="T7" fmla="*/ 375 h 433"/>
                  <a:gd name="T8" fmla="*/ 173 w 345"/>
                  <a:gd name="T9" fmla="*/ 433 h 433"/>
                  <a:gd name="T10" fmla="*/ 0 w 345"/>
                  <a:gd name="T11" fmla="*/ 214 h 433"/>
                  <a:gd name="T12" fmla="*/ 41 w 345"/>
                  <a:gd name="T13" fmla="*/ 58 h 433"/>
                  <a:gd name="T14" fmla="*/ 173 w 345"/>
                  <a:gd name="T15" fmla="*/ 0 h 433"/>
                  <a:gd name="T16" fmla="*/ 173 w 345"/>
                  <a:gd name="T17" fmla="*/ 43 h 433"/>
                  <a:gd name="T18" fmla="*/ 90 w 345"/>
                  <a:gd name="T19" fmla="*/ 96 h 433"/>
                  <a:gd name="T20" fmla="*/ 72 w 345"/>
                  <a:gd name="T21" fmla="*/ 215 h 433"/>
                  <a:gd name="T22" fmla="*/ 90 w 345"/>
                  <a:gd name="T23" fmla="*/ 337 h 433"/>
                  <a:gd name="T24" fmla="*/ 173 w 345"/>
                  <a:gd name="T25" fmla="*/ 391 h 433"/>
                  <a:gd name="T26" fmla="*/ 255 w 345"/>
                  <a:gd name="T27" fmla="*/ 337 h 433"/>
                  <a:gd name="T28" fmla="*/ 273 w 345"/>
                  <a:gd name="T29" fmla="*/ 217 h 433"/>
                  <a:gd name="T30" fmla="*/ 255 w 345"/>
                  <a:gd name="T31" fmla="*/ 96 h 433"/>
                  <a:gd name="T32" fmla="*/ 173 w 345"/>
                  <a:gd name="T33" fmla="*/ 4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433">
                    <a:moveTo>
                      <a:pt x="173" y="0"/>
                    </a:moveTo>
                    <a:cubicBezTo>
                      <a:pt x="231" y="0"/>
                      <a:pt x="275" y="20"/>
                      <a:pt x="304" y="58"/>
                    </a:cubicBezTo>
                    <a:cubicBezTo>
                      <a:pt x="331" y="96"/>
                      <a:pt x="345" y="149"/>
                      <a:pt x="345" y="217"/>
                    </a:cubicBezTo>
                    <a:cubicBezTo>
                      <a:pt x="345" y="284"/>
                      <a:pt x="331" y="336"/>
                      <a:pt x="304" y="375"/>
                    </a:cubicBezTo>
                    <a:cubicBezTo>
                      <a:pt x="276" y="414"/>
                      <a:pt x="232" y="433"/>
                      <a:pt x="173" y="433"/>
                    </a:cubicBezTo>
                    <a:cubicBezTo>
                      <a:pt x="58" y="433"/>
                      <a:pt x="0" y="360"/>
                      <a:pt x="0" y="214"/>
                    </a:cubicBezTo>
                    <a:cubicBezTo>
                      <a:pt x="0" y="148"/>
                      <a:pt x="14" y="96"/>
                      <a:pt x="41" y="58"/>
                    </a:cubicBezTo>
                    <a:cubicBezTo>
                      <a:pt x="70" y="20"/>
                      <a:pt x="114" y="0"/>
                      <a:pt x="173" y="0"/>
                    </a:cubicBezTo>
                    <a:moveTo>
                      <a:pt x="173" y="43"/>
                    </a:moveTo>
                    <a:cubicBezTo>
                      <a:pt x="133" y="43"/>
                      <a:pt x="106" y="60"/>
                      <a:pt x="90" y="96"/>
                    </a:cubicBezTo>
                    <a:cubicBezTo>
                      <a:pt x="78" y="125"/>
                      <a:pt x="72" y="165"/>
                      <a:pt x="72" y="215"/>
                    </a:cubicBezTo>
                    <a:cubicBezTo>
                      <a:pt x="72" y="267"/>
                      <a:pt x="78" y="308"/>
                      <a:pt x="90" y="337"/>
                    </a:cubicBezTo>
                    <a:cubicBezTo>
                      <a:pt x="106" y="373"/>
                      <a:pt x="133" y="391"/>
                      <a:pt x="173" y="391"/>
                    </a:cubicBezTo>
                    <a:cubicBezTo>
                      <a:pt x="213" y="391"/>
                      <a:pt x="240" y="373"/>
                      <a:pt x="255" y="337"/>
                    </a:cubicBezTo>
                    <a:cubicBezTo>
                      <a:pt x="267" y="308"/>
                      <a:pt x="273" y="267"/>
                      <a:pt x="273" y="217"/>
                    </a:cubicBezTo>
                    <a:cubicBezTo>
                      <a:pt x="273" y="165"/>
                      <a:pt x="267" y="124"/>
                      <a:pt x="255" y="96"/>
                    </a:cubicBezTo>
                    <a:cubicBezTo>
                      <a:pt x="239" y="60"/>
                      <a:pt x="212" y="43"/>
                      <a:pt x="173" y="4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22" name="Freeform 26"/>
              <p:cNvSpPr>
                <a:spLocks/>
              </p:cNvSpPr>
              <p:nvPr/>
            </p:nvSpPr>
            <p:spPr bwMode="gray">
              <a:xfrm>
                <a:off x="3324" y="2401"/>
                <a:ext cx="106" cy="82"/>
              </a:xfrm>
              <a:custGeom>
                <a:avLst/>
                <a:gdLst>
                  <a:gd name="T0" fmla="*/ 116 w 528"/>
                  <a:gd name="T1" fmla="*/ 411 h 411"/>
                  <a:gd name="T2" fmla="*/ 0 w 528"/>
                  <a:gd name="T3" fmla="*/ 0 h 411"/>
                  <a:gd name="T4" fmla="*/ 70 w 528"/>
                  <a:gd name="T5" fmla="*/ 0 h 411"/>
                  <a:gd name="T6" fmla="*/ 157 w 528"/>
                  <a:gd name="T7" fmla="*/ 335 h 411"/>
                  <a:gd name="T8" fmla="*/ 234 w 528"/>
                  <a:gd name="T9" fmla="*/ 0 h 411"/>
                  <a:gd name="T10" fmla="*/ 304 w 528"/>
                  <a:gd name="T11" fmla="*/ 0 h 411"/>
                  <a:gd name="T12" fmla="*/ 384 w 528"/>
                  <a:gd name="T13" fmla="*/ 335 h 411"/>
                  <a:gd name="T14" fmla="*/ 471 w 528"/>
                  <a:gd name="T15" fmla="*/ 0 h 411"/>
                  <a:gd name="T16" fmla="*/ 528 w 528"/>
                  <a:gd name="T17" fmla="*/ 0 h 411"/>
                  <a:gd name="T18" fmla="*/ 412 w 528"/>
                  <a:gd name="T19" fmla="*/ 411 h 411"/>
                  <a:gd name="T20" fmla="*/ 343 w 528"/>
                  <a:gd name="T21" fmla="*/ 411 h 411"/>
                  <a:gd name="T22" fmla="*/ 281 w 528"/>
                  <a:gd name="T23" fmla="*/ 145 h 411"/>
                  <a:gd name="T24" fmla="*/ 266 w 528"/>
                  <a:gd name="T25" fmla="*/ 61 h 411"/>
                  <a:gd name="T26" fmla="*/ 250 w 528"/>
                  <a:gd name="T27" fmla="*/ 145 h 411"/>
                  <a:gd name="T28" fmla="*/ 188 w 528"/>
                  <a:gd name="T29" fmla="*/ 411 h 411"/>
                  <a:gd name="T30" fmla="*/ 116 w 528"/>
                  <a:gd name="T31" fmla="*/ 41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8" h="411">
                    <a:moveTo>
                      <a:pt x="116" y="411"/>
                    </a:moveTo>
                    <a:cubicBezTo>
                      <a:pt x="0" y="0"/>
                      <a:pt x="0" y="0"/>
                      <a:pt x="0" y="0"/>
                    </a:cubicBezTo>
                    <a:cubicBezTo>
                      <a:pt x="70" y="0"/>
                      <a:pt x="70" y="0"/>
                      <a:pt x="70" y="0"/>
                    </a:cubicBezTo>
                    <a:cubicBezTo>
                      <a:pt x="157" y="335"/>
                      <a:pt x="157" y="335"/>
                      <a:pt x="157" y="335"/>
                    </a:cubicBezTo>
                    <a:cubicBezTo>
                      <a:pt x="234" y="0"/>
                      <a:pt x="234" y="0"/>
                      <a:pt x="234" y="0"/>
                    </a:cubicBezTo>
                    <a:cubicBezTo>
                      <a:pt x="304" y="0"/>
                      <a:pt x="304" y="0"/>
                      <a:pt x="304" y="0"/>
                    </a:cubicBezTo>
                    <a:cubicBezTo>
                      <a:pt x="384" y="335"/>
                      <a:pt x="384" y="335"/>
                      <a:pt x="384" y="335"/>
                    </a:cubicBezTo>
                    <a:cubicBezTo>
                      <a:pt x="471" y="0"/>
                      <a:pt x="471" y="0"/>
                      <a:pt x="471" y="0"/>
                    </a:cubicBezTo>
                    <a:cubicBezTo>
                      <a:pt x="528" y="0"/>
                      <a:pt x="528" y="0"/>
                      <a:pt x="528" y="0"/>
                    </a:cubicBezTo>
                    <a:cubicBezTo>
                      <a:pt x="412" y="411"/>
                      <a:pt x="412" y="411"/>
                      <a:pt x="412" y="411"/>
                    </a:cubicBezTo>
                    <a:cubicBezTo>
                      <a:pt x="343" y="411"/>
                      <a:pt x="343" y="411"/>
                      <a:pt x="343" y="411"/>
                    </a:cubicBezTo>
                    <a:cubicBezTo>
                      <a:pt x="281" y="145"/>
                      <a:pt x="281" y="145"/>
                      <a:pt x="281" y="145"/>
                    </a:cubicBezTo>
                    <a:cubicBezTo>
                      <a:pt x="277" y="126"/>
                      <a:pt x="272" y="98"/>
                      <a:pt x="266" y="61"/>
                    </a:cubicBezTo>
                    <a:cubicBezTo>
                      <a:pt x="261" y="91"/>
                      <a:pt x="256" y="119"/>
                      <a:pt x="250" y="145"/>
                    </a:cubicBezTo>
                    <a:cubicBezTo>
                      <a:pt x="188" y="411"/>
                      <a:pt x="188" y="411"/>
                      <a:pt x="188" y="411"/>
                    </a:cubicBezTo>
                    <a:lnTo>
                      <a:pt x="116" y="4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23" name="Freeform 27"/>
              <p:cNvSpPr>
                <a:spLocks/>
              </p:cNvSpPr>
              <p:nvPr/>
            </p:nvSpPr>
            <p:spPr bwMode="gray">
              <a:xfrm>
                <a:off x="3472" y="2401"/>
                <a:ext cx="105" cy="82"/>
              </a:xfrm>
              <a:custGeom>
                <a:avLst/>
                <a:gdLst>
                  <a:gd name="T0" fmla="*/ 116 w 528"/>
                  <a:gd name="T1" fmla="*/ 411 h 411"/>
                  <a:gd name="T2" fmla="*/ 0 w 528"/>
                  <a:gd name="T3" fmla="*/ 0 h 411"/>
                  <a:gd name="T4" fmla="*/ 71 w 528"/>
                  <a:gd name="T5" fmla="*/ 0 h 411"/>
                  <a:gd name="T6" fmla="*/ 157 w 528"/>
                  <a:gd name="T7" fmla="*/ 335 h 411"/>
                  <a:gd name="T8" fmla="*/ 234 w 528"/>
                  <a:gd name="T9" fmla="*/ 0 h 411"/>
                  <a:gd name="T10" fmla="*/ 304 w 528"/>
                  <a:gd name="T11" fmla="*/ 0 h 411"/>
                  <a:gd name="T12" fmla="*/ 384 w 528"/>
                  <a:gd name="T13" fmla="*/ 335 h 411"/>
                  <a:gd name="T14" fmla="*/ 471 w 528"/>
                  <a:gd name="T15" fmla="*/ 0 h 411"/>
                  <a:gd name="T16" fmla="*/ 528 w 528"/>
                  <a:gd name="T17" fmla="*/ 0 h 411"/>
                  <a:gd name="T18" fmla="*/ 412 w 528"/>
                  <a:gd name="T19" fmla="*/ 411 h 411"/>
                  <a:gd name="T20" fmla="*/ 343 w 528"/>
                  <a:gd name="T21" fmla="*/ 411 h 411"/>
                  <a:gd name="T22" fmla="*/ 281 w 528"/>
                  <a:gd name="T23" fmla="*/ 145 h 411"/>
                  <a:gd name="T24" fmla="*/ 266 w 528"/>
                  <a:gd name="T25" fmla="*/ 61 h 411"/>
                  <a:gd name="T26" fmla="*/ 250 w 528"/>
                  <a:gd name="T27" fmla="*/ 145 h 411"/>
                  <a:gd name="T28" fmla="*/ 189 w 528"/>
                  <a:gd name="T29" fmla="*/ 411 h 411"/>
                  <a:gd name="T30" fmla="*/ 116 w 528"/>
                  <a:gd name="T31" fmla="*/ 41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8" h="411">
                    <a:moveTo>
                      <a:pt x="116" y="411"/>
                    </a:moveTo>
                    <a:cubicBezTo>
                      <a:pt x="0" y="0"/>
                      <a:pt x="0" y="0"/>
                      <a:pt x="0" y="0"/>
                    </a:cubicBezTo>
                    <a:cubicBezTo>
                      <a:pt x="71" y="0"/>
                      <a:pt x="71" y="0"/>
                      <a:pt x="71" y="0"/>
                    </a:cubicBezTo>
                    <a:cubicBezTo>
                      <a:pt x="157" y="335"/>
                      <a:pt x="157" y="335"/>
                      <a:pt x="157" y="335"/>
                    </a:cubicBezTo>
                    <a:cubicBezTo>
                      <a:pt x="234" y="0"/>
                      <a:pt x="234" y="0"/>
                      <a:pt x="234" y="0"/>
                    </a:cubicBezTo>
                    <a:cubicBezTo>
                      <a:pt x="304" y="0"/>
                      <a:pt x="304" y="0"/>
                      <a:pt x="304" y="0"/>
                    </a:cubicBezTo>
                    <a:cubicBezTo>
                      <a:pt x="384" y="335"/>
                      <a:pt x="384" y="335"/>
                      <a:pt x="384" y="335"/>
                    </a:cubicBezTo>
                    <a:cubicBezTo>
                      <a:pt x="471" y="0"/>
                      <a:pt x="471" y="0"/>
                      <a:pt x="471" y="0"/>
                    </a:cubicBezTo>
                    <a:cubicBezTo>
                      <a:pt x="528" y="0"/>
                      <a:pt x="528" y="0"/>
                      <a:pt x="528" y="0"/>
                    </a:cubicBezTo>
                    <a:cubicBezTo>
                      <a:pt x="412" y="411"/>
                      <a:pt x="412" y="411"/>
                      <a:pt x="412" y="411"/>
                    </a:cubicBezTo>
                    <a:cubicBezTo>
                      <a:pt x="343" y="411"/>
                      <a:pt x="343" y="411"/>
                      <a:pt x="343" y="411"/>
                    </a:cubicBezTo>
                    <a:cubicBezTo>
                      <a:pt x="281" y="145"/>
                      <a:pt x="281" y="145"/>
                      <a:pt x="281" y="145"/>
                    </a:cubicBezTo>
                    <a:cubicBezTo>
                      <a:pt x="277" y="126"/>
                      <a:pt x="272" y="98"/>
                      <a:pt x="266" y="61"/>
                    </a:cubicBezTo>
                    <a:cubicBezTo>
                      <a:pt x="261" y="91"/>
                      <a:pt x="256" y="119"/>
                      <a:pt x="250" y="145"/>
                    </a:cubicBezTo>
                    <a:cubicBezTo>
                      <a:pt x="189" y="411"/>
                      <a:pt x="189" y="411"/>
                      <a:pt x="189" y="411"/>
                    </a:cubicBezTo>
                    <a:lnTo>
                      <a:pt x="116" y="4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24" name="Freeform 28"/>
              <p:cNvSpPr>
                <a:spLocks noEditPoints="1"/>
              </p:cNvSpPr>
              <p:nvPr/>
            </p:nvSpPr>
            <p:spPr bwMode="gray">
              <a:xfrm>
                <a:off x="3591" y="2371"/>
                <a:ext cx="17" cy="112"/>
              </a:xfrm>
              <a:custGeom>
                <a:avLst/>
                <a:gdLst>
                  <a:gd name="T0" fmla="*/ 42 w 85"/>
                  <a:gd name="T1" fmla="*/ 0 h 561"/>
                  <a:gd name="T2" fmla="*/ 74 w 85"/>
                  <a:gd name="T3" fmla="*/ 14 h 561"/>
                  <a:gd name="T4" fmla="*/ 85 w 85"/>
                  <a:gd name="T5" fmla="*/ 43 h 561"/>
                  <a:gd name="T6" fmla="*/ 71 w 85"/>
                  <a:gd name="T7" fmla="*/ 75 h 561"/>
                  <a:gd name="T8" fmla="*/ 42 w 85"/>
                  <a:gd name="T9" fmla="*/ 86 h 561"/>
                  <a:gd name="T10" fmla="*/ 11 w 85"/>
                  <a:gd name="T11" fmla="*/ 72 h 561"/>
                  <a:gd name="T12" fmla="*/ 0 w 85"/>
                  <a:gd name="T13" fmla="*/ 42 h 561"/>
                  <a:gd name="T14" fmla="*/ 14 w 85"/>
                  <a:gd name="T15" fmla="*/ 11 h 561"/>
                  <a:gd name="T16" fmla="*/ 42 w 85"/>
                  <a:gd name="T17" fmla="*/ 0 h 561"/>
                  <a:gd name="T18" fmla="*/ 8 w 85"/>
                  <a:gd name="T19" fmla="*/ 150 h 561"/>
                  <a:gd name="T20" fmla="*/ 78 w 85"/>
                  <a:gd name="T21" fmla="*/ 150 h 561"/>
                  <a:gd name="T22" fmla="*/ 78 w 85"/>
                  <a:gd name="T23" fmla="*/ 561 h 561"/>
                  <a:gd name="T24" fmla="*/ 8 w 85"/>
                  <a:gd name="T25" fmla="*/ 561 h 561"/>
                  <a:gd name="T26" fmla="*/ 8 w 85"/>
                  <a:gd name="T27" fmla="*/ 15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561">
                    <a:moveTo>
                      <a:pt x="42" y="0"/>
                    </a:moveTo>
                    <a:cubicBezTo>
                      <a:pt x="55" y="0"/>
                      <a:pt x="66" y="5"/>
                      <a:pt x="74" y="14"/>
                    </a:cubicBezTo>
                    <a:cubicBezTo>
                      <a:pt x="82" y="22"/>
                      <a:pt x="85" y="32"/>
                      <a:pt x="85" y="43"/>
                    </a:cubicBezTo>
                    <a:cubicBezTo>
                      <a:pt x="85" y="56"/>
                      <a:pt x="81" y="67"/>
                      <a:pt x="71" y="75"/>
                    </a:cubicBezTo>
                    <a:cubicBezTo>
                      <a:pt x="63" y="83"/>
                      <a:pt x="54" y="86"/>
                      <a:pt x="42" y="86"/>
                    </a:cubicBezTo>
                    <a:cubicBezTo>
                      <a:pt x="29" y="86"/>
                      <a:pt x="19" y="82"/>
                      <a:pt x="11" y="72"/>
                    </a:cubicBezTo>
                    <a:cubicBezTo>
                      <a:pt x="3" y="64"/>
                      <a:pt x="0" y="54"/>
                      <a:pt x="0" y="42"/>
                    </a:cubicBezTo>
                    <a:cubicBezTo>
                      <a:pt x="0" y="30"/>
                      <a:pt x="4" y="20"/>
                      <a:pt x="14" y="11"/>
                    </a:cubicBezTo>
                    <a:cubicBezTo>
                      <a:pt x="22" y="4"/>
                      <a:pt x="31" y="0"/>
                      <a:pt x="42" y="0"/>
                    </a:cubicBezTo>
                    <a:moveTo>
                      <a:pt x="8" y="150"/>
                    </a:moveTo>
                    <a:cubicBezTo>
                      <a:pt x="78" y="150"/>
                      <a:pt x="78" y="150"/>
                      <a:pt x="78" y="150"/>
                    </a:cubicBezTo>
                    <a:cubicBezTo>
                      <a:pt x="78" y="561"/>
                      <a:pt x="78" y="561"/>
                      <a:pt x="78" y="561"/>
                    </a:cubicBezTo>
                    <a:cubicBezTo>
                      <a:pt x="8" y="561"/>
                      <a:pt x="8" y="561"/>
                      <a:pt x="8" y="561"/>
                    </a:cubicBezTo>
                    <a:lnTo>
                      <a:pt x="8"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25" name="Freeform 29"/>
              <p:cNvSpPr>
                <a:spLocks/>
              </p:cNvSpPr>
              <p:nvPr/>
            </p:nvSpPr>
            <p:spPr bwMode="gray">
              <a:xfrm>
                <a:off x="3632" y="2379"/>
                <a:ext cx="37" cy="104"/>
              </a:xfrm>
              <a:custGeom>
                <a:avLst/>
                <a:gdLst>
                  <a:gd name="T0" fmla="*/ 0 w 181"/>
                  <a:gd name="T1" fmla="*/ 0 h 521"/>
                  <a:gd name="T2" fmla="*/ 70 w 181"/>
                  <a:gd name="T3" fmla="*/ 0 h 521"/>
                  <a:gd name="T4" fmla="*/ 70 w 181"/>
                  <a:gd name="T5" fmla="*/ 110 h 521"/>
                  <a:gd name="T6" fmla="*/ 181 w 181"/>
                  <a:gd name="T7" fmla="*/ 110 h 521"/>
                  <a:gd name="T8" fmla="*/ 181 w 181"/>
                  <a:gd name="T9" fmla="*/ 155 h 521"/>
                  <a:gd name="T10" fmla="*/ 70 w 181"/>
                  <a:gd name="T11" fmla="*/ 155 h 521"/>
                  <a:gd name="T12" fmla="*/ 70 w 181"/>
                  <a:gd name="T13" fmla="*/ 373 h 521"/>
                  <a:gd name="T14" fmla="*/ 89 w 181"/>
                  <a:gd name="T15" fmla="*/ 456 h 521"/>
                  <a:gd name="T16" fmla="*/ 128 w 181"/>
                  <a:gd name="T17" fmla="*/ 475 h 521"/>
                  <a:gd name="T18" fmla="*/ 158 w 181"/>
                  <a:gd name="T19" fmla="*/ 476 h 521"/>
                  <a:gd name="T20" fmla="*/ 181 w 181"/>
                  <a:gd name="T21" fmla="*/ 476 h 521"/>
                  <a:gd name="T22" fmla="*/ 181 w 181"/>
                  <a:gd name="T23" fmla="*/ 521 h 521"/>
                  <a:gd name="T24" fmla="*/ 143 w 181"/>
                  <a:gd name="T25" fmla="*/ 521 h 521"/>
                  <a:gd name="T26" fmla="*/ 72 w 181"/>
                  <a:gd name="T27" fmla="*/ 514 h 521"/>
                  <a:gd name="T28" fmla="*/ 7 w 181"/>
                  <a:gd name="T29" fmla="*/ 444 h 521"/>
                  <a:gd name="T30" fmla="*/ 0 w 181"/>
                  <a:gd name="T31" fmla="*/ 363 h 521"/>
                  <a:gd name="T32" fmla="*/ 0 w 181"/>
                  <a:gd name="T33"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521">
                    <a:moveTo>
                      <a:pt x="0" y="0"/>
                    </a:moveTo>
                    <a:cubicBezTo>
                      <a:pt x="70" y="0"/>
                      <a:pt x="70" y="0"/>
                      <a:pt x="70" y="0"/>
                    </a:cubicBezTo>
                    <a:cubicBezTo>
                      <a:pt x="70" y="110"/>
                      <a:pt x="70" y="110"/>
                      <a:pt x="70" y="110"/>
                    </a:cubicBezTo>
                    <a:cubicBezTo>
                      <a:pt x="181" y="110"/>
                      <a:pt x="181" y="110"/>
                      <a:pt x="181" y="110"/>
                    </a:cubicBezTo>
                    <a:cubicBezTo>
                      <a:pt x="181" y="155"/>
                      <a:pt x="181" y="155"/>
                      <a:pt x="181" y="155"/>
                    </a:cubicBezTo>
                    <a:cubicBezTo>
                      <a:pt x="70" y="155"/>
                      <a:pt x="70" y="155"/>
                      <a:pt x="70" y="155"/>
                    </a:cubicBezTo>
                    <a:cubicBezTo>
                      <a:pt x="70" y="373"/>
                      <a:pt x="70" y="373"/>
                      <a:pt x="70" y="373"/>
                    </a:cubicBezTo>
                    <a:cubicBezTo>
                      <a:pt x="70" y="414"/>
                      <a:pt x="77" y="442"/>
                      <a:pt x="89" y="456"/>
                    </a:cubicBezTo>
                    <a:cubicBezTo>
                      <a:pt x="97" y="467"/>
                      <a:pt x="110" y="473"/>
                      <a:pt x="128" y="475"/>
                    </a:cubicBezTo>
                    <a:cubicBezTo>
                      <a:pt x="134" y="475"/>
                      <a:pt x="144" y="476"/>
                      <a:pt x="158" y="476"/>
                    </a:cubicBezTo>
                    <a:cubicBezTo>
                      <a:pt x="181" y="476"/>
                      <a:pt x="181" y="476"/>
                      <a:pt x="181" y="476"/>
                    </a:cubicBezTo>
                    <a:cubicBezTo>
                      <a:pt x="181" y="521"/>
                      <a:pt x="181" y="521"/>
                      <a:pt x="181" y="521"/>
                    </a:cubicBezTo>
                    <a:cubicBezTo>
                      <a:pt x="143" y="521"/>
                      <a:pt x="143" y="521"/>
                      <a:pt x="143" y="521"/>
                    </a:cubicBezTo>
                    <a:cubicBezTo>
                      <a:pt x="113" y="521"/>
                      <a:pt x="89" y="518"/>
                      <a:pt x="72" y="514"/>
                    </a:cubicBezTo>
                    <a:cubicBezTo>
                      <a:pt x="36" y="504"/>
                      <a:pt x="15" y="481"/>
                      <a:pt x="7" y="444"/>
                    </a:cubicBezTo>
                    <a:cubicBezTo>
                      <a:pt x="2" y="425"/>
                      <a:pt x="0" y="397"/>
                      <a:pt x="0" y="36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26" name="Freeform 30"/>
              <p:cNvSpPr>
                <a:spLocks/>
              </p:cNvSpPr>
              <p:nvPr/>
            </p:nvSpPr>
            <p:spPr bwMode="gray">
              <a:xfrm>
                <a:off x="3686" y="2359"/>
                <a:ext cx="62" cy="124"/>
              </a:xfrm>
              <a:custGeom>
                <a:avLst/>
                <a:gdLst>
                  <a:gd name="T0" fmla="*/ 0 w 311"/>
                  <a:gd name="T1" fmla="*/ 618 h 618"/>
                  <a:gd name="T2" fmla="*/ 0 w 311"/>
                  <a:gd name="T3" fmla="*/ 0 h 618"/>
                  <a:gd name="T4" fmla="*/ 70 w 311"/>
                  <a:gd name="T5" fmla="*/ 0 h 618"/>
                  <a:gd name="T6" fmla="*/ 70 w 311"/>
                  <a:gd name="T7" fmla="*/ 218 h 618"/>
                  <a:gd name="T8" fmla="*/ 173 w 311"/>
                  <a:gd name="T9" fmla="*/ 196 h 618"/>
                  <a:gd name="T10" fmla="*/ 298 w 311"/>
                  <a:gd name="T11" fmla="*/ 260 h 618"/>
                  <a:gd name="T12" fmla="*/ 311 w 311"/>
                  <a:gd name="T13" fmla="*/ 366 h 618"/>
                  <a:gd name="T14" fmla="*/ 311 w 311"/>
                  <a:gd name="T15" fmla="*/ 618 h 618"/>
                  <a:gd name="T16" fmla="*/ 241 w 311"/>
                  <a:gd name="T17" fmla="*/ 618 h 618"/>
                  <a:gd name="T18" fmla="*/ 241 w 311"/>
                  <a:gd name="T19" fmla="*/ 355 h 618"/>
                  <a:gd name="T20" fmla="*/ 229 w 311"/>
                  <a:gd name="T21" fmla="*/ 271 h 618"/>
                  <a:gd name="T22" fmla="*/ 167 w 311"/>
                  <a:gd name="T23" fmla="*/ 239 h 618"/>
                  <a:gd name="T24" fmla="*/ 70 w 311"/>
                  <a:gd name="T25" fmla="*/ 263 h 618"/>
                  <a:gd name="T26" fmla="*/ 70 w 311"/>
                  <a:gd name="T27" fmla="*/ 618 h 618"/>
                  <a:gd name="T28" fmla="*/ 0 w 311"/>
                  <a:gd name="T29"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1" h="618">
                    <a:moveTo>
                      <a:pt x="0" y="618"/>
                    </a:moveTo>
                    <a:cubicBezTo>
                      <a:pt x="0" y="0"/>
                      <a:pt x="0" y="0"/>
                      <a:pt x="0" y="0"/>
                    </a:cubicBezTo>
                    <a:cubicBezTo>
                      <a:pt x="70" y="0"/>
                      <a:pt x="70" y="0"/>
                      <a:pt x="70" y="0"/>
                    </a:cubicBezTo>
                    <a:cubicBezTo>
                      <a:pt x="70" y="218"/>
                      <a:pt x="70" y="218"/>
                      <a:pt x="70" y="218"/>
                    </a:cubicBezTo>
                    <a:cubicBezTo>
                      <a:pt x="107" y="203"/>
                      <a:pt x="141" y="196"/>
                      <a:pt x="173" y="196"/>
                    </a:cubicBezTo>
                    <a:cubicBezTo>
                      <a:pt x="238" y="196"/>
                      <a:pt x="280" y="218"/>
                      <a:pt x="298" y="260"/>
                    </a:cubicBezTo>
                    <a:cubicBezTo>
                      <a:pt x="307" y="280"/>
                      <a:pt x="311" y="315"/>
                      <a:pt x="311" y="366"/>
                    </a:cubicBezTo>
                    <a:cubicBezTo>
                      <a:pt x="311" y="618"/>
                      <a:pt x="311" y="618"/>
                      <a:pt x="311" y="618"/>
                    </a:cubicBezTo>
                    <a:cubicBezTo>
                      <a:pt x="241" y="618"/>
                      <a:pt x="241" y="618"/>
                      <a:pt x="241" y="618"/>
                    </a:cubicBezTo>
                    <a:cubicBezTo>
                      <a:pt x="241" y="355"/>
                      <a:pt x="241" y="355"/>
                      <a:pt x="241" y="355"/>
                    </a:cubicBezTo>
                    <a:cubicBezTo>
                      <a:pt x="241" y="316"/>
                      <a:pt x="237" y="288"/>
                      <a:pt x="229" y="271"/>
                    </a:cubicBezTo>
                    <a:cubicBezTo>
                      <a:pt x="218" y="249"/>
                      <a:pt x="197" y="239"/>
                      <a:pt x="167" y="239"/>
                    </a:cubicBezTo>
                    <a:cubicBezTo>
                      <a:pt x="139" y="239"/>
                      <a:pt x="107" y="247"/>
                      <a:pt x="70" y="263"/>
                    </a:cubicBezTo>
                    <a:cubicBezTo>
                      <a:pt x="70" y="618"/>
                      <a:pt x="70" y="618"/>
                      <a:pt x="70" y="618"/>
                    </a:cubicBezTo>
                    <a:lnTo>
                      <a:pt x="0" y="6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27" name="Freeform 31"/>
              <p:cNvSpPr>
                <a:spLocks/>
              </p:cNvSpPr>
              <p:nvPr/>
            </p:nvSpPr>
            <p:spPr bwMode="gray">
              <a:xfrm>
                <a:off x="3800" y="2401"/>
                <a:ext cx="69" cy="121"/>
              </a:xfrm>
              <a:custGeom>
                <a:avLst/>
                <a:gdLst>
                  <a:gd name="T0" fmla="*/ 30 w 69"/>
                  <a:gd name="T1" fmla="*/ 83 h 121"/>
                  <a:gd name="T2" fmla="*/ 0 w 69"/>
                  <a:gd name="T3" fmla="*/ 0 h 121"/>
                  <a:gd name="T4" fmla="*/ 15 w 69"/>
                  <a:gd name="T5" fmla="*/ 0 h 121"/>
                  <a:gd name="T6" fmla="*/ 37 w 69"/>
                  <a:gd name="T7" fmla="*/ 66 h 121"/>
                  <a:gd name="T8" fmla="*/ 57 w 69"/>
                  <a:gd name="T9" fmla="*/ 0 h 121"/>
                  <a:gd name="T10" fmla="*/ 69 w 69"/>
                  <a:gd name="T11" fmla="*/ 0 h 121"/>
                  <a:gd name="T12" fmla="*/ 28 w 69"/>
                  <a:gd name="T13" fmla="*/ 121 h 121"/>
                  <a:gd name="T14" fmla="*/ 16 w 69"/>
                  <a:gd name="T15" fmla="*/ 121 h 121"/>
                  <a:gd name="T16" fmla="*/ 30 w 69"/>
                  <a:gd name="T17" fmla="*/ 8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21">
                    <a:moveTo>
                      <a:pt x="30" y="83"/>
                    </a:moveTo>
                    <a:lnTo>
                      <a:pt x="0" y="0"/>
                    </a:lnTo>
                    <a:lnTo>
                      <a:pt x="15" y="0"/>
                    </a:lnTo>
                    <a:lnTo>
                      <a:pt x="37" y="66"/>
                    </a:lnTo>
                    <a:lnTo>
                      <a:pt x="57" y="0"/>
                    </a:lnTo>
                    <a:lnTo>
                      <a:pt x="69" y="0"/>
                    </a:lnTo>
                    <a:lnTo>
                      <a:pt x="28" y="121"/>
                    </a:lnTo>
                    <a:lnTo>
                      <a:pt x="16" y="121"/>
                    </a:lnTo>
                    <a:lnTo>
                      <a:pt x="30"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28" name="Freeform 32"/>
              <p:cNvSpPr>
                <a:spLocks noEditPoints="1"/>
              </p:cNvSpPr>
              <p:nvPr/>
            </p:nvSpPr>
            <p:spPr bwMode="gray">
              <a:xfrm>
                <a:off x="3877" y="2399"/>
                <a:ext cx="69" cy="86"/>
              </a:xfrm>
              <a:custGeom>
                <a:avLst/>
                <a:gdLst>
                  <a:gd name="T0" fmla="*/ 173 w 345"/>
                  <a:gd name="T1" fmla="*/ 0 h 433"/>
                  <a:gd name="T2" fmla="*/ 304 w 345"/>
                  <a:gd name="T3" fmla="*/ 58 h 433"/>
                  <a:gd name="T4" fmla="*/ 345 w 345"/>
                  <a:gd name="T5" fmla="*/ 217 h 433"/>
                  <a:gd name="T6" fmla="*/ 304 w 345"/>
                  <a:gd name="T7" fmla="*/ 375 h 433"/>
                  <a:gd name="T8" fmla="*/ 173 w 345"/>
                  <a:gd name="T9" fmla="*/ 433 h 433"/>
                  <a:gd name="T10" fmla="*/ 0 w 345"/>
                  <a:gd name="T11" fmla="*/ 214 h 433"/>
                  <a:gd name="T12" fmla="*/ 42 w 345"/>
                  <a:gd name="T13" fmla="*/ 58 h 433"/>
                  <a:gd name="T14" fmla="*/ 173 w 345"/>
                  <a:gd name="T15" fmla="*/ 0 h 433"/>
                  <a:gd name="T16" fmla="*/ 173 w 345"/>
                  <a:gd name="T17" fmla="*/ 43 h 433"/>
                  <a:gd name="T18" fmla="*/ 91 w 345"/>
                  <a:gd name="T19" fmla="*/ 96 h 433"/>
                  <a:gd name="T20" fmla="*/ 72 w 345"/>
                  <a:gd name="T21" fmla="*/ 215 h 433"/>
                  <a:gd name="T22" fmla="*/ 91 w 345"/>
                  <a:gd name="T23" fmla="*/ 337 h 433"/>
                  <a:gd name="T24" fmla="*/ 173 w 345"/>
                  <a:gd name="T25" fmla="*/ 391 h 433"/>
                  <a:gd name="T26" fmla="*/ 255 w 345"/>
                  <a:gd name="T27" fmla="*/ 337 h 433"/>
                  <a:gd name="T28" fmla="*/ 274 w 345"/>
                  <a:gd name="T29" fmla="*/ 217 h 433"/>
                  <a:gd name="T30" fmla="*/ 255 w 345"/>
                  <a:gd name="T31" fmla="*/ 96 h 433"/>
                  <a:gd name="T32" fmla="*/ 173 w 345"/>
                  <a:gd name="T33" fmla="*/ 4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433">
                    <a:moveTo>
                      <a:pt x="173" y="0"/>
                    </a:moveTo>
                    <a:cubicBezTo>
                      <a:pt x="232" y="0"/>
                      <a:pt x="275" y="20"/>
                      <a:pt x="304" y="58"/>
                    </a:cubicBezTo>
                    <a:cubicBezTo>
                      <a:pt x="332" y="96"/>
                      <a:pt x="345" y="149"/>
                      <a:pt x="345" y="217"/>
                    </a:cubicBezTo>
                    <a:cubicBezTo>
                      <a:pt x="345" y="284"/>
                      <a:pt x="332" y="336"/>
                      <a:pt x="304" y="375"/>
                    </a:cubicBezTo>
                    <a:cubicBezTo>
                      <a:pt x="276" y="414"/>
                      <a:pt x="232" y="433"/>
                      <a:pt x="173" y="433"/>
                    </a:cubicBezTo>
                    <a:cubicBezTo>
                      <a:pt x="58" y="433"/>
                      <a:pt x="0" y="360"/>
                      <a:pt x="0" y="214"/>
                    </a:cubicBezTo>
                    <a:cubicBezTo>
                      <a:pt x="0" y="148"/>
                      <a:pt x="14" y="96"/>
                      <a:pt x="42" y="58"/>
                    </a:cubicBezTo>
                    <a:cubicBezTo>
                      <a:pt x="70" y="20"/>
                      <a:pt x="114" y="0"/>
                      <a:pt x="173" y="0"/>
                    </a:cubicBezTo>
                    <a:moveTo>
                      <a:pt x="173" y="43"/>
                    </a:moveTo>
                    <a:cubicBezTo>
                      <a:pt x="133" y="43"/>
                      <a:pt x="106" y="60"/>
                      <a:pt x="91" y="96"/>
                    </a:cubicBezTo>
                    <a:cubicBezTo>
                      <a:pt x="78" y="125"/>
                      <a:pt x="72" y="165"/>
                      <a:pt x="72" y="215"/>
                    </a:cubicBezTo>
                    <a:cubicBezTo>
                      <a:pt x="72" y="267"/>
                      <a:pt x="78" y="308"/>
                      <a:pt x="91" y="337"/>
                    </a:cubicBezTo>
                    <a:cubicBezTo>
                      <a:pt x="106" y="373"/>
                      <a:pt x="133" y="391"/>
                      <a:pt x="173" y="391"/>
                    </a:cubicBezTo>
                    <a:cubicBezTo>
                      <a:pt x="213" y="391"/>
                      <a:pt x="240" y="373"/>
                      <a:pt x="255" y="337"/>
                    </a:cubicBezTo>
                    <a:cubicBezTo>
                      <a:pt x="268" y="308"/>
                      <a:pt x="274" y="267"/>
                      <a:pt x="274" y="217"/>
                    </a:cubicBezTo>
                    <a:cubicBezTo>
                      <a:pt x="274" y="165"/>
                      <a:pt x="268" y="124"/>
                      <a:pt x="255" y="96"/>
                    </a:cubicBezTo>
                    <a:cubicBezTo>
                      <a:pt x="239" y="60"/>
                      <a:pt x="212" y="43"/>
                      <a:pt x="173" y="4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29" name="Freeform 33"/>
              <p:cNvSpPr>
                <a:spLocks/>
              </p:cNvSpPr>
              <p:nvPr/>
            </p:nvSpPr>
            <p:spPr bwMode="gray">
              <a:xfrm>
                <a:off x="3966" y="2401"/>
                <a:ext cx="60" cy="84"/>
              </a:xfrm>
              <a:custGeom>
                <a:avLst/>
                <a:gdLst>
                  <a:gd name="T0" fmla="*/ 0 w 299"/>
                  <a:gd name="T1" fmla="*/ 0 h 422"/>
                  <a:gd name="T2" fmla="*/ 70 w 299"/>
                  <a:gd name="T3" fmla="*/ 0 h 422"/>
                  <a:gd name="T4" fmla="*/ 70 w 299"/>
                  <a:gd name="T5" fmla="*/ 253 h 422"/>
                  <a:gd name="T6" fmla="*/ 83 w 299"/>
                  <a:gd name="T7" fmla="*/ 347 h 422"/>
                  <a:gd name="T8" fmla="*/ 112 w 299"/>
                  <a:gd name="T9" fmla="*/ 373 h 422"/>
                  <a:gd name="T10" fmla="*/ 157 w 299"/>
                  <a:gd name="T11" fmla="*/ 380 h 422"/>
                  <a:gd name="T12" fmla="*/ 229 w 299"/>
                  <a:gd name="T13" fmla="*/ 369 h 422"/>
                  <a:gd name="T14" fmla="*/ 229 w 299"/>
                  <a:gd name="T15" fmla="*/ 0 h 422"/>
                  <a:gd name="T16" fmla="*/ 299 w 299"/>
                  <a:gd name="T17" fmla="*/ 0 h 422"/>
                  <a:gd name="T18" fmla="*/ 299 w 299"/>
                  <a:gd name="T19" fmla="*/ 404 h 422"/>
                  <a:gd name="T20" fmla="*/ 153 w 299"/>
                  <a:gd name="T21" fmla="*/ 422 h 422"/>
                  <a:gd name="T22" fmla="*/ 49 w 299"/>
                  <a:gd name="T23" fmla="*/ 400 h 422"/>
                  <a:gd name="T24" fmla="*/ 4 w 299"/>
                  <a:gd name="T25" fmla="*/ 323 h 422"/>
                  <a:gd name="T26" fmla="*/ 0 w 299"/>
                  <a:gd name="T27" fmla="*/ 259 h 422"/>
                  <a:gd name="T28" fmla="*/ 0 w 299"/>
                  <a:gd name="T29"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422">
                    <a:moveTo>
                      <a:pt x="0" y="0"/>
                    </a:moveTo>
                    <a:cubicBezTo>
                      <a:pt x="70" y="0"/>
                      <a:pt x="70" y="0"/>
                      <a:pt x="70" y="0"/>
                    </a:cubicBezTo>
                    <a:cubicBezTo>
                      <a:pt x="70" y="253"/>
                      <a:pt x="70" y="253"/>
                      <a:pt x="70" y="253"/>
                    </a:cubicBezTo>
                    <a:cubicBezTo>
                      <a:pt x="70" y="300"/>
                      <a:pt x="74" y="331"/>
                      <a:pt x="83" y="347"/>
                    </a:cubicBezTo>
                    <a:cubicBezTo>
                      <a:pt x="90" y="360"/>
                      <a:pt x="99" y="369"/>
                      <a:pt x="112" y="373"/>
                    </a:cubicBezTo>
                    <a:cubicBezTo>
                      <a:pt x="123" y="377"/>
                      <a:pt x="138" y="380"/>
                      <a:pt x="157" y="380"/>
                    </a:cubicBezTo>
                    <a:cubicBezTo>
                      <a:pt x="180" y="380"/>
                      <a:pt x="204" y="376"/>
                      <a:pt x="229" y="369"/>
                    </a:cubicBezTo>
                    <a:cubicBezTo>
                      <a:pt x="229" y="0"/>
                      <a:pt x="229" y="0"/>
                      <a:pt x="229" y="0"/>
                    </a:cubicBezTo>
                    <a:cubicBezTo>
                      <a:pt x="299" y="0"/>
                      <a:pt x="299" y="0"/>
                      <a:pt x="299" y="0"/>
                    </a:cubicBezTo>
                    <a:cubicBezTo>
                      <a:pt x="299" y="404"/>
                      <a:pt x="299" y="404"/>
                      <a:pt x="299" y="404"/>
                    </a:cubicBezTo>
                    <a:cubicBezTo>
                      <a:pt x="248" y="416"/>
                      <a:pt x="199" y="422"/>
                      <a:pt x="153" y="422"/>
                    </a:cubicBezTo>
                    <a:cubicBezTo>
                      <a:pt x="106" y="422"/>
                      <a:pt x="72" y="415"/>
                      <a:pt x="49" y="400"/>
                    </a:cubicBezTo>
                    <a:cubicBezTo>
                      <a:pt x="23" y="384"/>
                      <a:pt x="8" y="358"/>
                      <a:pt x="4" y="323"/>
                    </a:cubicBezTo>
                    <a:cubicBezTo>
                      <a:pt x="1" y="307"/>
                      <a:pt x="0" y="285"/>
                      <a:pt x="0" y="259"/>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30" name="Freeform 34"/>
              <p:cNvSpPr>
                <a:spLocks/>
              </p:cNvSpPr>
              <p:nvPr/>
            </p:nvSpPr>
            <p:spPr bwMode="gray">
              <a:xfrm>
                <a:off x="2903" y="1607"/>
                <a:ext cx="269" cy="208"/>
              </a:xfrm>
              <a:custGeom>
                <a:avLst/>
                <a:gdLst>
                  <a:gd name="T0" fmla="*/ 547 w 1348"/>
                  <a:gd name="T1" fmla="*/ 436 h 1041"/>
                  <a:gd name="T2" fmla="*/ 341 w 1348"/>
                  <a:gd name="T3" fmla="*/ 367 h 1041"/>
                  <a:gd name="T4" fmla="*/ 1 w 1348"/>
                  <a:gd name="T5" fmla="*/ 704 h 1041"/>
                  <a:gd name="T6" fmla="*/ 341 w 1348"/>
                  <a:gd name="T7" fmla="*/ 1040 h 1041"/>
                  <a:gd name="T8" fmla="*/ 600 w 1348"/>
                  <a:gd name="T9" fmla="*/ 923 h 1041"/>
                  <a:gd name="T10" fmla="*/ 600 w 1348"/>
                  <a:gd name="T11" fmla="*/ 737 h 1041"/>
                  <a:gd name="T12" fmla="*/ 439 w 1348"/>
                  <a:gd name="T13" fmla="*/ 894 h 1041"/>
                  <a:gd name="T14" fmla="*/ 341 w 1348"/>
                  <a:gd name="T15" fmla="*/ 915 h 1041"/>
                  <a:gd name="T16" fmla="*/ 128 w 1348"/>
                  <a:gd name="T17" fmla="*/ 704 h 1041"/>
                  <a:gd name="T18" fmla="*/ 341 w 1348"/>
                  <a:gd name="T19" fmla="*/ 492 h 1041"/>
                  <a:gd name="T20" fmla="*/ 491 w 1348"/>
                  <a:gd name="T21" fmla="*/ 554 h 1041"/>
                  <a:gd name="T22" fmla="*/ 623 w 1348"/>
                  <a:gd name="T23" fmla="*/ 707 h 1041"/>
                  <a:gd name="T24" fmla="*/ 929 w 1348"/>
                  <a:gd name="T25" fmla="*/ 840 h 1041"/>
                  <a:gd name="T26" fmla="*/ 1348 w 1348"/>
                  <a:gd name="T27" fmla="*/ 423 h 1041"/>
                  <a:gd name="T28" fmla="*/ 929 w 1348"/>
                  <a:gd name="T29" fmla="*/ 0 h 1041"/>
                  <a:gd name="T30" fmla="*/ 600 w 1348"/>
                  <a:gd name="T31" fmla="*/ 168 h 1041"/>
                  <a:gd name="T32" fmla="*/ 600 w 1348"/>
                  <a:gd name="T33" fmla="*/ 419 h 1041"/>
                  <a:gd name="T34" fmla="*/ 929 w 1348"/>
                  <a:gd name="T35" fmla="*/ 133 h 1041"/>
                  <a:gd name="T36" fmla="*/ 1216 w 1348"/>
                  <a:gd name="T37" fmla="*/ 423 h 1041"/>
                  <a:gd name="T38" fmla="*/ 929 w 1348"/>
                  <a:gd name="T39" fmla="*/ 710 h 1041"/>
                  <a:gd name="T40" fmla="*/ 743 w 1348"/>
                  <a:gd name="T41" fmla="*/ 642 h 1041"/>
                  <a:gd name="T42" fmla="*/ 547 w 1348"/>
                  <a:gd name="T43" fmla="*/ 436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8" h="1041">
                    <a:moveTo>
                      <a:pt x="547" y="436"/>
                    </a:moveTo>
                    <a:cubicBezTo>
                      <a:pt x="498" y="393"/>
                      <a:pt x="419" y="367"/>
                      <a:pt x="341" y="367"/>
                    </a:cubicBezTo>
                    <a:cubicBezTo>
                      <a:pt x="154" y="366"/>
                      <a:pt x="1" y="514"/>
                      <a:pt x="1" y="704"/>
                    </a:cubicBezTo>
                    <a:cubicBezTo>
                      <a:pt x="0" y="892"/>
                      <a:pt x="154" y="1040"/>
                      <a:pt x="341" y="1040"/>
                    </a:cubicBezTo>
                    <a:cubicBezTo>
                      <a:pt x="446" y="1041"/>
                      <a:pt x="537" y="998"/>
                      <a:pt x="600" y="923"/>
                    </a:cubicBezTo>
                    <a:cubicBezTo>
                      <a:pt x="600" y="737"/>
                      <a:pt x="600" y="737"/>
                      <a:pt x="600" y="737"/>
                    </a:cubicBezTo>
                    <a:cubicBezTo>
                      <a:pt x="567" y="795"/>
                      <a:pt x="500" y="869"/>
                      <a:pt x="439" y="894"/>
                    </a:cubicBezTo>
                    <a:cubicBezTo>
                      <a:pt x="409" y="907"/>
                      <a:pt x="377" y="915"/>
                      <a:pt x="341" y="915"/>
                    </a:cubicBezTo>
                    <a:cubicBezTo>
                      <a:pt x="224" y="915"/>
                      <a:pt x="128" y="824"/>
                      <a:pt x="128" y="704"/>
                    </a:cubicBezTo>
                    <a:cubicBezTo>
                      <a:pt x="128" y="594"/>
                      <a:pt x="217" y="492"/>
                      <a:pt x="341" y="492"/>
                    </a:cubicBezTo>
                    <a:cubicBezTo>
                      <a:pt x="399" y="493"/>
                      <a:pt x="452" y="517"/>
                      <a:pt x="491" y="554"/>
                    </a:cubicBezTo>
                    <a:cubicBezTo>
                      <a:pt x="531" y="593"/>
                      <a:pt x="593" y="675"/>
                      <a:pt x="623" y="707"/>
                    </a:cubicBezTo>
                    <a:cubicBezTo>
                      <a:pt x="699" y="789"/>
                      <a:pt x="808" y="840"/>
                      <a:pt x="929" y="840"/>
                    </a:cubicBezTo>
                    <a:cubicBezTo>
                      <a:pt x="1160" y="841"/>
                      <a:pt x="1348" y="654"/>
                      <a:pt x="1348" y="423"/>
                    </a:cubicBezTo>
                    <a:cubicBezTo>
                      <a:pt x="1348" y="192"/>
                      <a:pt x="1160" y="0"/>
                      <a:pt x="929" y="0"/>
                    </a:cubicBezTo>
                    <a:cubicBezTo>
                      <a:pt x="795" y="0"/>
                      <a:pt x="677" y="70"/>
                      <a:pt x="600" y="168"/>
                    </a:cubicBezTo>
                    <a:cubicBezTo>
                      <a:pt x="600" y="419"/>
                      <a:pt x="600" y="419"/>
                      <a:pt x="600" y="419"/>
                    </a:cubicBezTo>
                    <a:cubicBezTo>
                      <a:pt x="658" y="260"/>
                      <a:pt x="764" y="133"/>
                      <a:pt x="929" y="133"/>
                    </a:cubicBezTo>
                    <a:cubicBezTo>
                      <a:pt x="1088" y="133"/>
                      <a:pt x="1217" y="264"/>
                      <a:pt x="1216" y="423"/>
                    </a:cubicBezTo>
                    <a:cubicBezTo>
                      <a:pt x="1216" y="582"/>
                      <a:pt x="1088" y="710"/>
                      <a:pt x="929" y="710"/>
                    </a:cubicBezTo>
                    <a:cubicBezTo>
                      <a:pt x="858" y="710"/>
                      <a:pt x="793" y="684"/>
                      <a:pt x="743" y="642"/>
                    </a:cubicBezTo>
                    <a:cubicBezTo>
                      <a:pt x="681" y="593"/>
                      <a:pt x="612" y="490"/>
                      <a:pt x="547" y="436"/>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31" name="Freeform 35"/>
              <p:cNvSpPr>
                <a:spLocks/>
              </p:cNvSpPr>
              <p:nvPr/>
            </p:nvSpPr>
            <p:spPr bwMode="gray">
              <a:xfrm>
                <a:off x="2463" y="1834"/>
                <a:ext cx="185" cy="302"/>
              </a:xfrm>
              <a:custGeom>
                <a:avLst/>
                <a:gdLst>
                  <a:gd name="T0" fmla="*/ 0 w 925"/>
                  <a:gd name="T1" fmla="*/ 0 h 1511"/>
                  <a:gd name="T2" fmla="*/ 925 w 925"/>
                  <a:gd name="T3" fmla="*/ 0 h 1511"/>
                  <a:gd name="T4" fmla="*/ 925 w 925"/>
                  <a:gd name="T5" fmla="*/ 258 h 1511"/>
                  <a:gd name="T6" fmla="*/ 778 w 925"/>
                  <a:gd name="T7" fmla="*/ 156 h 1511"/>
                  <a:gd name="T8" fmla="*/ 349 w 925"/>
                  <a:gd name="T9" fmla="*/ 156 h 1511"/>
                  <a:gd name="T10" fmla="*/ 349 w 925"/>
                  <a:gd name="T11" fmla="*/ 601 h 1511"/>
                  <a:gd name="T12" fmla="*/ 814 w 925"/>
                  <a:gd name="T13" fmla="*/ 601 h 1511"/>
                  <a:gd name="T14" fmla="*/ 814 w 925"/>
                  <a:gd name="T15" fmla="*/ 836 h 1511"/>
                  <a:gd name="T16" fmla="*/ 687 w 925"/>
                  <a:gd name="T17" fmla="*/ 761 h 1511"/>
                  <a:gd name="T18" fmla="*/ 349 w 925"/>
                  <a:gd name="T19" fmla="*/ 761 h 1511"/>
                  <a:gd name="T20" fmla="*/ 349 w 925"/>
                  <a:gd name="T21" fmla="*/ 1369 h 1511"/>
                  <a:gd name="T22" fmla="*/ 446 w 925"/>
                  <a:gd name="T23" fmla="*/ 1511 h 1511"/>
                  <a:gd name="T24" fmla="*/ 6 w 925"/>
                  <a:gd name="T25" fmla="*/ 1511 h 1511"/>
                  <a:gd name="T26" fmla="*/ 98 w 925"/>
                  <a:gd name="T27" fmla="*/ 1369 h 1511"/>
                  <a:gd name="T28" fmla="*/ 98 w 925"/>
                  <a:gd name="T29" fmla="*/ 158 h 1511"/>
                  <a:gd name="T30" fmla="*/ 0 w 925"/>
                  <a:gd name="T31" fmla="*/ 0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5" h="1511">
                    <a:moveTo>
                      <a:pt x="0" y="0"/>
                    </a:moveTo>
                    <a:cubicBezTo>
                      <a:pt x="925" y="0"/>
                      <a:pt x="925" y="0"/>
                      <a:pt x="925" y="0"/>
                    </a:cubicBezTo>
                    <a:cubicBezTo>
                      <a:pt x="925" y="258"/>
                      <a:pt x="925" y="258"/>
                      <a:pt x="925" y="258"/>
                    </a:cubicBezTo>
                    <a:cubicBezTo>
                      <a:pt x="925" y="258"/>
                      <a:pt x="878" y="156"/>
                      <a:pt x="778" y="156"/>
                    </a:cubicBezTo>
                    <a:cubicBezTo>
                      <a:pt x="349" y="156"/>
                      <a:pt x="349" y="156"/>
                      <a:pt x="349" y="156"/>
                    </a:cubicBezTo>
                    <a:cubicBezTo>
                      <a:pt x="349" y="601"/>
                      <a:pt x="349" y="601"/>
                      <a:pt x="349" y="601"/>
                    </a:cubicBezTo>
                    <a:cubicBezTo>
                      <a:pt x="814" y="601"/>
                      <a:pt x="814" y="601"/>
                      <a:pt x="814" y="601"/>
                    </a:cubicBezTo>
                    <a:cubicBezTo>
                      <a:pt x="814" y="836"/>
                      <a:pt x="814" y="836"/>
                      <a:pt x="814" y="836"/>
                    </a:cubicBezTo>
                    <a:cubicBezTo>
                      <a:pt x="814" y="836"/>
                      <a:pt x="799" y="761"/>
                      <a:pt x="687" y="761"/>
                    </a:cubicBezTo>
                    <a:cubicBezTo>
                      <a:pt x="349" y="761"/>
                      <a:pt x="349" y="761"/>
                      <a:pt x="349" y="761"/>
                    </a:cubicBezTo>
                    <a:cubicBezTo>
                      <a:pt x="349" y="1369"/>
                      <a:pt x="349" y="1369"/>
                      <a:pt x="349" y="1369"/>
                    </a:cubicBezTo>
                    <a:cubicBezTo>
                      <a:pt x="349" y="1458"/>
                      <a:pt x="446" y="1511"/>
                      <a:pt x="446" y="1511"/>
                    </a:cubicBezTo>
                    <a:cubicBezTo>
                      <a:pt x="6" y="1511"/>
                      <a:pt x="6" y="1511"/>
                      <a:pt x="6" y="1511"/>
                    </a:cubicBezTo>
                    <a:cubicBezTo>
                      <a:pt x="6" y="1511"/>
                      <a:pt x="98" y="1465"/>
                      <a:pt x="98" y="1369"/>
                    </a:cubicBezTo>
                    <a:cubicBezTo>
                      <a:pt x="98" y="158"/>
                      <a:pt x="98" y="158"/>
                      <a:pt x="98" y="158"/>
                    </a:cubicBezTo>
                    <a:cubicBezTo>
                      <a:pt x="99" y="57"/>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32" name="Freeform 36"/>
              <p:cNvSpPr>
                <a:spLocks/>
              </p:cNvSpPr>
              <p:nvPr/>
            </p:nvSpPr>
            <p:spPr bwMode="gray">
              <a:xfrm>
                <a:off x="2900" y="1834"/>
                <a:ext cx="122" cy="421"/>
              </a:xfrm>
              <a:custGeom>
                <a:avLst/>
                <a:gdLst>
                  <a:gd name="T0" fmla="*/ 140 w 611"/>
                  <a:gd name="T1" fmla="*/ 0 h 2106"/>
                  <a:gd name="T2" fmla="*/ 611 w 611"/>
                  <a:gd name="T3" fmla="*/ 0 h 2106"/>
                  <a:gd name="T4" fmla="*/ 505 w 611"/>
                  <a:gd name="T5" fmla="*/ 131 h 2106"/>
                  <a:gd name="T6" fmla="*/ 505 w 611"/>
                  <a:gd name="T7" fmla="*/ 1549 h 2106"/>
                  <a:gd name="T8" fmla="*/ 0 w 611"/>
                  <a:gd name="T9" fmla="*/ 2105 h 2106"/>
                  <a:gd name="T10" fmla="*/ 241 w 611"/>
                  <a:gd name="T11" fmla="*/ 1549 h 2106"/>
                  <a:gd name="T12" fmla="*/ 241 w 611"/>
                  <a:gd name="T13" fmla="*/ 131 h 2106"/>
                  <a:gd name="T14" fmla="*/ 140 w 611"/>
                  <a:gd name="T15" fmla="*/ 0 h 2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1" h="2106">
                    <a:moveTo>
                      <a:pt x="140" y="0"/>
                    </a:moveTo>
                    <a:cubicBezTo>
                      <a:pt x="611" y="0"/>
                      <a:pt x="611" y="0"/>
                      <a:pt x="611" y="0"/>
                    </a:cubicBezTo>
                    <a:cubicBezTo>
                      <a:pt x="611" y="0"/>
                      <a:pt x="505" y="50"/>
                      <a:pt x="505" y="131"/>
                    </a:cubicBezTo>
                    <a:cubicBezTo>
                      <a:pt x="505" y="1549"/>
                      <a:pt x="505" y="1549"/>
                      <a:pt x="505" y="1549"/>
                    </a:cubicBezTo>
                    <a:cubicBezTo>
                      <a:pt x="505" y="2028"/>
                      <a:pt x="25" y="2106"/>
                      <a:pt x="0" y="2105"/>
                    </a:cubicBezTo>
                    <a:cubicBezTo>
                      <a:pt x="41" y="2079"/>
                      <a:pt x="240" y="1909"/>
                      <a:pt x="241" y="1549"/>
                    </a:cubicBezTo>
                    <a:cubicBezTo>
                      <a:pt x="241" y="131"/>
                      <a:pt x="241" y="131"/>
                      <a:pt x="241" y="131"/>
                    </a:cubicBezTo>
                    <a:cubicBezTo>
                      <a:pt x="241" y="54"/>
                      <a:pt x="140" y="0"/>
                      <a:pt x="14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33" name="Freeform 37"/>
              <p:cNvSpPr>
                <a:spLocks/>
              </p:cNvSpPr>
              <p:nvPr/>
            </p:nvSpPr>
            <p:spPr bwMode="gray">
              <a:xfrm>
                <a:off x="3035" y="1834"/>
                <a:ext cx="95" cy="302"/>
              </a:xfrm>
              <a:custGeom>
                <a:avLst/>
                <a:gdLst>
                  <a:gd name="T0" fmla="*/ 0 w 472"/>
                  <a:gd name="T1" fmla="*/ 0 h 1512"/>
                  <a:gd name="T2" fmla="*/ 472 w 472"/>
                  <a:gd name="T3" fmla="*/ 0 h 1512"/>
                  <a:gd name="T4" fmla="*/ 367 w 472"/>
                  <a:gd name="T5" fmla="*/ 134 h 1512"/>
                  <a:gd name="T6" fmla="*/ 367 w 472"/>
                  <a:gd name="T7" fmla="*/ 1369 h 1512"/>
                  <a:gd name="T8" fmla="*/ 472 w 472"/>
                  <a:gd name="T9" fmla="*/ 1512 h 1512"/>
                  <a:gd name="T10" fmla="*/ 0 w 472"/>
                  <a:gd name="T11" fmla="*/ 1512 h 1512"/>
                  <a:gd name="T12" fmla="*/ 105 w 472"/>
                  <a:gd name="T13" fmla="*/ 1369 h 1512"/>
                  <a:gd name="T14" fmla="*/ 105 w 472"/>
                  <a:gd name="T15" fmla="*/ 134 h 1512"/>
                  <a:gd name="T16" fmla="*/ 0 w 472"/>
                  <a:gd name="T17" fmla="*/ 0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 h="1512">
                    <a:moveTo>
                      <a:pt x="0" y="0"/>
                    </a:moveTo>
                    <a:cubicBezTo>
                      <a:pt x="472" y="0"/>
                      <a:pt x="472" y="0"/>
                      <a:pt x="472" y="0"/>
                    </a:cubicBezTo>
                    <a:cubicBezTo>
                      <a:pt x="472" y="0"/>
                      <a:pt x="367" y="51"/>
                      <a:pt x="367" y="134"/>
                    </a:cubicBezTo>
                    <a:cubicBezTo>
                      <a:pt x="367" y="1369"/>
                      <a:pt x="367" y="1369"/>
                      <a:pt x="367" y="1369"/>
                    </a:cubicBezTo>
                    <a:cubicBezTo>
                      <a:pt x="367" y="1457"/>
                      <a:pt x="472" y="1512"/>
                      <a:pt x="472" y="1512"/>
                    </a:cubicBezTo>
                    <a:cubicBezTo>
                      <a:pt x="0" y="1512"/>
                      <a:pt x="0" y="1512"/>
                      <a:pt x="0" y="1512"/>
                    </a:cubicBezTo>
                    <a:cubicBezTo>
                      <a:pt x="0" y="1512"/>
                      <a:pt x="105" y="1458"/>
                      <a:pt x="105" y="1369"/>
                    </a:cubicBezTo>
                    <a:cubicBezTo>
                      <a:pt x="105" y="134"/>
                      <a:pt x="105" y="134"/>
                      <a:pt x="105" y="134"/>
                    </a:cubicBezTo>
                    <a:cubicBezTo>
                      <a:pt x="105" y="51"/>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34" name="Freeform 38"/>
              <p:cNvSpPr>
                <a:spLocks/>
              </p:cNvSpPr>
              <p:nvPr/>
            </p:nvSpPr>
            <p:spPr bwMode="gray">
              <a:xfrm>
                <a:off x="3130" y="1834"/>
                <a:ext cx="227" cy="302"/>
              </a:xfrm>
              <a:custGeom>
                <a:avLst/>
                <a:gdLst>
                  <a:gd name="T0" fmla="*/ 93 w 1132"/>
                  <a:gd name="T1" fmla="*/ 0 h 1511"/>
                  <a:gd name="T2" fmla="*/ 1132 w 1132"/>
                  <a:gd name="T3" fmla="*/ 0 h 1511"/>
                  <a:gd name="T4" fmla="*/ 1043 w 1132"/>
                  <a:gd name="T5" fmla="*/ 275 h 1511"/>
                  <a:gd name="T6" fmla="*/ 917 w 1132"/>
                  <a:gd name="T7" fmla="*/ 159 h 1511"/>
                  <a:gd name="T8" fmla="*/ 701 w 1132"/>
                  <a:gd name="T9" fmla="*/ 159 h 1511"/>
                  <a:gd name="T10" fmla="*/ 701 w 1132"/>
                  <a:gd name="T11" fmla="*/ 1369 h 1511"/>
                  <a:gd name="T12" fmla="*/ 802 w 1132"/>
                  <a:gd name="T13" fmla="*/ 1511 h 1511"/>
                  <a:gd name="T14" fmla="*/ 340 w 1132"/>
                  <a:gd name="T15" fmla="*/ 1511 h 1511"/>
                  <a:gd name="T16" fmla="*/ 440 w 1132"/>
                  <a:gd name="T17" fmla="*/ 1369 h 1511"/>
                  <a:gd name="T18" fmla="*/ 440 w 1132"/>
                  <a:gd name="T19" fmla="*/ 159 h 1511"/>
                  <a:gd name="T20" fmla="*/ 180 w 1132"/>
                  <a:gd name="T21" fmla="*/ 159 h 1511"/>
                  <a:gd name="T22" fmla="*/ 0 w 1132"/>
                  <a:gd name="T23" fmla="*/ 298 h 1511"/>
                  <a:gd name="T24" fmla="*/ 93 w 1132"/>
                  <a:gd name="T25" fmla="*/ 0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2" h="1511">
                    <a:moveTo>
                      <a:pt x="93" y="0"/>
                    </a:moveTo>
                    <a:cubicBezTo>
                      <a:pt x="1132" y="0"/>
                      <a:pt x="1132" y="0"/>
                      <a:pt x="1132" y="0"/>
                    </a:cubicBezTo>
                    <a:cubicBezTo>
                      <a:pt x="1043" y="275"/>
                      <a:pt x="1043" y="275"/>
                      <a:pt x="1043" y="275"/>
                    </a:cubicBezTo>
                    <a:cubicBezTo>
                      <a:pt x="1043" y="275"/>
                      <a:pt x="1017" y="159"/>
                      <a:pt x="917" y="159"/>
                    </a:cubicBezTo>
                    <a:cubicBezTo>
                      <a:pt x="701" y="159"/>
                      <a:pt x="701" y="159"/>
                      <a:pt x="701" y="159"/>
                    </a:cubicBezTo>
                    <a:cubicBezTo>
                      <a:pt x="701" y="1369"/>
                      <a:pt x="701" y="1369"/>
                      <a:pt x="701" y="1369"/>
                    </a:cubicBezTo>
                    <a:cubicBezTo>
                      <a:pt x="701" y="1445"/>
                      <a:pt x="802" y="1511"/>
                      <a:pt x="802" y="1511"/>
                    </a:cubicBezTo>
                    <a:cubicBezTo>
                      <a:pt x="340" y="1511"/>
                      <a:pt x="340" y="1511"/>
                      <a:pt x="340" y="1511"/>
                    </a:cubicBezTo>
                    <a:cubicBezTo>
                      <a:pt x="340" y="1511"/>
                      <a:pt x="440" y="1452"/>
                      <a:pt x="440" y="1369"/>
                    </a:cubicBezTo>
                    <a:cubicBezTo>
                      <a:pt x="440" y="159"/>
                      <a:pt x="440" y="159"/>
                      <a:pt x="440" y="159"/>
                    </a:cubicBezTo>
                    <a:cubicBezTo>
                      <a:pt x="180" y="159"/>
                      <a:pt x="180" y="159"/>
                      <a:pt x="180" y="159"/>
                    </a:cubicBezTo>
                    <a:cubicBezTo>
                      <a:pt x="106" y="160"/>
                      <a:pt x="0" y="298"/>
                      <a:pt x="0" y="298"/>
                    </a:cubicBezTo>
                    <a:lnTo>
                      <a:pt x="9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35" name="Freeform 39"/>
              <p:cNvSpPr>
                <a:spLocks/>
              </p:cNvSpPr>
              <p:nvPr/>
            </p:nvSpPr>
            <p:spPr bwMode="gray">
              <a:xfrm>
                <a:off x="3542" y="1834"/>
                <a:ext cx="253" cy="307"/>
              </a:xfrm>
              <a:custGeom>
                <a:avLst/>
                <a:gdLst>
                  <a:gd name="T0" fmla="*/ 810 w 1265"/>
                  <a:gd name="T1" fmla="*/ 0 h 1535"/>
                  <a:gd name="T2" fmla="*/ 1265 w 1265"/>
                  <a:gd name="T3" fmla="*/ 0 h 1535"/>
                  <a:gd name="T4" fmla="*/ 1167 w 1265"/>
                  <a:gd name="T5" fmla="*/ 134 h 1535"/>
                  <a:gd name="T6" fmla="*/ 1167 w 1265"/>
                  <a:gd name="T7" fmla="*/ 1049 h 1535"/>
                  <a:gd name="T8" fmla="*/ 645 w 1265"/>
                  <a:gd name="T9" fmla="*/ 1535 h 1535"/>
                  <a:gd name="T10" fmla="*/ 100 w 1265"/>
                  <a:gd name="T11" fmla="*/ 1049 h 1535"/>
                  <a:gd name="T12" fmla="*/ 100 w 1265"/>
                  <a:gd name="T13" fmla="*/ 134 h 1535"/>
                  <a:gd name="T14" fmla="*/ 0 w 1265"/>
                  <a:gd name="T15" fmla="*/ 0 h 1535"/>
                  <a:gd name="T16" fmla="*/ 468 w 1265"/>
                  <a:gd name="T17" fmla="*/ 0 h 1535"/>
                  <a:gd name="T18" fmla="*/ 364 w 1265"/>
                  <a:gd name="T19" fmla="*/ 134 h 1535"/>
                  <a:gd name="T20" fmla="*/ 364 w 1265"/>
                  <a:gd name="T21" fmla="*/ 1049 h 1535"/>
                  <a:gd name="T22" fmla="*/ 645 w 1265"/>
                  <a:gd name="T23" fmla="*/ 1372 h 1535"/>
                  <a:gd name="T24" fmla="*/ 912 w 1265"/>
                  <a:gd name="T25" fmla="*/ 1049 h 1535"/>
                  <a:gd name="T26" fmla="*/ 912 w 1265"/>
                  <a:gd name="T27" fmla="*/ 134 h 1535"/>
                  <a:gd name="T28" fmla="*/ 810 w 1265"/>
                  <a:gd name="T29" fmla="*/ 0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5" h="1535">
                    <a:moveTo>
                      <a:pt x="810" y="0"/>
                    </a:moveTo>
                    <a:cubicBezTo>
                      <a:pt x="1265" y="0"/>
                      <a:pt x="1265" y="0"/>
                      <a:pt x="1265" y="0"/>
                    </a:cubicBezTo>
                    <a:cubicBezTo>
                      <a:pt x="1265" y="0"/>
                      <a:pt x="1167" y="52"/>
                      <a:pt x="1167" y="134"/>
                    </a:cubicBezTo>
                    <a:cubicBezTo>
                      <a:pt x="1167" y="1049"/>
                      <a:pt x="1167" y="1049"/>
                      <a:pt x="1167" y="1049"/>
                    </a:cubicBezTo>
                    <a:cubicBezTo>
                      <a:pt x="1167" y="1421"/>
                      <a:pt x="859" y="1535"/>
                      <a:pt x="645" y="1535"/>
                    </a:cubicBezTo>
                    <a:cubicBezTo>
                      <a:pt x="433" y="1535"/>
                      <a:pt x="100" y="1419"/>
                      <a:pt x="100" y="1049"/>
                    </a:cubicBezTo>
                    <a:cubicBezTo>
                      <a:pt x="100" y="134"/>
                      <a:pt x="100" y="134"/>
                      <a:pt x="100" y="134"/>
                    </a:cubicBezTo>
                    <a:cubicBezTo>
                      <a:pt x="101" y="52"/>
                      <a:pt x="0" y="0"/>
                      <a:pt x="0" y="0"/>
                    </a:cubicBezTo>
                    <a:cubicBezTo>
                      <a:pt x="468" y="0"/>
                      <a:pt x="468" y="0"/>
                      <a:pt x="468" y="0"/>
                    </a:cubicBezTo>
                    <a:cubicBezTo>
                      <a:pt x="468" y="0"/>
                      <a:pt x="364" y="51"/>
                      <a:pt x="364" y="134"/>
                    </a:cubicBezTo>
                    <a:cubicBezTo>
                      <a:pt x="364" y="1049"/>
                      <a:pt x="364" y="1049"/>
                      <a:pt x="364" y="1049"/>
                    </a:cubicBezTo>
                    <a:cubicBezTo>
                      <a:pt x="364" y="1244"/>
                      <a:pt x="493" y="1372"/>
                      <a:pt x="645" y="1372"/>
                    </a:cubicBezTo>
                    <a:cubicBezTo>
                      <a:pt x="797" y="1372"/>
                      <a:pt x="912" y="1239"/>
                      <a:pt x="912" y="1049"/>
                    </a:cubicBezTo>
                    <a:cubicBezTo>
                      <a:pt x="912" y="134"/>
                      <a:pt x="912" y="134"/>
                      <a:pt x="912" y="134"/>
                    </a:cubicBezTo>
                    <a:cubicBezTo>
                      <a:pt x="913" y="52"/>
                      <a:pt x="810" y="0"/>
                      <a:pt x="81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36" name="Freeform 40"/>
              <p:cNvSpPr>
                <a:spLocks/>
              </p:cNvSpPr>
              <p:nvPr/>
            </p:nvSpPr>
            <p:spPr bwMode="gray">
              <a:xfrm>
                <a:off x="2656" y="1834"/>
                <a:ext cx="256" cy="308"/>
              </a:xfrm>
              <a:custGeom>
                <a:avLst/>
                <a:gdLst>
                  <a:gd name="T0" fmla="*/ 814 w 1277"/>
                  <a:gd name="T1" fmla="*/ 0 h 1539"/>
                  <a:gd name="T2" fmla="*/ 1277 w 1277"/>
                  <a:gd name="T3" fmla="*/ 0 h 1539"/>
                  <a:gd name="T4" fmla="*/ 1179 w 1277"/>
                  <a:gd name="T5" fmla="*/ 135 h 1539"/>
                  <a:gd name="T6" fmla="*/ 1178 w 1277"/>
                  <a:gd name="T7" fmla="*/ 1048 h 1539"/>
                  <a:gd name="T8" fmla="*/ 640 w 1277"/>
                  <a:gd name="T9" fmla="*/ 1539 h 1539"/>
                  <a:gd name="T10" fmla="*/ 95 w 1277"/>
                  <a:gd name="T11" fmla="*/ 1048 h 1539"/>
                  <a:gd name="T12" fmla="*/ 94 w 1277"/>
                  <a:gd name="T13" fmla="*/ 135 h 1539"/>
                  <a:gd name="T14" fmla="*/ 0 w 1277"/>
                  <a:gd name="T15" fmla="*/ 0 h 1539"/>
                  <a:gd name="T16" fmla="*/ 468 w 1277"/>
                  <a:gd name="T17" fmla="*/ 0 h 1539"/>
                  <a:gd name="T18" fmla="*/ 360 w 1277"/>
                  <a:gd name="T19" fmla="*/ 135 h 1539"/>
                  <a:gd name="T20" fmla="*/ 359 w 1277"/>
                  <a:gd name="T21" fmla="*/ 1048 h 1539"/>
                  <a:gd name="T22" fmla="*/ 640 w 1277"/>
                  <a:gd name="T23" fmla="*/ 1376 h 1539"/>
                  <a:gd name="T24" fmla="*/ 913 w 1277"/>
                  <a:gd name="T25" fmla="*/ 1048 h 1539"/>
                  <a:gd name="T26" fmla="*/ 914 w 1277"/>
                  <a:gd name="T27" fmla="*/ 135 h 1539"/>
                  <a:gd name="T28" fmla="*/ 814 w 1277"/>
                  <a:gd name="T29" fmla="*/ 0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7" h="1539">
                    <a:moveTo>
                      <a:pt x="814" y="0"/>
                    </a:moveTo>
                    <a:cubicBezTo>
                      <a:pt x="1277" y="0"/>
                      <a:pt x="1277" y="0"/>
                      <a:pt x="1277" y="0"/>
                    </a:cubicBezTo>
                    <a:cubicBezTo>
                      <a:pt x="1277" y="0"/>
                      <a:pt x="1179" y="54"/>
                      <a:pt x="1179" y="135"/>
                    </a:cubicBezTo>
                    <a:cubicBezTo>
                      <a:pt x="1179" y="136"/>
                      <a:pt x="1178" y="1048"/>
                      <a:pt x="1178" y="1048"/>
                    </a:cubicBezTo>
                    <a:cubicBezTo>
                      <a:pt x="1178" y="1422"/>
                      <a:pt x="856" y="1539"/>
                      <a:pt x="640" y="1539"/>
                    </a:cubicBezTo>
                    <a:cubicBezTo>
                      <a:pt x="427" y="1539"/>
                      <a:pt x="95" y="1420"/>
                      <a:pt x="95" y="1048"/>
                    </a:cubicBezTo>
                    <a:cubicBezTo>
                      <a:pt x="94" y="135"/>
                      <a:pt x="94" y="135"/>
                      <a:pt x="94" y="135"/>
                    </a:cubicBezTo>
                    <a:cubicBezTo>
                      <a:pt x="94" y="54"/>
                      <a:pt x="0" y="0"/>
                      <a:pt x="0" y="0"/>
                    </a:cubicBezTo>
                    <a:cubicBezTo>
                      <a:pt x="468" y="0"/>
                      <a:pt x="468" y="0"/>
                      <a:pt x="468" y="0"/>
                    </a:cubicBezTo>
                    <a:cubicBezTo>
                      <a:pt x="468" y="0"/>
                      <a:pt x="360" y="54"/>
                      <a:pt x="360" y="135"/>
                    </a:cubicBezTo>
                    <a:cubicBezTo>
                      <a:pt x="359" y="1048"/>
                      <a:pt x="359" y="1048"/>
                      <a:pt x="359" y="1048"/>
                    </a:cubicBezTo>
                    <a:cubicBezTo>
                      <a:pt x="359" y="1241"/>
                      <a:pt x="488" y="1375"/>
                      <a:pt x="640" y="1376"/>
                    </a:cubicBezTo>
                    <a:cubicBezTo>
                      <a:pt x="791" y="1376"/>
                      <a:pt x="913" y="1240"/>
                      <a:pt x="913" y="1048"/>
                    </a:cubicBezTo>
                    <a:cubicBezTo>
                      <a:pt x="914" y="135"/>
                      <a:pt x="914" y="135"/>
                      <a:pt x="914" y="135"/>
                    </a:cubicBezTo>
                    <a:cubicBezTo>
                      <a:pt x="914" y="54"/>
                      <a:pt x="814" y="0"/>
                      <a:pt x="814"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37" name="Freeform 41"/>
              <p:cNvSpPr>
                <a:spLocks/>
              </p:cNvSpPr>
              <p:nvPr/>
            </p:nvSpPr>
            <p:spPr bwMode="gray">
              <a:xfrm>
                <a:off x="3347" y="1828"/>
                <a:ext cx="194" cy="314"/>
              </a:xfrm>
              <a:custGeom>
                <a:avLst/>
                <a:gdLst>
                  <a:gd name="T0" fmla="*/ 836 w 973"/>
                  <a:gd name="T1" fmla="*/ 272 h 1570"/>
                  <a:gd name="T2" fmla="*/ 581 w 973"/>
                  <a:gd name="T3" fmla="*/ 157 h 1570"/>
                  <a:gd name="T4" fmla="*/ 287 w 973"/>
                  <a:gd name="T5" fmla="*/ 385 h 1570"/>
                  <a:gd name="T6" fmla="*/ 567 w 973"/>
                  <a:gd name="T7" fmla="*/ 669 h 1570"/>
                  <a:gd name="T8" fmla="*/ 972 w 973"/>
                  <a:gd name="T9" fmla="*/ 1124 h 1570"/>
                  <a:gd name="T10" fmla="*/ 371 w 973"/>
                  <a:gd name="T11" fmla="*/ 1570 h 1570"/>
                  <a:gd name="T12" fmla="*/ 88 w 973"/>
                  <a:gd name="T13" fmla="*/ 1531 h 1570"/>
                  <a:gd name="T14" fmla="*/ 0 w 973"/>
                  <a:gd name="T15" fmla="*/ 1240 h 1570"/>
                  <a:gd name="T16" fmla="*/ 375 w 973"/>
                  <a:gd name="T17" fmla="*/ 1405 h 1570"/>
                  <a:gd name="T18" fmla="*/ 713 w 973"/>
                  <a:gd name="T19" fmla="*/ 1157 h 1570"/>
                  <a:gd name="T20" fmla="*/ 26 w 973"/>
                  <a:gd name="T21" fmla="*/ 416 h 1570"/>
                  <a:gd name="T22" fmla="*/ 555 w 973"/>
                  <a:gd name="T23" fmla="*/ 0 h 1570"/>
                  <a:gd name="T24" fmla="*/ 836 w 973"/>
                  <a:gd name="T25" fmla="*/ 39 h 1570"/>
                  <a:gd name="T26" fmla="*/ 836 w 973"/>
                  <a:gd name="T27" fmla="*/ 272 h 1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3" h="1570">
                    <a:moveTo>
                      <a:pt x="836" y="272"/>
                    </a:moveTo>
                    <a:cubicBezTo>
                      <a:pt x="836" y="272"/>
                      <a:pt x="770" y="157"/>
                      <a:pt x="581" y="157"/>
                    </a:cubicBezTo>
                    <a:cubicBezTo>
                      <a:pt x="391" y="156"/>
                      <a:pt x="288" y="256"/>
                      <a:pt x="287" y="385"/>
                    </a:cubicBezTo>
                    <a:cubicBezTo>
                      <a:pt x="287" y="532"/>
                      <a:pt x="397" y="587"/>
                      <a:pt x="567" y="669"/>
                    </a:cubicBezTo>
                    <a:cubicBezTo>
                      <a:pt x="729" y="747"/>
                      <a:pt x="973" y="854"/>
                      <a:pt x="972" y="1124"/>
                    </a:cubicBezTo>
                    <a:cubicBezTo>
                      <a:pt x="971" y="1367"/>
                      <a:pt x="756" y="1570"/>
                      <a:pt x="371" y="1570"/>
                    </a:cubicBezTo>
                    <a:cubicBezTo>
                      <a:pt x="252" y="1569"/>
                      <a:pt x="88" y="1531"/>
                      <a:pt x="88" y="1531"/>
                    </a:cubicBezTo>
                    <a:cubicBezTo>
                      <a:pt x="0" y="1240"/>
                      <a:pt x="0" y="1240"/>
                      <a:pt x="0" y="1240"/>
                    </a:cubicBezTo>
                    <a:cubicBezTo>
                      <a:pt x="81" y="1320"/>
                      <a:pt x="226" y="1405"/>
                      <a:pt x="375" y="1405"/>
                    </a:cubicBezTo>
                    <a:cubicBezTo>
                      <a:pt x="529" y="1405"/>
                      <a:pt x="713" y="1310"/>
                      <a:pt x="713" y="1157"/>
                    </a:cubicBezTo>
                    <a:cubicBezTo>
                      <a:pt x="713" y="861"/>
                      <a:pt x="26" y="911"/>
                      <a:pt x="26" y="416"/>
                    </a:cubicBezTo>
                    <a:cubicBezTo>
                      <a:pt x="26" y="246"/>
                      <a:pt x="145" y="0"/>
                      <a:pt x="555" y="0"/>
                    </a:cubicBezTo>
                    <a:cubicBezTo>
                      <a:pt x="688" y="0"/>
                      <a:pt x="836" y="39"/>
                      <a:pt x="836" y="39"/>
                    </a:cubicBezTo>
                    <a:lnTo>
                      <a:pt x="836" y="27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grpSp>
      </p:grpSp>
    </p:spTree>
    <p:extLst>
      <p:ext uri="{BB962C8B-B14F-4D97-AF65-F5344CB8AC3E}">
        <p14:creationId xmlns:p14="http://schemas.microsoft.com/office/powerpoint/2010/main" val="1007419936"/>
      </p:ext>
    </p:extLst>
  </p:cSld>
  <p:clrMapOvr>
    <a:masterClrMapping/>
  </p:clrMapOvr>
  <p:timing>
    <p:tnLst>
      <p:par>
        <p:cTn id="1" dur="indefinite" restart="never" nodeType="tmRoot"/>
      </p:par>
    </p:tnLst>
  </p:timing>
  <p:hf hd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0" name="Picture 2" descr="A4横表紙グレー"/>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350228" y="266700"/>
            <a:ext cx="8440615" cy="4425950"/>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3"/>
          <p:cNvGrpSpPr>
            <a:grpSpLocks noChangeAspect="1"/>
          </p:cNvGrpSpPr>
          <p:nvPr userDrawn="1"/>
        </p:nvGrpSpPr>
        <p:grpSpPr bwMode="gray">
          <a:xfrm>
            <a:off x="7093928" y="454025"/>
            <a:ext cx="1521069" cy="920750"/>
            <a:chOff x="4604" y="117"/>
            <a:chExt cx="1038" cy="580"/>
          </a:xfrm>
        </p:grpSpPr>
        <p:sp>
          <p:nvSpPr>
            <p:cNvPr id="42" name="AutoShape 44"/>
            <p:cNvSpPr>
              <a:spLocks noChangeAspect="1" noChangeArrowheads="1" noTextEdit="1"/>
            </p:cNvSpPr>
            <p:nvPr userDrawn="1"/>
          </p:nvSpPr>
          <p:spPr bwMode="gray">
            <a:xfrm>
              <a:off x="4604" y="117"/>
              <a:ext cx="1038"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92" dirty="0"/>
            </a:p>
          </p:txBody>
        </p:sp>
        <p:sp>
          <p:nvSpPr>
            <p:cNvPr id="43" name="Freeform 45"/>
            <p:cNvSpPr>
              <a:spLocks/>
            </p:cNvSpPr>
            <p:nvPr userDrawn="1"/>
          </p:nvSpPr>
          <p:spPr bwMode="gray">
            <a:xfrm>
              <a:off x="5115" y="216"/>
              <a:ext cx="132" cy="102"/>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44" name="Freeform 46"/>
            <p:cNvSpPr>
              <a:spLocks/>
            </p:cNvSpPr>
            <p:nvPr userDrawn="1"/>
          </p:nvSpPr>
          <p:spPr bwMode="gray">
            <a:xfrm>
              <a:off x="4899" y="327"/>
              <a:ext cx="91" cy="148"/>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45" name="Freeform 47"/>
            <p:cNvSpPr>
              <a:spLocks/>
            </p:cNvSpPr>
            <p:nvPr userDrawn="1"/>
          </p:nvSpPr>
          <p:spPr bwMode="gray">
            <a:xfrm>
              <a:off x="5114" y="327"/>
              <a:ext cx="60" cy="207"/>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46" name="Freeform 48"/>
            <p:cNvSpPr>
              <a:spLocks/>
            </p:cNvSpPr>
            <p:nvPr userDrawn="1"/>
          </p:nvSpPr>
          <p:spPr bwMode="gray">
            <a:xfrm>
              <a:off x="5180" y="327"/>
              <a:ext cx="47" cy="148"/>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47" name="Freeform 49"/>
            <p:cNvSpPr>
              <a:spLocks/>
            </p:cNvSpPr>
            <p:nvPr userDrawn="1"/>
          </p:nvSpPr>
          <p:spPr bwMode="gray">
            <a:xfrm>
              <a:off x="5227" y="327"/>
              <a:ext cx="111" cy="148"/>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48" name="Freeform 50"/>
            <p:cNvSpPr>
              <a:spLocks/>
            </p:cNvSpPr>
            <p:nvPr userDrawn="1"/>
          </p:nvSpPr>
          <p:spPr bwMode="gray">
            <a:xfrm>
              <a:off x="5429" y="327"/>
              <a:ext cx="124" cy="151"/>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49" name="Freeform 51"/>
            <p:cNvSpPr>
              <a:spLocks/>
            </p:cNvSpPr>
            <p:nvPr userDrawn="1"/>
          </p:nvSpPr>
          <p:spPr bwMode="gray">
            <a:xfrm>
              <a:off x="4994" y="327"/>
              <a:ext cx="125" cy="151"/>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50" name="Freeform 52"/>
            <p:cNvSpPr>
              <a:spLocks/>
            </p:cNvSpPr>
            <p:nvPr userDrawn="1"/>
          </p:nvSpPr>
          <p:spPr bwMode="gray">
            <a:xfrm>
              <a:off x="5333" y="324"/>
              <a:ext cx="95" cy="154"/>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51" name="Freeform 53"/>
            <p:cNvSpPr>
              <a:spLocks/>
            </p:cNvSpPr>
            <p:nvPr userDrawn="1"/>
          </p:nvSpPr>
          <p:spPr bwMode="gray">
            <a:xfrm>
              <a:off x="4655" y="604"/>
              <a:ext cx="26" cy="43"/>
            </a:xfrm>
            <a:custGeom>
              <a:avLst/>
              <a:gdLst>
                <a:gd name="T0" fmla="*/ 0 w 463"/>
                <a:gd name="T1" fmla="*/ 731 h 762"/>
                <a:gd name="T2" fmla="*/ 0 w 463"/>
                <a:gd name="T3" fmla="*/ 643 h 762"/>
                <a:gd name="T4" fmla="*/ 177 w 463"/>
                <a:gd name="T5" fmla="*/ 684 h 762"/>
                <a:gd name="T6" fmla="*/ 355 w 463"/>
                <a:gd name="T7" fmla="*/ 568 h 762"/>
                <a:gd name="T8" fmla="*/ 325 w 463"/>
                <a:gd name="T9" fmla="*/ 493 h 762"/>
                <a:gd name="T10" fmla="*/ 271 w 463"/>
                <a:gd name="T11" fmla="*/ 452 h 762"/>
                <a:gd name="T12" fmla="*/ 203 w 463"/>
                <a:gd name="T13" fmla="*/ 417 h 762"/>
                <a:gd name="T14" fmla="*/ 62 w 463"/>
                <a:gd name="T15" fmla="*/ 323 h 762"/>
                <a:gd name="T16" fmla="*/ 12 w 463"/>
                <a:gd name="T17" fmla="*/ 190 h 762"/>
                <a:gd name="T18" fmla="*/ 90 w 463"/>
                <a:gd name="T19" fmla="*/ 41 h 762"/>
                <a:gd name="T20" fmla="*/ 257 w 463"/>
                <a:gd name="T21" fmla="*/ 0 h 762"/>
                <a:gd name="T22" fmla="*/ 411 w 463"/>
                <a:gd name="T23" fmla="*/ 24 h 762"/>
                <a:gd name="T24" fmla="*/ 411 w 463"/>
                <a:gd name="T25" fmla="*/ 106 h 762"/>
                <a:gd name="T26" fmla="*/ 262 w 463"/>
                <a:gd name="T27" fmla="*/ 74 h 762"/>
                <a:gd name="T28" fmla="*/ 162 w 463"/>
                <a:gd name="T29" fmla="*/ 98 h 762"/>
                <a:gd name="T30" fmla="*/ 120 w 463"/>
                <a:gd name="T31" fmla="*/ 178 h 762"/>
                <a:gd name="T32" fmla="*/ 149 w 463"/>
                <a:gd name="T33" fmla="*/ 253 h 762"/>
                <a:gd name="T34" fmla="*/ 273 w 463"/>
                <a:gd name="T35" fmla="*/ 331 h 762"/>
                <a:gd name="T36" fmla="*/ 374 w 463"/>
                <a:gd name="T37" fmla="*/ 388 h 762"/>
                <a:gd name="T38" fmla="*/ 444 w 463"/>
                <a:gd name="T39" fmla="*/ 465 h 762"/>
                <a:gd name="T40" fmla="*/ 463 w 463"/>
                <a:gd name="T41" fmla="*/ 556 h 762"/>
                <a:gd name="T42" fmla="*/ 184 w 463"/>
                <a:gd name="T43" fmla="*/ 762 h 762"/>
                <a:gd name="T44" fmla="*/ 0 w 463"/>
                <a:gd name="T45" fmla="*/ 731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52" name="Freeform 54"/>
            <p:cNvSpPr>
              <a:spLocks/>
            </p:cNvSpPr>
            <p:nvPr userDrawn="1"/>
          </p:nvSpPr>
          <p:spPr bwMode="gray">
            <a:xfrm>
              <a:off x="4691" y="585"/>
              <a:ext cx="30" cy="61"/>
            </a:xfrm>
            <a:custGeom>
              <a:avLst/>
              <a:gdLst>
                <a:gd name="T0" fmla="*/ 0 w 548"/>
                <a:gd name="T1" fmla="*/ 1087 h 1087"/>
                <a:gd name="T2" fmla="*/ 0 w 548"/>
                <a:gd name="T3" fmla="*/ 0 h 1087"/>
                <a:gd name="T4" fmla="*/ 124 w 548"/>
                <a:gd name="T5" fmla="*/ 0 h 1087"/>
                <a:gd name="T6" fmla="*/ 124 w 548"/>
                <a:gd name="T7" fmla="*/ 382 h 1087"/>
                <a:gd name="T8" fmla="*/ 306 w 548"/>
                <a:gd name="T9" fmla="*/ 345 h 1087"/>
                <a:gd name="T10" fmla="*/ 526 w 548"/>
                <a:gd name="T11" fmla="*/ 458 h 1087"/>
                <a:gd name="T12" fmla="*/ 548 w 548"/>
                <a:gd name="T13" fmla="*/ 644 h 1087"/>
                <a:gd name="T14" fmla="*/ 548 w 548"/>
                <a:gd name="T15" fmla="*/ 1087 h 1087"/>
                <a:gd name="T16" fmla="*/ 425 w 548"/>
                <a:gd name="T17" fmla="*/ 1087 h 1087"/>
                <a:gd name="T18" fmla="*/ 425 w 548"/>
                <a:gd name="T19" fmla="*/ 624 h 1087"/>
                <a:gd name="T20" fmla="*/ 403 w 548"/>
                <a:gd name="T21" fmla="*/ 477 h 1087"/>
                <a:gd name="T22" fmla="*/ 294 w 548"/>
                <a:gd name="T23" fmla="*/ 419 h 1087"/>
                <a:gd name="T24" fmla="*/ 124 w 548"/>
                <a:gd name="T25" fmla="*/ 463 h 1087"/>
                <a:gd name="T26" fmla="*/ 124 w 548"/>
                <a:gd name="T27" fmla="*/ 1087 h 1087"/>
                <a:gd name="T28" fmla="*/ 0 w 548"/>
                <a:gd name="T2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53" name="Freeform 55"/>
            <p:cNvSpPr>
              <a:spLocks noEditPoints="1"/>
            </p:cNvSpPr>
            <p:nvPr userDrawn="1"/>
          </p:nvSpPr>
          <p:spPr bwMode="gray">
            <a:xfrm>
              <a:off x="4730" y="604"/>
              <a:ext cx="32" cy="43"/>
            </a:xfrm>
            <a:custGeom>
              <a:avLst/>
              <a:gdLst>
                <a:gd name="T0" fmla="*/ 437 w 561"/>
                <a:gd name="T1" fmla="*/ 286 h 762"/>
                <a:gd name="T2" fmla="*/ 437 w 561"/>
                <a:gd name="T3" fmla="*/ 248 h 762"/>
                <a:gd name="T4" fmla="*/ 415 w 561"/>
                <a:gd name="T5" fmla="*/ 138 h 762"/>
                <a:gd name="T6" fmla="*/ 271 w 561"/>
                <a:gd name="T7" fmla="*/ 77 h 762"/>
                <a:gd name="T8" fmla="*/ 70 w 561"/>
                <a:gd name="T9" fmla="*/ 118 h 762"/>
                <a:gd name="T10" fmla="*/ 70 w 561"/>
                <a:gd name="T11" fmla="*/ 31 h 762"/>
                <a:gd name="T12" fmla="*/ 284 w 561"/>
                <a:gd name="T13" fmla="*/ 0 h 762"/>
                <a:gd name="T14" fmla="*/ 516 w 561"/>
                <a:gd name="T15" fmla="*/ 76 h 762"/>
                <a:gd name="T16" fmla="*/ 558 w 561"/>
                <a:gd name="T17" fmla="*/ 200 h 762"/>
                <a:gd name="T18" fmla="*/ 561 w 561"/>
                <a:gd name="T19" fmla="*/ 290 h 762"/>
                <a:gd name="T20" fmla="*/ 561 w 561"/>
                <a:gd name="T21" fmla="*/ 727 h 762"/>
                <a:gd name="T22" fmla="*/ 293 w 561"/>
                <a:gd name="T23" fmla="*/ 762 h 762"/>
                <a:gd name="T24" fmla="*/ 83 w 561"/>
                <a:gd name="T25" fmla="*/ 720 h 762"/>
                <a:gd name="T26" fmla="*/ 0 w 561"/>
                <a:gd name="T27" fmla="*/ 558 h 762"/>
                <a:gd name="T28" fmla="*/ 96 w 561"/>
                <a:gd name="T29" fmla="*/ 363 h 762"/>
                <a:gd name="T30" fmla="*/ 336 w 561"/>
                <a:gd name="T31" fmla="*/ 297 h 762"/>
                <a:gd name="T32" fmla="*/ 437 w 561"/>
                <a:gd name="T33" fmla="*/ 286 h 762"/>
                <a:gd name="T34" fmla="*/ 437 w 561"/>
                <a:gd name="T35" fmla="*/ 356 h 762"/>
                <a:gd name="T36" fmla="*/ 267 w 561"/>
                <a:gd name="T37" fmla="*/ 382 h 762"/>
                <a:gd name="T38" fmla="*/ 127 w 561"/>
                <a:gd name="T39" fmla="*/ 545 h 762"/>
                <a:gd name="T40" fmla="*/ 168 w 561"/>
                <a:gd name="T41" fmla="*/ 650 h 762"/>
                <a:gd name="T42" fmla="*/ 312 w 561"/>
                <a:gd name="T43" fmla="*/ 687 h 762"/>
                <a:gd name="T44" fmla="*/ 437 w 561"/>
                <a:gd name="T45" fmla="*/ 670 h 762"/>
                <a:gd name="T46" fmla="*/ 437 w 561"/>
                <a:gd name="T47" fmla="*/ 356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54" name="Freeform 56"/>
            <p:cNvSpPr>
              <a:spLocks noEditPoints="1"/>
            </p:cNvSpPr>
            <p:nvPr userDrawn="1"/>
          </p:nvSpPr>
          <p:spPr bwMode="gray">
            <a:xfrm>
              <a:off x="4774" y="604"/>
              <a:ext cx="32" cy="61"/>
            </a:xfrm>
            <a:custGeom>
              <a:avLst/>
              <a:gdLst>
                <a:gd name="T0" fmla="*/ 123 w 567"/>
                <a:gd name="T1" fmla="*/ 711 h 1087"/>
                <a:gd name="T2" fmla="*/ 123 w 567"/>
                <a:gd name="T3" fmla="*/ 1087 h 1087"/>
                <a:gd name="T4" fmla="*/ 0 w 567"/>
                <a:gd name="T5" fmla="*/ 1087 h 1087"/>
                <a:gd name="T6" fmla="*/ 0 w 567"/>
                <a:gd name="T7" fmla="*/ 28 h 1087"/>
                <a:gd name="T8" fmla="*/ 249 w 567"/>
                <a:gd name="T9" fmla="*/ 0 h 1087"/>
                <a:gd name="T10" fmla="*/ 505 w 567"/>
                <a:gd name="T11" fmla="*/ 113 h 1087"/>
                <a:gd name="T12" fmla="*/ 567 w 567"/>
                <a:gd name="T13" fmla="*/ 379 h 1087"/>
                <a:gd name="T14" fmla="*/ 489 w 567"/>
                <a:gd name="T15" fmla="*/ 662 h 1087"/>
                <a:gd name="T16" fmla="*/ 274 w 567"/>
                <a:gd name="T17" fmla="*/ 762 h 1087"/>
                <a:gd name="T18" fmla="*/ 172 w 567"/>
                <a:gd name="T19" fmla="*/ 742 h 1087"/>
                <a:gd name="T20" fmla="*/ 123 w 567"/>
                <a:gd name="T21" fmla="*/ 711 h 1087"/>
                <a:gd name="T22" fmla="*/ 123 w 567"/>
                <a:gd name="T23" fmla="*/ 625 h 1087"/>
                <a:gd name="T24" fmla="*/ 260 w 567"/>
                <a:gd name="T25" fmla="*/ 687 h 1087"/>
                <a:gd name="T26" fmla="*/ 400 w 567"/>
                <a:gd name="T27" fmla="*/ 591 h 1087"/>
                <a:gd name="T28" fmla="*/ 441 w 567"/>
                <a:gd name="T29" fmla="*/ 378 h 1087"/>
                <a:gd name="T30" fmla="*/ 386 w 567"/>
                <a:gd name="T31" fmla="*/ 140 h 1087"/>
                <a:gd name="T32" fmla="*/ 230 w 567"/>
                <a:gd name="T33" fmla="*/ 74 h 1087"/>
                <a:gd name="T34" fmla="*/ 123 w 567"/>
                <a:gd name="T35" fmla="*/ 83 h 1087"/>
                <a:gd name="T36" fmla="*/ 123 w 567"/>
                <a:gd name="T37" fmla="*/ 625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55" name="Freeform 57"/>
            <p:cNvSpPr>
              <a:spLocks noEditPoints="1"/>
            </p:cNvSpPr>
            <p:nvPr userDrawn="1"/>
          </p:nvSpPr>
          <p:spPr bwMode="gray">
            <a:xfrm>
              <a:off x="4815" y="591"/>
              <a:ext cx="9" cy="55"/>
            </a:xfrm>
            <a:custGeom>
              <a:avLst/>
              <a:gdLst>
                <a:gd name="T0" fmla="*/ 75 w 150"/>
                <a:gd name="T1" fmla="*/ 0 h 987"/>
                <a:gd name="T2" fmla="*/ 131 w 150"/>
                <a:gd name="T3" fmla="*/ 25 h 987"/>
                <a:gd name="T4" fmla="*/ 150 w 150"/>
                <a:gd name="T5" fmla="*/ 76 h 987"/>
                <a:gd name="T6" fmla="*/ 126 w 150"/>
                <a:gd name="T7" fmla="*/ 132 h 987"/>
                <a:gd name="T8" fmla="*/ 74 w 150"/>
                <a:gd name="T9" fmla="*/ 151 h 987"/>
                <a:gd name="T10" fmla="*/ 19 w 150"/>
                <a:gd name="T11" fmla="*/ 127 h 987"/>
                <a:gd name="T12" fmla="*/ 0 w 150"/>
                <a:gd name="T13" fmla="*/ 75 h 987"/>
                <a:gd name="T14" fmla="*/ 24 w 150"/>
                <a:gd name="T15" fmla="*/ 20 h 987"/>
                <a:gd name="T16" fmla="*/ 75 w 150"/>
                <a:gd name="T17" fmla="*/ 0 h 987"/>
                <a:gd name="T18" fmla="*/ 15 w 150"/>
                <a:gd name="T19" fmla="*/ 987 h 987"/>
                <a:gd name="T20" fmla="*/ 15 w 150"/>
                <a:gd name="T21" fmla="*/ 265 h 987"/>
                <a:gd name="T22" fmla="*/ 138 w 150"/>
                <a:gd name="T23" fmla="*/ 265 h 987"/>
                <a:gd name="T24" fmla="*/ 138 w 150"/>
                <a:gd name="T25" fmla="*/ 987 h 987"/>
                <a:gd name="T26" fmla="*/ 15 w 150"/>
                <a:gd name="T27"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56" name="Freeform 58"/>
            <p:cNvSpPr>
              <a:spLocks/>
            </p:cNvSpPr>
            <p:nvPr userDrawn="1"/>
          </p:nvSpPr>
          <p:spPr bwMode="gray">
            <a:xfrm>
              <a:off x="4836" y="604"/>
              <a:ext cx="31" cy="42"/>
            </a:xfrm>
            <a:custGeom>
              <a:avLst/>
              <a:gdLst>
                <a:gd name="T0" fmla="*/ 0 w 548"/>
                <a:gd name="T1" fmla="*/ 742 h 742"/>
                <a:gd name="T2" fmla="*/ 0 w 548"/>
                <a:gd name="T3" fmla="*/ 28 h 742"/>
                <a:gd name="T4" fmla="*/ 289 w 548"/>
                <a:gd name="T5" fmla="*/ 0 h 742"/>
                <a:gd name="T6" fmla="*/ 526 w 548"/>
                <a:gd name="T7" fmla="*/ 113 h 742"/>
                <a:gd name="T8" fmla="*/ 548 w 548"/>
                <a:gd name="T9" fmla="*/ 299 h 742"/>
                <a:gd name="T10" fmla="*/ 548 w 548"/>
                <a:gd name="T11" fmla="*/ 742 h 742"/>
                <a:gd name="T12" fmla="*/ 424 w 548"/>
                <a:gd name="T13" fmla="*/ 742 h 742"/>
                <a:gd name="T14" fmla="*/ 424 w 548"/>
                <a:gd name="T15" fmla="*/ 306 h 742"/>
                <a:gd name="T16" fmla="*/ 403 w 548"/>
                <a:gd name="T17" fmla="*/ 134 h 742"/>
                <a:gd name="T18" fmla="*/ 277 w 548"/>
                <a:gd name="T19" fmla="*/ 74 h 742"/>
                <a:gd name="T20" fmla="*/ 123 w 548"/>
                <a:gd name="T21" fmla="*/ 90 h 742"/>
                <a:gd name="T22" fmla="*/ 123 w 548"/>
                <a:gd name="T23" fmla="*/ 742 h 742"/>
                <a:gd name="T24" fmla="*/ 0 w 548"/>
                <a:gd name="T25"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57" name="Freeform 59"/>
            <p:cNvSpPr>
              <a:spLocks noEditPoints="1"/>
            </p:cNvSpPr>
            <p:nvPr userDrawn="1"/>
          </p:nvSpPr>
          <p:spPr bwMode="gray">
            <a:xfrm>
              <a:off x="4876" y="604"/>
              <a:ext cx="32" cy="62"/>
            </a:xfrm>
            <a:custGeom>
              <a:avLst/>
              <a:gdLst>
                <a:gd name="T0" fmla="*/ 445 w 569"/>
                <a:gd name="T1" fmla="*/ 677 h 1098"/>
                <a:gd name="T2" fmla="*/ 399 w 569"/>
                <a:gd name="T3" fmla="*/ 721 h 1098"/>
                <a:gd name="T4" fmla="*/ 257 w 569"/>
                <a:gd name="T5" fmla="*/ 762 h 1098"/>
                <a:gd name="T6" fmla="*/ 97 w 569"/>
                <a:gd name="T7" fmla="*/ 708 h 1098"/>
                <a:gd name="T8" fmla="*/ 0 w 569"/>
                <a:gd name="T9" fmla="*/ 414 h 1098"/>
                <a:gd name="T10" fmla="*/ 71 w 569"/>
                <a:gd name="T11" fmla="*/ 131 h 1098"/>
                <a:gd name="T12" fmla="*/ 340 w 569"/>
                <a:gd name="T13" fmla="*/ 0 h 1098"/>
                <a:gd name="T14" fmla="*/ 569 w 569"/>
                <a:gd name="T15" fmla="*/ 28 h 1098"/>
                <a:gd name="T16" fmla="*/ 569 w 569"/>
                <a:gd name="T17" fmla="*/ 601 h 1098"/>
                <a:gd name="T18" fmla="*/ 555 w 569"/>
                <a:gd name="T19" fmla="*/ 843 h 1098"/>
                <a:gd name="T20" fmla="*/ 422 w 569"/>
                <a:gd name="T21" fmla="*/ 1052 h 1098"/>
                <a:gd name="T22" fmla="*/ 191 w 569"/>
                <a:gd name="T23" fmla="*/ 1098 h 1098"/>
                <a:gd name="T24" fmla="*/ 98 w 569"/>
                <a:gd name="T25" fmla="*/ 1092 h 1098"/>
                <a:gd name="T26" fmla="*/ 98 w 569"/>
                <a:gd name="T27" fmla="*/ 1018 h 1098"/>
                <a:gd name="T28" fmla="*/ 190 w 569"/>
                <a:gd name="T29" fmla="*/ 1024 h 1098"/>
                <a:gd name="T30" fmla="*/ 341 w 569"/>
                <a:gd name="T31" fmla="*/ 997 h 1098"/>
                <a:gd name="T32" fmla="*/ 434 w 569"/>
                <a:gd name="T33" fmla="*/ 858 h 1098"/>
                <a:gd name="T34" fmla="*/ 445 w 569"/>
                <a:gd name="T35" fmla="*/ 716 h 1098"/>
                <a:gd name="T36" fmla="*/ 445 w 569"/>
                <a:gd name="T37" fmla="*/ 677 h 1098"/>
                <a:gd name="T38" fmla="*/ 445 w 569"/>
                <a:gd name="T39" fmla="*/ 81 h 1098"/>
                <a:gd name="T40" fmla="*/ 353 w 569"/>
                <a:gd name="T41" fmla="*/ 74 h 1098"/>
                <a:gd name="T42" fmla="*/ 231 w 569"/>
                <a:gd name="T43" fmla="*/ 106 h 1098"/>
                <a:gd name="T44" fmla="*/ 152 w 569"/>
                <a:gd name="T45" fmla="*/ 233 h 1098"/>
                <a:gd name="T46" fmla="*/ 126 w 569"/>
                <a:gd name="T47" fmla="*/ 419 h 1098"/>
                <a:gd name="T48" fmla="*/ 174 w 569"/>
                <a:gd name="T49" fmla="*/ 633 h 1098"/>
                <a:gd name="T50" fmla="*/ 274 w 569"/>
                <a:gd name="T51" fmla="*/ 687 h 1098"/>
                <a:gd name="T52" fmla="*/ 371 w 569"/>
                <a:gd name="T53" fmla="*/ 654 h 1098"/>
                <a:gd name="T54" fmla="*/ 435 w 569"/>
                <a:gd name="T55" fmla="*/ 566 h 1098"/>
                <a:gd name="T56" fmla="*/ 445 w 569"/>
                <a:gd name="T57" fmla="*/ 483 h 1098"/>
                <a:gd name="T58" fmla="*/ 445 w 569"/>
                <a:gd name="T59" fmla="*/ 81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58" name="Freeform 60"/>
            <p:cNvSpPr>
              <a:spLocks/>
            </p:cNvSpPr>
            <p:nvPr userDrawn="1"/>
          </p:nvSpPr>
          <p:spPr bwMode="gray">
            <a:xfrm>
              <a:off x="4939" y="595"/>
              <a:ext cx="18" cy="51"/>
            </a:xfrm>
            <a:custGeom>
              <a:avLst/>
              <a:gdLst>
                <a:gd name="T0" fmla="*/ 0 w 318"/>
                <a:gd name="T1" fmla="*/ 0 h 917"/>
                <a:gd name="T2" fmla="*/ 124 w 318"/>
                <a:gd name="T3" fmla="*/ 0 h 917"/>
                <a:gd name="T4" fmla="*/ 124 w 318"/>
                <a:gd name="T5" fmla="*/ 195 h 917"/>
                <a:gd name="T6" fmla="*/ 318 w 318"/>
                <a:gd name="T7" fmla="*/ 195 h 917"/>
                <a:gd name="T8" fmla="*/ 318 w 318"/>
                <a:gd name="T9" fmla="*/ 273 h 917"/>
                <a:gd name="T10" fmla="*/ 124 w 318"/>
                <a:gd name="T11" fmla="*/ 273 h 917"/>
                <a:gd name="T12" fmla="*/ 124 w 318"/>
                <a:gd name="T13" fmla="*/ 656 h 917"/>
                <a:gd name="T14" fmla="*/ 156 w 318"/>
                <a:gd name="T15" fmla="*/ 804 h 917"/>
                <a:gd name="T16" fmla="*/ 225 w 318"/>
                <a:gd name="T17" fmla="*/ 836 h 917"/>
                <a:gd name="T18" fmla="*/ 277 w 318"/>
                <a:gd name="T19" fmla="*/ 838 h 917"/>
                <a:gd name="T20" fmla="*/ 318 w 318"/>
                <a:gd name="T21" fmla="*/ 838 h 917"/>
                <a:gd name="T22" fmla="*/ 318 w 318"/>
                <a:gd name="T23" fmla="*/ 917 h 917"/>
                <a:gd name="T24" fmla="*/ 251 w 318"/>
                <a:gd name="T25" fmla="*/ 917 h 917"/>
                <a:gd name="T26" fmla="*/ 127 w 318"/>
                <a:gd name="T27" fmla="*/ 904 h 917"/>
                <a:gd name="T28" fmla="*/ 11 w 318"/>
                <a:gd name="T29" fmla="*/ 782 h 917"/>
                <a:gd name="T30" fmla="*/ 0 w 318"/>
                <a:gd name="T31" fmla="*/ 638 h 917"/>
                <a:gd name="T32" fmla="*/ 0 w 318"/>
                <a:gd name="T33" fmla="*/ 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59" name="Freeform 61"/>
            <p:cNvSpPr>
              <a:spLocks noEditPoints="1"/>
            </p:cNvSpPr>
            <p:nvPr userDrawn="1"/>
          </p:nvSpPr>
          <p:spPr bwMode="gray">
            <a:xfrm>
              <a:off x="4963"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60" name="Freeform 62"/>
            <p:cNvSpPr>
              <a:spLocks/>
            </p:cNvSpPr>
            <p:nvPr userDrawn="1"/>
          </p:nvSpPr>
          <p:spPr bwMode="gray">
            <a:xfrm>
              <a:off x="5007" y="604"/>
              <a:ext cx="52" cy="42"/>
            </a:xfrm>
            <a:custGeom>
              <a:avLst/>
              <a:gdLst>
                <a:gd name="T0" fmla="*/ 0 w 933"/>
                <a:gd name="T1" fmla="*/ 742 h 742"/>
                <a:gd name="T2" fmla="*/ 0 w 933"/>
                <a:gd name="T3" fmla="*/ 28 h 742"/>
                <a:gd name="T4" fmla="*/ 267 w 933"/>
                <a:gd name="T5" fmla="*/ 0 h 742"/>
                <a:gd name="T6" fmla="*/ 460 w 933"/>
                <a:gd name="T7" fmla="*/ 46 h 742"/>
                <a:gd name="T8" fmla="*/ 691 w 933"/>
                <a:gd name="T9" fmla="*/ 0 h 742"/>
                <a:gd name="T10" fmla="*/ 912 w 933"/>
                <a:gd name="T11" fmla="*/ 114 h 742"/>
                <a:gd name="T12" fmla="*/ 933 w 933"/>
                <a:gd name="T13" fmla="*/ 299 h 742"/>
                <a:gd name="T14" fmla="*/ 933 w 933"/>
                <a:gd name="T15" fmla="*/ 742 h 742"/>
                <a:gd name="T16" fmla="*/ 809 w 933"/>
                <a:gd name="T17" fmla="*/ 742 h 742"/>
                <a:gd name="T18" fmla="*/ 809 w 933"/>
                <a:gd name="T19" fmla="*/ 306 h 742"/>
                <a:gd name="T20" fmla="*/ 790 w 933"/>
                <a:gd name="T21" fmla="*/ 135 h 742"/>
                <a:gd name="T22" fmla="*/ 675 w 933"/>
                <a:gd name="T23" fmla="*/ 74 h 742"/>
                <a:gd name="T24" fmla="*/ 528 w 933"/>
                <a:gd name="T25" fmla="*/ 108 h 742"/>
                <a:gd name="T26" fmla="*/ 528 w 933"/>
                <a:gd name="T27" fmla="*/ 742 h 742"/>
                <a:gd name="T28" fmla="*/ 405 w 933"/>
                <a:gd name="T29" fmla="*/ 742 h 742"/>
                <a:gd name="T30" fmla="*/ 405 w 933"/>
                <a:gd name="T31" fmla="*/ 301 h 742"/>
                <a:gd name="T32" fmla="*/ 385 w 933"/>
                <a:gd name="T33" fmla="*/ 135 h 742"/>
                <a:gd name="T34" fmla="*/ 267 w 933"/>
                <a:gd name="T35" fmla="*/ 74 h 742"/>
                <a:gd name="T36" fmla="*/ 124 w 933"/>
                <a:gd name="T37" fmla="*/ 90 h 742"/>
                <a:gd name="T38" fmla="*/ 124 w 933"/>
                <a:gd name="T39" fmla="*/ 742 h 742"/>
                <a:gd name="T40" fmla="*/ 0 w 933"/>
                <a:gd name="T41"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61" name="Freeform 63"/>
            <p:cNvSpPr>
              <a:spLocks noEditPoints="1"/>
            </p:cNvSpPr>
            <p:nvPr userDrawn="1"/>
          </p:nvSpPr>
          <p:spPr bwMode="gray">
            <a:xfrm>
              <a:off x="5069"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62" name="Freeform 64"/>
            <p:cNvSpPr>
              <a:spLocks/>
            </p:cNvSpPr>
            <p:nvPr userDrawn="1"/>
          </p:nvSpPr>
          <p:spPr bwMode="gray">
            <a:xfrm>
              <a:off x="5113" y="604"/>
              <a:ext cx="17" cy="42"/>
            </a:xfrm>
            <a:custGeom>
              <a:avLst/>
              <a:gdLst>
                <a:gd name="T0" fmla="*/ 0 w 312"/>
                <a:gd name="T1" fmla="*/ 742 h 742"/>
                <a:gd name="T2" fmla="*/ 0 w 312"/>
                <a:gd name="T3" fmla="*/ 31 h 742"/>
                <a:gd name="T4" fmla="*/ 312 w 312"/>
                <a:gd name="T5" fmla="*/ 0 h 742"/>
                <a:gd name="T6" fmla="*/ 312 w 312"/>
                <a:gd name="T7" fmla="*/ 77 h 742"/>
                <a:gd name="T8" fmla="*/ 124 w 312"/>
                <a:gd name="T9" fmla="*/ 90 h 742"/>
                <a:gd name="T10" fmla="*/ 124 w 312"/>
                <a:gd name="T11" fmla="*/ 742 h 742"/>
                <a:gd name="T12" fmla="*/ 0 w 312"/>
                <a:gd name="T13" fmla="*/ 742 h 742"/>
              </a:gdLst>
              <a:ahLst/>
              <a:cxnLst>
                <a:cxn ang="0">
                  <a:pos x="T0" y="T1"/>
                </a:cxn>
                <a:cxn ang="0">
                  <a:pos x="T2" y="T3"/>
                </a:cxn>
                <a:cxn ang="0">
                  <a:pos x="T4" y="T5"/>
                </a:cxn>
                <a:cxn ang="0">
                  <a:pos x="T6" y="T7"/>
                </a:cxn>
                <a:cxn ang="0">
                  <a:pos x="T8" y="T9"/>
                </a:cxn>
                <a:cxn ang="0">
                  <a:pos x="T10" y="T11"/>
                </a:cxn>
                <a:cxn ang="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63" name="Freeform 65"/>
            <p:cNvSpPr>
              <a:spLocks/>
            </p:cNvSpPr>
            <p:nvPr userDrawn="1"/>
          </p:nvSpPr>
          <p:spPr bwMode="gray">
            <a:xfrm>
              <a:off x="5138" y="604"/>
              <a:ext cx="17" cy="42"/>
            </a:xfrm>
            <a:custGeom>
              <a:avLst/>
              <a:gdLst>
                <a:gd name="T0" fmla="*/ 0 w 312"/>
                <a:gd name="T1" fmla="*/ 742 h 742"/>
                <a:gd name="T2" fmla="*/ 0 w 312"/>
                <a:gd name="T3" fmla="*/ 31 h 742"/>
                <a:gd name="T4" fmla="*/ 312 w 312"/>
                <a:gd name="T5" fmla="*/ 0 h 742"/>
                <a:gd name="T6" fmla="*/ 312 w 312"/>
                <a:gd name="T7" fmla="*/ 77 h 742"/>
                <a:gd name="T8" fmla="*/ 124 w 312"/>
                <a:gd name="T9" fmla="*/ 90 h 742"/>
                <a:gd name="T10" fmla="*/ 124 w 312"/>
                <a:gd name="T11" fmla="*/ 742 h 742"/>
                <a:gd name="T12" fmla="*/ 0 w 312"/>
                <a:gd name="T13" fmla="*/ 742 h 742"/>
              </a:gdLst>
              <a:ahLst/>
              <a:cxnLst>
                <a:cxn ang="0">
                  <a:pos x="T0" y="T1"/>
                </a:cxn>
                <a:cxn ang="0">
                  <a:pos x="T2" y="T3"/>
                </a:cxn>
                <a:cxn ang="0">
                  <a:pos x="T4" y="T5"/>
                </a:cxn>
                <a:cxn ang="0">
                  <a:pos x="T6" y="T7"/>
                </a:cxn>
                <a:cxn ang="0">
                  <a:pos x="T8" y="T9"/>
                </a:cxn>
                <a:cxn ang="0">
                  <a:pos x="T10" y="T11"/>
                </a:cxn>
                <a:cxn ang="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64" name="Freeform 66"/>
            <p:cNvSpPr>
              <a:spLocks noEditPoints="1"/>
            </p:cNvSpPr>
            <p:nvPr userDrawn="1"/>
          </p:nvSpPr>
          <p:spPr bwMode="gray">
            <a:xfrm>
              <a:off x="5160" y="604"/>
              <a:ext cx="34" cy="43"/>
            </a:xfrm>
            <a:custGeom>
              <a:avLst/>
              <a:gdLst>
                <a:gd name="T0" fmla="*/ 304 w 607"/>
                <a:gd name="T1" fmla="*/ 0 h 762"/>
                <a:gd name="T2" fmla="*/ 534 w 607"/>
                <a:gd name="T3" fmla="*/ 103 h 762"/>
                <a:gd name="T4" fmla="*/ 607 w 607"/>
                <a:gd name="T5" fmla="*/ 381 h 762"/>
                <a:gd name="T6" fmla="*/ 534 w 607"/>
                <a:gd name="T7" fmla="*/ 659 h 762"/>
                <a:gd name="T8" fmla="*/ 305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65" name="Freeform 67"/>
            <p:cNvSpPr>
              <a:spLocks/>
            </p:cNvSpPr>
            <p:nvPr userDrawn="1"/>
          </p:nvSpPr>
          <p:spPr bwMode="gray">
            <a:xfrm>
              <a:off x="5198" y="605"/>
              <a:ext cx="52" cy="41"/>
            </a:xfrm>
            <a:custGeom>
              <a:avLst/>
              <a:gdLst>
                <a:gd name="T0" fmla="*/ 204 w 929"/>
                <a:gd name="T1" fmla="*/ 722 h 722"/>
                <a:gd name="T2" fmla="*/ 0 w 929"/>
                <a:gd name="T3" fmla="*/ 0 h 722"/>
                <a:gd name="T4" fmla="*/ 124 w 929"/>
                <a:gd name="T5" fmla="*/ 0 h 722"/>
                <a:gd name="T6" fmla="*/ 277 w 929"/>
                <a:gd name="T7" fmla="*/ 588 h 722"/>
                <a:gd name="T8" fmla="*/ 412 w 929"/>
                <a:gd name="T9" fmla="*/ 0 h 722"/>
                <a:gd name="T10" fmla="*/ 534 w 929"/>
                <a:gd name="T11" fmla="*/ 0 h 722"/>
                <a:gd name="T12" fmla="*/ 676 w 929"/>
                <a:gd name="T13" fmla="*/ 588 h 722"/>
                <a:gd name="T14" fmla="*/ 828 w 929"/>
                <a:gd name="T15" fmla="*/ 0 h 722"/>
                <a:gd name="T16" fmla="*/ 929 w 929"/>
                <a:gd name="T17" fmla="*/ 0 h 722"/>
                <a:gd name="T18" fmla="*/ 726 w 929"/>
                <a:gd name="T19" fmla="*/ 722 h 722"/>
                <a:gd name="T20" fmla="*/ 603 w 929"/>
                <a:gd name="T21" fmla="*/ 722 h 722"/>
                <a:gd name="T22" fmla="*/ 495 w 929"/>
                <a:gd name="T23" fmla="*/ 255 h 722"/>
                <a:gd name="T24" fmla="*/ 468 w 929"/>
                <a:gd name="T25" fmla="*/ 107 h 722"/>
                <a:gd name="T26" fmla="*/ 440 w 929"/>
                <a:gd name="T27" fmla="*/ 254 h 722"/>
                <a:gd name="T28" fmla="*/ 332 w 929"/>
                <a:gd name="T29" fmla="*/ 722 h 722"/>
                <a:gd name="T30" fmla="*/ 204 w 929"/>
                <a:gd name="T31"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66" name="Freeform 68"/>
            <p:cNvSpPr>
              <a:spLocks/>
            </p:cNvSpPr>
            <p:nvPr userDrawn="1"/>
          </p:nvSpPr>
          <p:spPr bwMode="gray">
            <a:xfrm>
              <a:off x="5270" y="605"/>
              <a:ext cx="52" cy="41"/>
            </a:xfrm>
            <a:custGeom>
              <a:avLst/>
              <a:gdLst>
                <a:gd name="T0" fmla="*/ 204 w 930"/>
                <a:gd name="T1" fmla="*/ 722 h 722"/>
                <a:gd name="T2" fmla="*/ 0 w 930"/>
                <a:gd name="T3" fmla="*/ 0 h 722"/>
                <a:gd name="T4" fmla="*/ 125 w 930"/>
                <a:gd name="T5" fmla="*/ 0 h 722"/>
                <a:gd name="T6" fmla="*/ 277 w 930"/>
                <a:gd name="T7" fmla="*/ 588 h 722"/>
                <a:gd name="T8" fmla="*/ 412 w 930"/>
                <a:gd name="T9" fmla="*/ 0 h 722"/>
                <a:gd name="T10" fmla="*/ 535 w 930"/>
                <a:gd name="T11" fmla="*/ 0 h 722"/>
                <a:gd name="T12" fmla="*/ 676 w 930"/>
                <a:gd name="T13" fmla="*/ 588 h 722"/>
                <a:gd name="T14" fmla="*/ 829 w 930"/>
                <a:gd name="T15" fmla="*/ 0 h 722"/>
                <a:gd name="T16" fmla="*/ 930 w 930"/>
                <a:gd name="T17" fmla="*/ 0 h 722"/>
                <a:gd name="T18" fmla="*/ 726 w 930"/>
                <a:gd name="T19" fmla="*/ 722 h 722"/>
                <a:gd name="T20" fmla="*/ 604 w 930"/>
                <a:gd name="T21" fmla="*/ 722 h 722"/>
                <a:gd name="T22" fmla="*/ 495 w 930"/>
                <a:gd name="T23" fmla="*/ 255 h 722"/>
                <a:gd name="T24" fmla="*/ 468 w 930"/>
                <a:gd name="T25" fmla="*/ 107 h 722"/>
                <a:gd name="T26" fmla="*/ 441 w 930"/>
                <a:gd name="T27" fmla="*/ 254 h 722"/>
                <a:gd name="T28" fmla="*/ 332 w 930"/>
                <a:gd name="T29" fmla="*/ 722 h 722"/>
                <a:gd name="T30" fmla="*/ 204 w 930"/>
                <a:gd name="T31"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67" name="Freeform 69"/>
            <p:cNvSpPr>
              <a:spLocks noEditPoints="1"/>
            </p:cNvSpPr>
            <p:nvPr userDrawn="1"/>
          </p:nvSpPr>
          <p:spPr bwMode="gray">
            <a:xfrm>
              <a:off x="5329" y="591"/>
              <a:ext cx="9" cy="55"/>
            </a:xfrm>
            <a:custGeom>
              <a:avLst/>
              <a:gdLst>
                <a:gd name="T0" fmla="*/ 76 w 151"/>
                <a:gd name="T1" fmla="*/ 0 h 987"/>
                <a:gd name="T2" fmla="*/ 132 w 151"/>
                <a:gd name="T3" fmla="*/ 25 h 987"/>
                <a:gd name="T4" fmla="*/ 151 w 151"/>
                <a:gd name="T5" fmla="*/ 76 h 987"/>
                <a:gd name="T6" fmla="*/ 126 w 151"/>
                <a:gd name="T7" fmla="*/ 132 h 987"/>
                <a:gd name="T8" fmla="*/ 75 w 151"/>
                <a:gd name="T9" fmla="*/ 151 h 987"/>
                <a:gd name="T10" fmla="*/ 20 w 151"/>
                <a:gd name="T11" fmla="*/ 127 h 987"/>
                <a:gd name="T12" fmla="*/ 0 w 151"/>
                <a:gd name="T13" fmla="*/ 75 h 987"/>
                <a:gd name="T14" fmla="*/ 25 w 151"/>
                <a:gd name="T15" fmla="*/ 20 h 987"/>
                <a:gd name="T16" fmla="*/ 76 w 151"/>
                <a:gd name="T17" fmla="*/ 0 h 987"/>
                <a:gd name="T18" fmla="*/ 15 w 151"/>
                <a:gd name="T19" fmla="*/ 987 h 987"/>
                <a:gd name="T20" fmla="*/ 15 w 151"/>
                <a:gd name="T21" fmla="*/ 265 h 987"/>
                <a:gd name="T22" fmla="*/ 139 w 151"/>
                <a:gd name="T23" fmla="*/ 265 h 987"/>
                <a:gd name="T24" fmla="*/ 139 w 151"/>
                <a:gd name="T25" fmla="*/ 987 h 987"/>
                <a:gd name="T26" fmla="*/ 15 w 151"/>
                <a:gd name="T27"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68" name="Freeform 70"/>
            <p:cNvSpPr>
              <a:spLocks/>
            </p:cNvSpPr>
            <p:nvPr userDrawn="1"/>
          </p:nvSpPr>
          <p:spPr bwMode="gray">
            <a:xfrm>
              <a:off x="5350" y="595"/>
              <a:ext cx="18" cy="51"/>
            </a:xfrm>
            <a:custGeom>
              <a:avLst/>
              <a:gdLst>
                <a:gd name="T0" fmla="*/ 0 w 318"/>
                <a:gd name="T1" fmla="*/ 0 h 917"/>
                <a:gd name="T2" fmla="*/ 124 w 318"/>
                <a:gd name="T3" fmla="*/ 0 h 917"/>
                <a:gd name="T4" fmla="*/ 124 w 318"/>
                <a:gd name="T5" fmla="*/ 195 h 917"/>
                <a:gd name="T6" fmla="*/ 318 w 318"/>
                <a:gd name="T7" fmla="*/ 195 h 917"/>
                <a:gd name="T8" fmla="*/ 318 w 318"/>
                <a:gd name="T9" fmla="*/ 273 h 917"/>
                <a:gd name="T10" fmla="*/ 124 w 318"/>
                <a:gd name="T11" fmla="*/ 273 h 917"/>
                <a:gd name="T12" fmla="*/ 124 w 318"/>
                <a:gd name="T13" fmla="*/ 656 h 917"/>
                <a:gd name="T14" fmla="*/ 156 w 318"/>
                <a:gd name="T15" fmla="*/ 804 h 917"/>
                <a:gd name="T16" fmla="*/ 225 w 318"/>
                <a:gd name="T17" fmla="*/ 836 h 917"/>
                <a:gd name="T18" fmla="*/ 277 w 318"/>
                <a:gd name="T19" fmla="*/ 838 h 917"/>
                <a:gd name="T20" fmla="*/ 318 w 318"/>
                <a:gd name="T21" fmla="*/ 838 h 917"/>
                <a:gd name="T22" fmla="*/ 318 w 318"/>
                <a:gd name="T23" fmla="*/ 917 h 917"/>
                <a:gd name="T24" fmla="*/ 251 w 318"/>
                <a:gd name="T25" fmla="*/ 917 h 917"/>
                <a:gd name="T26" fmla="*/ 127 w 318"/>
                <a:gd name="T27" fmla="*/ 904 h 917"/>
                <a:gd name="T28" fmla="*/ 11 w 318"/>
                <a:gd name="T29" fmla="*/ 782 h 917"/>
                <a:gd name="T30" fmla="*/ 0 w 318"/>
                <a:gd name="T31" fmla="*/ 638 h 917"/>
                <a:gd name="T32" fmla="*/ 0 w 318"/>
                <a:gd name="T33" fmla="*/ 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69" name="Freeform 71"/>
            <p:cNvSpPr>
              <a:spLocks/>
            </p:cNvSpPr>
            <p:nvPr userDrawn="1"/>
          </p:nvSpPr>
          <p:spPr bwMode="gray">
            <a:xfrm>
              <a:off x="5376" y="585"/>
              <a:ext cx="31" cy="61"/>
            </a:xfrm>
            <a:custGeom>
              <a:avLst/>
              <a:gdLst>
                <a:gd name="T0" fmla="*/ 0 w 548"/>
                <a:gd name="T1" fmla="*/ 1087 h 1087"/>
                <a:gd name="T2" fmla="*/ 0 w 548"/>
                <a:gd name="T3" fmla="*/ 0 h 1087"/>
                <a:gd name="T4" fmla="*/ 124 w 548"/>
                <a:gd name="T5" fmla="*/ 0 h 1087"/>
                <a:gd name="T6" fmla="*/ 124 w 548"/>
                <a:gd name="T7" fmla="*/ 382 h 1087"/>
                <a:gd name="T8" fmla="*/ 306 w 548"/>
                <a:gd name="T9" fmla="*/ 345 h 1087"/>
                <a:gd name="T10" fmla="*/ 526 w 548"/>
                <a:gd name="T11" fmla="*/ 458 h 1087"/>
                <a:gd name="T12" fmla="*/ 548 w 548"/>
                <a:gd name="T13" fmla="*/ 644 h 1087"/>
                <a:gd name="T14" fmla="*/ 548 w 548"/>
                <a:gd name="T15" fmla="*/ 1087 h 1087"/>
                <a:gd name="T16" fmla="*/ 425 w 548"/>
                <a:gd name="T17" fmla="*/ 1087 h 1087"/>
                <a:gd name="T18" fmla="*/ 425 w 548"/>
                <a:gd name="T19" fmla="*/ 624 h 1087"/>
                <a:gd name="T20" fmla="*/ 403 w 548"/>
                <a:gd name="T21" fmla="*/ 477 h 1087"/>
                <a:gd name="T22" fmla="*/ 294 w 548"/>
                <a:gd name="T23" fmla="*/ 419 h 1087"/>
                <a:gd name="T24" fmla="*/ 124 w 548"/>
                <a:gd name="T25" fmla="*/ 463 h 1087"/>
                <a:gd name="T26" fmla="*/ 124 w 548"/>
                <a:gd name="T27" fmla="*/ 1087 h 1087"/>
                <a:gd name="T28" fmla="*/ 0 w 548"/>
                <a:gd name="T2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70" name="Freeform 72"/>
            <p:cNvSpPr>
              <a:spLocks/>
            </p:cNvSpPr>
            <p:nvPr userDrawn="1"/>
          </p:nvSpPr>
          <p:spPr bwMode="gray">
            <a:xfrm>
              <a:off x="5432" y="605"/>
              <a:ext cx="34" cy="60"/>
            </a:xfrm>
            <a:custGeom>
              <a:avLst/>
              <a:gdLst>
                <a:gd name="T0" fmla="*/ 15 w 34"/>
                <a:gd name="T1" fmla="*/ 41 h 60"/>
                <a:gd name="T2" fmla="*/ 0 w 34"/>
                <a:gd name="T3" fmla="*/ 0 h 60"/>
                <a:gd name="T4" fmla="*/ 7 w 34"/>
                <a:gd name="T5" fmla="*/ 0 h 60"/>
                <a:gd name="T6" fmla="*/ 18 w 34"/>
                <a:gd name="T7" fmla="*/ 33 h 60"/>
                <a:gd name="T8" fmla="*/ 28 w 34"/>
                <a:gd name="T9" fmla="*/ 0 h 60"/>
                <a:gd name="T10" fmla="*/ 34 w 34"/>
                <a:gd name="T11" fmla="*/ 0 h 60"/>
                <a:gd name="T12" fmla="*/ 14 w 34"/>
                <a:gd name="T13" fmla="*/ 60 h 60"/>
                <a:gd name="T14" fmla="*/ 8 w 34"/>
                <a:gd name="T15" fmla="*/ 60 h 60"/>
                <a:gd name="T16" fmla="*/ 15 w 34"/>
                <a:gd name="T17" fmla="*/ 4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71" name="Freeform 73"/>
            <p:cNvSpPr>
              <a:spLocks noEditPoints="1"/>
            </p:cNvSpPr>
            <p:nvPr userDrawn="1"/>
          </p:nvSpPr>
          <p:spPr bwMode="gray">
            <a:xfrm>
              <a:off x="5470"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sp>
          <p:nvSpPr>
            <p:cNvPr id="72" name="Freeform 74"/>
            <p:cNvSpPr>
              <a:spLocks/>
            </p:cNvSpPr>
            <p:nvPr userDrawn="1"/>
          </p:nvSpPr>
          <p:spPr bwMode="gray">
            <a:xfrm>
              <a:off x="5514" y="605"/>
              <a:ext cx="29" cy="42"/>
            </a:xfrm>
            <a:custGeom>
              <a:avLst/>
              <a:gdLst>
                <a:gd name="T0" fmla="*/ 0 w 527"/>
                <a:gd name="T1" fmla="*/ 0 h 742"/>
                <a:gd name="T2" fmla="*/ 123 w 527"/>
                <a:gd name="T3" fmla="*/ 0 h 742"/>
                <a:gd name="T4" fmla="*/ 123 w 527"/>
                <a:gd name="T5" fmla="*/ 445 h 742"/>
                <a:gd name="T6" fmla="*/ 145 w 527"/>
                <a:gd name="T7" fmla="*/ 609 h 742"/>
                <a:gd name="T8" fmla="*/ 197 w 527"/>
                <a:gd name="T9" fmla="*/ 656 h 742"/>
                <a:gd name="T10" fmla="*/ 276 w 527"/>
                <a:gd name="T11" fmla="*/ 667 h 742"/>
                <a:gd name="T12" fmla="*/ 403 w 527"/>
                <a:gd name="T13" fmla="*/ 648 h 742"/>
                <a:gd name="T14" fmla="*/ 403 w 527"/>
                <a:gd name="T15" fmla="*/ 0 h 742"/>
                <a:gd name="T16" fmla="*/ 527 w 527"/>
                <a:gd name="T17" fmla="*/ 0 h 742"/>
                <a:gd name="T18" fmla="*/ 527 w 527"/>
                <a:gd name="T19" fmla="*/ 710 h 742"/>
                <a:gd name="T20" fmla="*/ 269 w 527"/>
                <a:gd name="T21" fmla="*/ 742 h 742"/>
                <a:gd name="T22" fmla="*/ 86 w 527"/>
                <a:gd name="T23" fmla="*/ 703 h 742"/>
                <a:gd name="T24" fmla="*/ 6 w 527"/>
                <a:gd name="T25" fmla="*/ 567 h 742"/>
                <a:gd name="T26" fmla="*/ 0 w 527"/>
                <a:gd name="T27" fmla="*/ 454 h 742"/>
                <a:gd name="T28" fmla="*/ 0 w 527"/>
                <a:gd name="T29"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92" dirty="0"/>
            </a:p>
          </p:txBody>
        </p:sp>
      </p:grpSp>
      <p:sp>
        <p:nvSpPr>
          <p:cNvPr id="1647619" name="Rectangle 3"/>
          <p:cNvSpPr>
            <a:spLocks noGrp="1" noChangeArrowheads="1"/>
          </p:cNvSpPr>
          <p:nvPr>
            <p:ph type="subTitle" sz="quarter" idx="1"/>
          </p:nvPr>
        </p:nvSpPr>
        <p:spPr bwMode="gray">
          <a:xfrm>
            <a:off x="665285" y="4557713"/>
            <a:ext cx="7807569" cy="1377950"/>
          </a:xfrm>
        </p:spPr>
        <p:txBody>
          <a:bodyPr lIns="0" tIns="0" rIns="0" bIns="0"/>
          <a:lstStyle>
            <a:lvl1pPr marL="0" indent="0">
              <a:lnSpc>
                <a:spcPct val="100000"/>
              </a:lnSpc>
              <a:spcBef>
                <a:spcPct val="0"/>
              </a:spcBef>
              <a:spcAft>
                <a:spcPct val="0"/>
              </a:spcAft>
              <a:buFont typeface="Wingdings" pitchFamily="2" charset="2"/>
              <a:buNone/>
              <a:defRPr sz="1662">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noProof="0" dirty="0" smtClean="0"/>
              <a:t>マスタ サブタイトルの書式設定</a:t>
            </a:r>
          </a:p>
          <a:p>
            <a:pPr lvl="0"/>
            <a:r>
              <a:rPr lang="ja-JP" altLang="en-US" noProof="0" dirty="0" smtClean="0"/>
              <a:t>マスタ サブタイトルの書式設定</a:t>
            </a:r>
          </a:p>
          <a:p>
            <a:pPr lvl="0"/>
            <a:r>
              <a:rPr lang="ja-JP" altLang="en-US" noProof="0" dirty="0" smtClean="0"/>
              <a:t>マスタ サブタイトルの書式設定</a:t>
            </a:r>
          </a:p>
        </p:txBody>
      </p:sp>
      <p:sp>
        <p:nvSpPr>
          <p:cNvPr id="1647620" name="AutoShape 4"/>
          <p:cNvSpPr>
            <a:spLocks noChangeArrowheads="1"/>
          </p:cNvSpPr>
          <p:nvPr userDrawn="1"/>
        </p:nvSpPr>
        <p:spPr bwMode="gray">
          <a:xfrm>
            <a:off x="4545623" y="0"/>
            <a:ext cx="52754" cy="44450"/>
          </a:xfrm>
          <a:prstGeom prst="triangle">
            <a:avLst>
              <a:gd name="adj" fmla="val 50000"/>
            </a:avLst>
          </a:prstGeom>
          <a:solidFill>
            <a:srgbClr val="C0C0C0"/>
          </a:solidFill>
          <a:ln>
            <a:noFill/>
          </a:ln>
          <a:effectLst/>
          <a:extLst>
            <a:ext uri="{91240B29-F687-4F45-9708-019B960494DF}">
              <a14:hiddenLine xmlns:a14="http://schemas.microsoft.com/office/drawing/2010/main" w="9525" algn="ctr">
                <a:solidFill>
                  <a:srgbClr val="595959"/>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lIns="84395" tIns="42198" rIns="84395" bIns="42198" anchor="ctr"/>
          <a:lstStyle>
            <a:lvl1pPr algn="l" defTabSz="912813" fontAlgn="base">
              <a:defRPr kumimoji="1" sz="2400">
                <a:solidFill>
                  <a:schemeClr val="tx1"/>
                </a:solidFill>
                <a:latin typeface="Arial" charset="0"/>
                <a:ea typeface="ＭＳ Ｐゴシック" pitchFamily="50" charset="-128"/>
              </a:defRPr>
            </a:lvl1pPr>
            <a:lvl2pPr algn="l" defTabSz="912813" fontAlgn="base">
              <a:defRPr kumimoji="1" sz="2400">
                <a:solidFill>
                  <a:schemeClr val="tx1"/>
                </a:solidFill>
                <a:latin typeface="Arial" charset="0"/>
                <a:ea typeface="ＭＳ Ｐゴシック" pitchFamily="50" charset="-128"/>
              </a:defRPr>
            </a:lvl2pPr>
            <a:lvl3pPr marL="912813" algn="l" defTabSz="912813" fontAlgn="base">
              <a:defRPr kumimoji="1" sz="2400">
                <a:solidFill>
                  <a:schemeClr val="tx1"/>
                </a:solidFill>
                <a:latin typeface="Arial" charset="0"/>
                <a:ea typeface="ＭＳ Ｐゴシック" pitchFamily="50" charset="-128"/>
              </a:defRPr>
            </a:lvl3pPr>
            <a:lvl4pPr algn="l" defTabSz="912813" fontAlgn="base">
              <a:defRPr kumimoji="1" sz="2400">
                <a:solidFill>
                  <a:schemeClr val="tx1"/>
                </a:solidFill>
                <a:latin typeface="Arial" charset="0"/>
                <a:ea typeface="ＭＳ Ｐゴシック" pitchFamily="50" charset="-128"/>
              </a:defRPr>
            </a:lvl4pPr>
            <a:lvl5pPr algn="l" defTabSz="912813" fontAlgn="base">
              <a:defRPr kumimoji="1" sz="2400">
                <a:solidFill>
                  <a:schemeClr val="tx1"/>
                </a:solidFill>
                <a:latin typeface="Arial" charset="0"/>
                <a:ea typeface="ＭＳ Ｐゴシック" pitchFamily="50" charset="-128"/>
              </a:defRPr>
            </a:lvl5pPr>
            <a:lvl6pPr defTabSz="912813" fontAlgn="base">
              <a:spcBef>
                <a:spcPct val="0"/>
              </a:spcBef>
              <a:spcAft>
                <a:spcPct val="0"/>
              </a:spcAft>
              <a:defRPr kumimoji="1" sz="2400">
                <a:solidFill>
                  <a:schemeClr val="tx1"/>
                </a:solidFill>
                <a:latin typeface="Arial" charset="0"/>
                <a:ea typeface="ＭＳ Ｐゴシック" pitchFamily="50" charset="-128"/>
              </a:defRPr>
            </a:lvl6pPr>
            <a:lvl7pPr defTabSz="912813" fontAlgn="base">
              <a:spcBef>
                <a:spcPct val="0"/>
              </a:spcBef>
              <a:spcAft>
                <a:spcPct val="0"/>
              </a:spcAft>
              <a:defRPr kumimoji="1" sz="2400">
                <a:solidFill>
                  <a:schemeClr val="tx1"/>
                </a:solidFill>
                <a:latin typeface="Arial" charset="0"/>
                <a:ea typeface="ＭＳ Ｐゴシック" pitchFamily="50" charset="-128"/>
              </a:defRPr>
            </a:lvl7pPr>
            <a:lvl8pPr defTabSz="912813" fontAlgn="base">
              <a:spcBef>
                <a:spcPct val="0"/>
              </a:spcBef>
              <a:spcAft>
                <a:spcPct val="0"/>
              </a:spcAft>
              <a:defRPr kumimoji="1" sz="2400">
                <a:solidFill>
                  <a:schemeClr val="tx1"/>
                </a:solidFill>
                <a:latin typeface="Arial" charset="0"/>
                <a:ea typeface="ＭＳ Ｐゴシック" pitchFamily="50" charset="-128"/>
              </a:defRPr>
            </a:lvl8pPr>
            <a:lvl9pPr defTabSz="912813" fontAlgn="base">
              <a:spcBef>
                <a:spcPct val="0"/>
              </a:spcBef>
              <a:spcAft>
                <a:spcPct val="0"/>
              </a:spcAft>
              <a:defRPr kumimoji="1" sz="2400">
                <a:solidFill>
                  <a:schemeClr val="tx1"/>
                </a:solidFill>
                <a:latin typeface="Arial" charset="0"/>
                <a:ea typeface="ＭＳ Ｐゴシック" pitchFamily="50" charset="-128"/>
              </a:defRPr>
            </a:lvl9pPr>
          </a:lstStyle>
          <a:p>
            <a:pPr algn="ctr" fontAlgn="ctr"/>
            <a:endParaRPr lang="en-GB" altLang="ja-JP" sz="923" dirty="0">
              <a:solidFill>
                <a:prstClr val="black"/>
              </a:solidFill>
              <a:latin typeface="ＭＳ Ｐゴシック" pitchFamily="50" charset="-128"/>
            </a:endParaRPr>
          </a:p>
        </p:txBody>
      </p:sp>
      <p:sp>
        <p:nvSpPr>
          <p:cNvPr id="1647622" name="Rectangle 6"/>
          <p:cNvSpPr>
            <a:spLocks noGrp="1" noChangeArrowheads="1"/>
          </p:cNvSpPr>
          <p:nvPr>
            <p:ph type="ctrTitle" sz="quarter"/>
          </p:nvPr>
        </p:nvSpPr>
        <p:spPr bwMode="gray">
          <a:xfrm>
            <a:off x="663820" y="2433639"/>
            <a:ext cx="7807569" cy="1552575"/>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defRPr sz="2585">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noProof="0" dirty="0" smtClean="0"/>
              <a:t>マスタ タイトルの書式設定マスタマスタタイトルの書式設定マスタマスタ タイトルの書式設定マスタ</a:t>
            </a:r>
          </a:p>
        </p:txBody>
      </p:sp>
      <p:sp>
        <p:nvSpPr>
          <p:cNvPr id="1647657" name="Rectangle 41"/>
          <p:cNvSpPr>
            <a:spLocks noGrp="1" noChangeArrowheads="1"/>
          </p:cNvSpPr>
          <p:nvPr>
            <p:ph type="ftr" sz="quarter" idx="3"/>
          </p:nvPr>
        </p:nvSpPr>
        <p:spPr bwMode="gray"/>
        <p:txBody>
          <a:bodyPr/>
          <a:lstStyle>
            <a:lvl1pPr>
              <a:defRPr/>
            </a:lvl1pPr>
          </a:lstStyle>
          <a:p>
            <a:r>
              <a:rPr lang="en-US" altLang="ja-JP" dirty="0" smtClean="0">
                <a:solidFill>
                  <a:prstClr val="black"/>
                </a:solidFill>
              </a:rPr>
              <a:t>Copyright 2017 FUJITSU LIMITED</a:t>
            </a:r>
            <a:endParaRPr lang="en-US" altLang="ja-JP" dirty="0">
              <a:solidFill>
                <a:prstClr val="black"/>
              </a:solidFill>
            </a:endParaRPr>
          </a:p>
        </p:txBody>
      </p:sp>
      <p:sp>
        <p:nvSpPr>
          <p:cNvPr id="73" name="Rectangle 22"/>
          <p:cNvSpPr>
            <a:spLocks noGrp="1" noChangeArrowheads="1"/>
          </p:cNvSpPr>
          <p:nvPr>
            <p:ph type="sldNum" sz="quarter" idx="4"/>
          </p:nvPr>
        </p:nvSpPr>
        <p:spPr bwMode="gray">
          <a:xfrm>
            <a:off x="4321420" y="6389688"/>
            <a:ext cx="498231"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defTabSz="885114">
              <a:defRPr sz="831">
                <a:solidFill>
                  <a:schemeClr val="bg1"/>
                </a:solidFill>
              </a:defRPr>
            </a:lvl1pPr>
          </a:lstStyle>
          <a:p>
            <a:fld id="{08DF107D-060D-43D3-997D-8A34C269D30F}" type="slidenum">
              <a:rPr lang="en-US" altLang="ja-JP" smtClean="0">
                <a:solidFill>
                  <a:prstClr val="white"/>
                </a:solidFill>
              </a:rPr>
              <a:pPr/>
              <a:t>‹#›</a:t>
            </a:fld>
            <a:endParaRPr lang="en-US" altLang="ja-JP" dirty="0">
              <a:solidFill>
                <a:prstClr val="white"/>
              </a:solidFill>
            </a:endParaRPr>
          </a:p>
        </p:txBody>
      </p:sp>
    </p:spTree>
    <p:extLst>
      <p:ext uri="{BB962C8B-B14F-4D97-AF65-F5344CB8AC3E}">
        <p14:creationId xmlns:p14="http://schemas.microsoft.com/office/powerpoint/2010/main" val="2743962052"/>
      </p:ext>
    </p:extLst>
  </p:cSld>
  <p:clrMapOvr>
    <a:masterClrMapping/>
  </p:clrMapOvr>
  <p:timing>
    <p:tnLst>
      <p:par>
        <p:cTn id="1" dur="indefinite" restart="never" nodeType="tmRoot"/>
      </p:par>
    </p:tnLst>
  </p:timing>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中表紙">
    <p:spTree>
      <p:nvGrpSpPr>
        <p:cNvPr id="1" name=""/>
        <p:cNvGrpSpPr/>
        <p:nvPr/>
      </p:nvGrpSpPr>
      <p:grpSpPr>
        <a:xfrm>
          <a:off x="0" y="0"/>
          <a:ext cx="0" cy="0"/>
          <a:chOff x="0" y="0"/>
          <a:chExt cx="0" cy="0"/>
        </a:xfrm>
      </p:grpSpPr>
      <p:sp>
        <p:nvSpPr>
          <p:cNvPr id="1647619" name="Rectangle 3"/>
          <p:cNvSpPr>
            <a:spLocks noGrp="1" noChangeArrowheads="1"/>
          </p:cNvSpPr>
          <p:nvPr>
            <p:ph type="subTitle" sz="quarter" idx="1" hasCustomPrompt="1"/>
          </p:nvPr>
        </p:nvSpPr>
        <p:spPr bwMode="gray">
          <a:xfrm>
            <a:off x="665284" y="3542400"/>
            <a:ext cx="7805908" cy="2646000"/>
          </a:xfrm>
        </p:spPr>
        <p:txBody>
          <a:bodyPr lIns="0" tIns="0" rIns="0" bIns="0"/>
          <a:lstStyle>
            <a:lvl1pPr marL="165593" marR="0" indent="-165593" algn="l" defTabSz="885114" rtl="0" eaLnBrk="1" fontAlgn="ctr" latinLnBrk="0" hangingPunct="1">
              <a:lnSpc>
                <a:spcPct val="100000"/>
              </a:lnSpc>
              <a:spcBef>
                <a:spcPct val="10000"/>
              </a:spcBef>
              <a:spcAft>
                <a:spcPct val="10000"/>
              </a:spcAft>
              <a:buClr>
                <a:srgbClr val="87867E"/>
              </a:buClr>
              <a:buSzTx/>
              <a:buFont typeface="Wingdings" pitchFamily="2" charset="2"/>
              <a:buChar char="n"/>
              <a:tabLst/>
              <a:defRPr sz="1662"/>
            </a:lvl1pPr>
          </a:lstStyle>
          <a:p>
            <a:pPr marL="165593" marR="0" lvl="0" indent="-165593" algn="l" defTabSz="885114" rtl="0" eaLnBrk="1" fontAlgn="ctr" latinLnBrk="0" hangingPunct="1">
              <a:lnSpc>
                <a:spcPct val="100000"/>
              </a:lnSpc>
              <a:spcBef>
                <a:spcPct val="10000"/>
              </a:spcBef>
              <a:spcAft>
                <a:spcPct val="10000"/>
              </a:spcAft>
              <a:buClr>
                <a:srgbClr val="87867E"/>
              </a:buClr>
              <a:buSzTx/>
              <a:buFont typeface="Wingdings" pitchFamily="2" charset="2"/>
              <a:buChar char="n"/>
              <a:tabLst/>
              <a:defRPr/>
            </a:pPr>
            <a:r>
              <a:rPr lang="ja-JP" altLang="en-US" noProof="0" dirty="0" smtClean="0"/>
              <a:t>マスタ サブタイトルの書式設定</a:t>
            </a:r>
            <a:endParaRPr kumimoji="1" lang="en-US" altLang="ja-JP" sz="1662" b="0" i="0" u="none" strike="noStrike" kern="0" cap="none" spc="0" normalizeH="0" baseline="0" noProof="0" dirty="0">
              <a:ln>
                <a:noFill/>
              </a:ln>
              <a:solidFill>
                <a:srgbClr val="000000"/>
              </a:solidFill>
              <a:effectLst/>
              <a:uLnTx/>
              <a:uFillTx/>
              <a:latin typeface="+mn-lt"/>
              <a:ea typeface="+mn-ea"/>
            </a:endParaRPr>
          </a:p>
        </p:txBody>
      </p:sp>
      <p:sp>
        <p:nvSpPr>
          <p:cNvPr id="1647620" name="AutoShape 4"/>
          <p:cNvSpPr>
            <a:spLocks noChangeArrowheads="1"/>
          </p:cNvSpPr>
          <p:nvPr userDrawn="1"/>
        </p:nvSpPr>
        <p:spPr bwMode="gray">
          <a:xfrm>
            <a:off x="4545623" y="0"/>
            <a:ext cx="52754" cy="44450"/>
          </a:xfrm>
          <a:prstGeom prst="triangle">
            <a:avLst>
              <a:gd name="adj" fmla="val 50000"/>
            </a:avLst>
          </a:prstGeom>
          <a:solidFill>
            <a:srgbClr val="C0C0C0"/>
          </a:solidFill>
          <a:ln>
            <a:noFill/>
          </a:ln>
          <a:effectLst/>
          <a:extLst>
            <a:ext uri="{91240B29-F687-4F45-9708-019B960494DF}">
              <a14:hiddenLine xmlns:a14="http://schemas.microsoft.com/office/drawing/2010/main" w="9525" algn="ctr">
                <a:solidFill>
                  <a:srgbClr val="595959"/>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lIns="0" tIns="0" rIns="0" bIns="0" anchor="ctr"/>
          <a:lstStyle>
            <a:lvl1pPr algn="l" defTabSz="912813" fontAlgn="base">
              <a:defRPr kumimoji="1" sz="2400">
                <a:solidFill>
                  <a:schemeClr val="tx1"/>
                </a:solidFill>
                <a:latin typeface="Arial" charset="0"/>
                <a:ea typeface="ＭＳ Ｐゴシック" pitchFamily="50" charset="-128"/>
              </a:defRPr>
            </a:lvl1pPr>
            <a:lvl2pPr algn="l" defTabSz="912813" fontAlgn="base">
              <a:defRPr kumimoji="1" sz="2400">
                <a:solidFill>
                  <a:schemeClr val="tx1"/>
                </a:solidFill>
                <a:latin typeface="Arial" charset="0"/>
                <a:ea typeface="ＭＳ Ｐゴシック" pitchFamily="50" charset="-128"/>
              </a:defRPr>
            </a:lvl2pPr>
            <a:lvl3pPr marL="912813" algn="l" defTabSz="912813" fontAlgn="base">
              <a:defRPr kumimoji="1" sz="2400">
                <a:solidFill>
                  <a:schemeClr val="tx1"/>
                </a:solidFill>
                <a:latin typeface="Arial" charset="0"/>
                <a:ea typeface="ＭＳ Ｐゴシック" pitchFamily="50" charset="-128"/>
              </a:defRPr>
            </a:lvl3pPr>
            <a:lvl4pPr algn="l" defTabSz="912813" fontAlgn="base">
              <a:defRPr kumimoji="1" sz="2400">
                <a:solidFill>
                  <a:schemeClr val="tx1"/>
                </a:solidFill>
                <a:latin typeface="Arial" charset="0"/>
                <a:ea typeface="ＭＳ Ｐゴシック" pitchFamily="50" charset="-128"/>
              </a:defRPr>
            </a:lvl4pPr>
            <a:lvl5pPr algn="l" defTabSz="912813" fontAlgn="base">
              <a:defRPr kumimoji="1" sz="2400">
                <a:solidFill>
                  <a:schemeClr val="tx1"/>
                </a:solidFill>
                <a:latin typeface="Arial" charset="0"/>
                <a:ea typeface="ＭＳ Ｐゴシック" pitchFamily="50" charset="-128"/>
              </a:defRPr>
            </a:lvl5pPr>
            <a:lvl6pPr defTabSz="912813" fontAlgn="base">
              <a:spcBef>
                <a:spcPct val="0"/>
              </a:spcBef>
              <a:spcAft>
                <a:spcPct val="0"/>
              </a:spcAft>
              <a:defRPr kumimoji="1" sz="2400">
                <a:solidFill>
                  <a:schemeClr val="tx1"/>
                </a:solidFill>
                <a:latin typeface="Arial" charset="0"/>
                <a:ea typeface="ＭＳ Ｐゴシック" pitchFamily="50" charset="-128"/>
              </a:defRPr>
            </a:lvl6pPr>
            <a:lvl7pPr defTabSz="912813" fontAlgn="base">
              <a:spcBef>
                <a:spcPct val="0"/>
              </a:spcBef>
              <a:spcAft>
                <a:spcPct val="0"/>
              </a:spcAft>
              <a:defRPr kumimoji="1" sz="2400">
                <a:solidFill>
                  <a:schemeClr val="tx1"/>
                </a:solidFill>
                <a:latin typeface="Arial" charset="0"/>
                <a:ea typeface="ＭＳ Ｐゴシック" pitchFamily="50" charset="-128"/>
              </a:defRPr>
            </a:lvl7pPr>
            <a:lvl8pPr defTabSz="912813" fontAlgn="base">
              <a:spcBef>
                <a:spcPct val="0"/>
              </a:spcBef>
              <a:spcAft>
                <a:spcPct val="0"/>
              </a:spcAft>
              <a:defRPr kumimoji="1" sz="2400">
                <a:solidFill>
                  <a:schemeClr val="tx1"/>
                </a:solidFill>
                <a:latin typeface="Arial" charset="0"/>
                <a:ea typeface="ＭＳ Ｐゴシック" pitchFamily="50" charset="-128"/>
              </a:defRPr>
            </a:lvl8pPr>
            <a:lvl9pPr defTabSz="912813" fontAlgn="base">
              <a:spcBef>
                <a:spcPct val="0"/>
              </a:spcBef>
              <a:spcAft>
                <a:spcPct val="0"/>
              </a:spcAft>
              <a:defRPr kumimoji="1" sz="2400">
                <a:solidFill>
                  <a:schemeClr val="tx1"/>
                </a:solidFill>
                <a:latin typeface="Arial" charset="0"/>
                <a:ea typeface="ＭＳ Ｐゴシック" pitchFamily="50" charset="-128"/>
              </a:defRPr>
            </a:lvl9pPr>
          </a:lstStyle>
          <a:p>
            <a:pPr algn="ctr" fontAlgn="ctr"/>
            <a:endParaRPr lang="en-GB" altLang="ja-JP" sz="923" dirty="0">
              <a:solidFill>
                <a:prstClr val="black"/>
              </a:solidFill>
              <a:latin typeface="ＭＳ Ｐゴシック" pitchFamily="50" charset="-128"/>
            </a:endParaRPr>
          </a:p>
        </p:txBody>
      </p:sp>
      <p:sp>
        <p:nvSpPr>
          <p:cNvPr id="1647622" name="Rectangle 6"/>
          <p:cNvSpPr>
            <a:spLocks noGrp="1" noChangeArrowheads="1"/>
          </p:cNvSpPr>
          <p:nvPr>
            <p:ph type="ctrTitle" sz="quarter" hasCustomPrompt="1"/>
          </p:nvPr>
        </p:nvSpPr>
        <p:spPr bwMode="gray">
          <a:xfrm>
            <a:off x="663820" y="1335600"/>
            <a:ext cx="7805908" cy="18576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defRPr sz="2585">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noProof="0" dirty="0" smtClean="0"/>
              <a:t>マスタ タイトルの書式設定</a:t>
            </a:r>
          </a:p>
        </p:txBody>
      </p:sp>
      <p:sp>
        <p:nvSpPr>
          <p:cNvPr id="1647657" name="Rectangle 41"/>
          <p:cNvSpPr>
            <a:spLocks noGrp="1" noChangeArrowheads="1"/>
          </p:cNvSpPr>
          <p:nvPr>
            <p:ph type="ftr" sz="quarter" idx="3"/>
          </p:nvPr>
        </p:nvSpPr>
        <p:spPr bwMode="gray"/>
        <p:txBody>
          <a:bodyPr lIns="0" tIns="0" rIns="0" bIns="0"/>
          <a:lstStyle>
            <a:lvl1pPr>
              <a:defRPr/>
            </a:lvl1pPr>
          </a:lstStyle>
          <a:p>
            <a:r>
              <a:rPr lang="en-US" altLang="ja-JP" dirty="0" smtClean="0">
                <a:solidFill>
                  <a:prstClr val="black"/>
                </a:solidFill>
              </a:rPr>
              <a:t>Copyright 2017 FUJITSU LIMITED</a:t>
            </a:r>
            <a:endParaRPr lang="en-US" altLang="ja-JP" dirty="0">
              <a:solidFill>
                <a:prstClr val="black"/>
              </a:solidFill>
            </a:endParaRPr>
          </a:p>
        </p:txBody>
      </p:sp>
      <p:sp>
        <p:nvSpPr>
          <p:cNvPr id="40" name="Rectangle 22"/>
          <p:cNvSpPr>
            <a:spLocks noGrp="1" noChangeArrowheads="1"/>
          </p:cNvSpPr>
          <p:nvPr>
            <p:ph type="sldNum" sz="quarter" idx="4"/>
          </p:nvPr>
        </p:nvSpPr>
        <p:spPr bwMode="gray">
          <a:xfrm>
            <a:off x="4321420" y="6389688"/>
            <a:ext cx="498231"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defTabSz="885114">
              <a:defRPr sz="831">
                <a:solidFill>
                  <a:schemeClr val="tx1"/>
                </a:solidFill>
              </a:defRPr>
            </a:lvl1pPr>
          </a:lstStyle>
          <a:p>
            <a:fld id="{08DF107D-060D-43D3-997D-8A34C269D30F}" type="slidenum">
              <a:rPr lang="en-US" altLang="ja-JP">
                <a:solidFill>
                  <a:prstClr val="black"/>
                </a:solidFill>
              </a:rPr>
              <a:pPr/>
              <a:t>‹#›</a:t>
            </a:fld>
            <a:endParaRPr lang="en-US" altLang="ja-JP" dirty="0">
              <a:solidFill>
                <a:prstClr val="black"/>
              </a:solidFill>
            </a:endParaRPr>
          </a:p>
        </p:txBody>
      </p:sp>
      <p:sp>
        <p:nvSpPr>
          <p:cNvPr id="41" name="Line 4"/>
          <p:cNvSpPr>
            <a:spLocks noChangeShapeType="1"/>
          </p:cNvSpPr>
          <p:nvPr userDrawn="1"/>
        </p:nvSpPr>
        <p:spPr bwMode="gray">
          <a:xfrm>
            <a:off x="350227" y="6315075"/>
            <a:ext cx="8439150" cy="0"/>
          </a:xfrm>
          <a:prstGeom prst="line">
            <a:avLst/>
          </a:prstGeom>
          <a:noFill/>
          <a:ln w="1270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ja-JP" altLang="en-US" sz="1292" dirty="0"/>
          </a:p>
        </p:txBody>
      </p:sp>
      <p:grpSp>
        <p:nvGrpSpPr>
          <p:cNvPr id="42" name="Group 35"/>
          <p:cNvGrpSpPr>
            <a:grpSpLocks noChangeAspect="1"/>
          </p:cNvGrpSpPr>
          <p:nvPr userDrawn="1"/>
        </p:nvGrpSpPr>
        <p:grpSpPr bwMode="gray">
          <a:xfrm>
            <a:off x="7784123" y="276226"/>
            <a:ext cx="1085850" cy="657225"/>
            <a:chOff x="4969" y="50"/>
            <a:chExt cx="741" cy="414"/>
          </a:xfrm>
        </p:grpSpPr>
        <p:sp>
          <p:nvSpPr>
            <p:cNvPr id="43" name="AutoShape 36"/>
            <p:cNvSpPr>
              <a:spLocks noChangeAspect="1" noChangeArrowheads="1" noTextEdit="1"/>
            </p:cNvSpPr>
            <p:nvPr userDrawn="1"/>
          </p:nvSpPr>
          <p:spPr bwMode="gray">
            <a:xfrm>
              <a:off x="4969" y="50"/>
              <a:ext cx="741"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ja-JP" altLang="en-US" sz="1292" dirty="0"/>
            </a:p>
          </p:txBody>
        </p:sp>
        <p:sp>
          <p:nvSpPr>
            <p:cNvPr id="44" name="Freeform 37"/>
            <p:cNvSpPr>
              <a:spLocks/>
            </p:cNvSpPr>
            <p:nvPr userDrawn="1"/>
          </p:nvSpPr>
          <p:spPr bwMode="gray">
            <a:xfrm>
              <a:off x="5334" y="121"/>
              <a:ext cx="94" cy="72"/>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sz="1292" dirty="0"/>
            </a:p>
          </p:txBody>
        </p:sp>
        <p:sp>
          <p:nvSpPr>
            <p:cNvPr id="45" name="Freeform 38"/>
            <p:cNvSpPr>
              <a:spLocks/>
            </p:cNvSpPr>
            <p:nvPr userDrawn="1"/>
          </p:nvSpPr>
          <p:spPr bwMode="gray">
            <a:xfrm>
              <a:off x="5180" y="200"/>
              <a:ext cx="65" cy="106"/>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sz="1292" dirty="0"/>
            </a:p>
          </p:txBody>
        </p:sp>
        <p:sp>
          <p:nvSpPr>
            <p:cNvPr id="46" name="Freeform 39"/>
            <p:cNvSpPr>
              <a:spLocks/>
            </p:cNvSpPr>
            <p:nvPr userDrawn="1"/>
          </p:nvSpPr>
          <p:spPr bwMode="gray">
            <a:xfrm>
              <a:off x="5333" y="200"/>
              <a:ext cx="43" cy="148"/>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sz="1292" dirty="0"/>
            </a:p>
          </p:txBody>
        </p:sp>
        <p:sp>
          <p:nvSpPr>
            <p:cNvPr id="47" name="Freeform 40"/>
            <p:cNvSpPr>
              <a:spLocks/>
            </p:cNvSpPr>
            <p:nvPr userDrawn="1"/>
          </p:nvSpPr>
          <p:spPr bwMode="gray">
            <a:xfrm>
              <a:off x="5380" y="200"/>
              <a:ext cx="33" cy="106"/>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sz="1292" dirty="0"/>
            </a:p>
          </p:txBody>
        </p:sp>
        <p:sp>
          <p:nvSpPr>
            <p:cNvPr id="48" name="Freeform 41"/>
            <p:cNvSpPr>
              <a:spLocks/>
            </p:cNvSpPr>
            <p:nvPr userDrawn="1"/>
          </p:nvSpPr>
          <p:spPr bwMode="gray">
            <a:xfrm>
              <a:off x="5414" y="200"/>
              <a:ext cx="79" cy="106"/>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sz="1292" dirty="0"/>
            </a:p>
          </p:txBody>
        </p:sp>
        <p:sp>
          <p:nvSpPr>
            <p:cNvPr id="49" name="Freeform 42"/>
            <p:cNvSpPr>
              <a:spLocks/>
            </p:cNvSpPr>
            <p:nvPr userDrawn="1"/>
          </p:nvSpPr>
          <p:spPr bwMode="gray">
            <a:xfrm>
              <a:off x="5558" y="200"/>
              <a:ext cx="88" cy="107"/>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sz="1292" dirty="0"/>
            </a:p>
          </p:txBody>
        </p:sp>
        <p:sp>
          <p:nvSpPr>
            <p:cNvPr id="50" name="Freeform 43"/>
            <p:cNvSpPr>
              <a:spLocks/>
            </p:cNvSpPr>
            <p:nvPr userDrawn="1"/>
          </p:nvSpPr>
          <p:spPr bwMode="gray">
            <a:xfrm>
              <a:off x="5248" y="200"/>
              <a:ext cx="89" cy="108"/>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sz="1292" dirty="0"/>
            </a:p>
          </p:txBody>
        </p:sp>
        <p:sp>
          <p:nvSpPr>
            <p:cNvPr id="51" name="Freeform 44"/>
            <p:cNvSpPr>
              <a:spLocks/>
            </p:cNvSpPr>
            <p:nvPr userDrawn="1"/>
          </p:nvSpPr>
          <p:spPr bwMode="gray">
            <a:xfrm>
              <a:off x="5489" y="198"/>
              <a:ext cx="69" cy="110"/>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sz="1292" dirty="0"/>
            </a:p>
          </p:txBody>
        </p:sp>
      </p:grpSp>
      <p:sp>
        <p:nvSpPr>
          <p:cNvPr id="3" name="テキスト ボックス 2"/>
          <p:cNvSpPr txBox="1"/>
          <p:nvPr userDrawn="1"/>
        </p:nvSpPr>
        <p:spPr>
          <a:xfrm>
            <a:off x="378069" y="6380164"/>
            <a:ext cx="2583474" cy="142027"/>
          </a:xfrm>
          <a:prstGeom prst="rect">
            <a:avLst/>
          </a:prstGeom>
          <a:noFill/>
        </p:spPr>
        <p:txBody>
          <a:bodyPr vert="horz" lIns="0" tIns="0" rIns="0" bIns="0" rtlCol="0">
            <a:spAutoFit/>
          </a:bodyPr>
          <a:lstStyle/>
          <a:p>
            <a:pPr algn="l"/>
            <a:r>
              <a:rPr lang="en-US" altLang="ja-JP" sz="923" b="1" dirty="0" smtClean="0">
                <a:latin typeface="Arial"/>
                <a:sym typeface="Arial"/>
              </a:rPr>
              <a:t>FUJITSU CONFIDENTIAL</a:t>
            </a:r>
            <a:endParaRPr lang="ja-JP" altLang="en-US" sz="923" b="1" dirty="0">
              <a:latin typeface="Arial"/>
              <a:sym typeface="Arial"/>
            </a:endParaRPr>
          </a:p>
        </p:txBody>
      </p:sp>
    </p:spTree>
    <p:extLst>
      <p:ext uri="{BB962C8B-B14F-4D97-AF65-F5344CB8AC3E}">
        <p14:creationId xmlns:p14="http://schemas.microsoft.com/office/powerpoint/2010/main" val="3105762765"/>
      </p:ext>
    </p:extLst>
  </p:cSld>
  <p:clrMapOvr>
    <a:masterClrMapping/>
  </p:clrMapOvr>
  <p:timing>
    <p:tnLst>
      <p:par>
        <p:cTn id="1" dur="indefinite" restart="never" nodeType="tmRoot"/>
      </p:par>
    </p:tnLst>
  </p:timing>
  <p:hf hdr="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646594" name="Rectangle 2"/>
          <p:cNvSpPr>
            <a:spLocks noGrp="1" noChangeArrowheads="1"/>
          </p:cNvSpPr>
          <p:nvPr>
            <p:ph type="body" idx="1"/>
          </p:nvPr>
        </p:nvSpPr>
        <p:spPr bwMode="gray">
          <a:xfrm>
            <a:off x="296008" y="896938"/>
            <a:ext cx="8547589" cy="564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200" tIns="45720" rIns="79200" bIns="45720" numCol="1" anchor="t" anchorCtr="0" compatLnSpc="1">
            <a:prstTxWarp prst="textNoShape">
              <a:avLst/>
            </a:prstTxWarp>
          </a:bodyPr>
          <a:lstStyle/>
          <a:p>
            <a:pPr lvl="0"/>
            <a:r>
              <a:rPr lang="ja-JP" altLang="en-US" dirty="0" smtClean="0"/>
              <a:t>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a:t>
            </a:r>
          </a:p>
          <a:p>
            <a:pPr lvl="1"/>
            <a:r>
              <a:rPr lang="ja-JP" altLang="en-US" dirty="0" smtClean="0"/>
              <a:t>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a:t>
            </a:r>
          </a:p>
          <a:p>
            <a:pPr lvl="3"/>
            <a:r>
              <a:rPr lang="ja-JP" altLang="en-US" dirty="0" smtClean="0"/>
              <a:t>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a:t>
            </a:r>
          </a:p>
          <a:p>
            <a:pPr lvl="4"/>
            <a:r>
              <a:rPr lang="ja-JP" altLang="en-US" dirty="0" smtClean="0"/>
              <a:t>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a:t>
            </a:r>
          </a:p>
        </p:txBody>
      </p:sp>
      <p:sp>
        <p:nvSpPr>
          <p:cNvPr id="1646596" name="Line 4"/>
          <p:cNvSpPr>
            <a:spLocks noChangeShapeType="1"/>
          </p:cNvSpPr>
          <p:nvPr userDrawn="1"/>
        </p:nvSpPr>
        <p:spPr bwMode="gray">
          <a:xfrm>
            <a:off x="350227" y="6632575"/>
            <a:ext cx="8439150" cy="0"/>
          </a:xfrm>
          <a:prstGeom prst="line">
            <a:avLst/>
          </a:prstGeom>
          <a:noFill/>
          <a:ln w="1270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92" dirty="0"/>
          </a:p>
        </p:txBody>
      </p:sp>
      <p:sp>
        <p:nvSpPr>
          <p:cNvPr id="1646597" name="Line 5"/>
          <p:cNvSpPr>
            <a:spLocks noChangeShapeType="1"/>
          </p:cNvSpPr>
          <p:nvPr userDrawn="1"/>
        </p:nvSpPr>
        <p:spPr bwMode="gray">
          <a:xfrm>
            <a:off x="350227" y="546172"/>
            <a:ext cx="8439150" cy="0"/>
          </a:xfrm>
          <a:prstGeom prst="line">
            <a:avLst/>
          </a:prstGeom>
          <a:noFill/>
          <a:ln w="1905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sz="1292" dirty="0"/>
          </a:p>
        </p:txBody>
      </p:sp>
      <p:sp>
        <p:nvSpPr>
          <p:cNvPr id="1646599" name="AutoShape 7"/>
          <p:cNvSpPr>
            <a:spLocks noChangeArrowheads="1"/>
          </p:cNvSpPr>
          <p:nvPr userDrawn="1"/>
        </p:nvSpPr>
        <p:spPr bwMode="gray">
          <a:xfrm>
            <a:off x="4545623" y="0"/>
            <a:ext cx="52754" cy="44450"/>
          </a:xfrm>
          <a:prstGeom prst="triangle">
            <a:avLst>
              <a:gd name="adj" fmla="val 50000"/>
            </a:avLst>
          </a:prstGeom>
          <a:solidFill>
            <a:srgbClr val="C0C0C0"/>
          </a:solidFill>
          <a:ln>
            <a:noFill/>
          </a:ln>
          <a:effectLst/>
          <a:extLst>
            <a:ext uri="{91240B29-F687-4F45-9708-019B960494DF}">
              <a14:hiddenLine xmlns:a14="http://schemas.microsoft.com/office/drawing/2010/main" w="9525" algn="ctr">
                <a:solidFill>
                  <a:srgbClr val="595959"/>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lIns="84395" tIns="42198" rIns="84395" bIns="42198" anchor="ctr"/>
          <a:lstStyle>
            <a:lvl1pPr algn="l" defTabSz="912813" fontAlgn="base">
              <a:defRPr kumimoji="1" sz="2400">
                <a:solidFill>
                  <a:schemeClr val="tx1"/>
                </a:solidFill>
                <a:latin typeface="Arial" charset="0"/>
                <a:ea typeface="ＭＳ Ｐゴシック" pitchFamily="50" charset="-128"/>
              </a:defRPr>
            </a:lvl1pPr>
            <a:lvl2pPr algn="l" defTabSz="912813" fontAlgn="base">
              <a:defRPr kumimoji="1" sz="2400">
                <a:solidFill>
                  <a:schemeClr val="tx1"/>
                </a:solidFill>
                <a:latin typeface="Arial" charset="0"/>
                <a:ea typeface="ＭＳ Ｐゴシック" pitchFamily="50" charset="-128"/>
              </a:defRPr>
            </a:lvl2pPr>
            <a:lvl3pPr marL="912813" algn="l" defTabSz="912813" fontAlgn="base">
              <a:defRPr kumimoji="1" sz="2400">
                <a:solidFill>
                  <a:schemeClr val="tx1"/>
                </a:solidFill>
                <a:latin typeface="Arial" charset="0"/>
                <a:ea typeface="ＭＳ Ｐゴシック" pitchFamily="50" charset="-128"/>
              </a:defRPr>
            </a:lvl3pPr>
            <a:lvl4pPr algn="l" defTabSz="912813" fontAlgn="base">
              <a:defRPr kumimoji="1" sz="2400">
                <a:solidFill>
                  <a:schemeClr val="tx1"/>
                </a:solidFill>
                <a:latin typeface="Arial" charset="0"/>
                <a:ea typeface="ＭＳ Ｐゴシック" pitchFamily="50" charset="-128"/>
              </a:defRPr>
            </a:lvl4pPr>
            <a:lvl5pPr algn="l" defTabSz="912813" fontAlgn="base">
              <a:defRPr kumimoji="1" sz="2400">
                <a:solidFill>
                  <a:schemeClr val="tx1"/>
                </a:solidFill>
                <a:latin typeface="Arial" charset="0"/>
                <a:ea typeface="ＭＳ Ｐゴシック" pitchFamily="50" charset="-128"/>
              </a:defRPr>
            </a:lvl5pPr>
            <a:lvl6pPr defTabSz="912813" fontAlgn="base">
              <a:spcBef>
                <a:spcPct val="0"/>
              </a:spcBef>
              <a:spcAft>
                <a:spcPct val="0"/>
              </a:spcAft>
              <a:defRPr kumimoji="1" sz="2400">
                <a:solidFill>
                  <a:schemeClr val="tx1"/>
                </a:solidFill>
                <a:latin typeface="Arial" charset="0"/>
                <a:ea typeface="ＭＳ Ｐゴシック" pitchFamily="50" charset="-128"/>
              </a:defRPr>
            </a:lvl6pPr>
            <a:lvl7pPr defTabSz="912813" fontAlgn="base">
              <a:spcBef>
                <a:spcPct val="0"/>
              </a:spcBef>
              <a:spcAft>
                <a:spcPct val="0"/>
              </a:spcAft>
              <a:defRPr kumimoji="1" sz="2400">
                <a:solidFill>
                  <a:schemeClr val="tx1"/>
                </a:solidFill>
                <a:latin typeface="Arial" charset="0"/>
                <a:ea typeface="ＭＳ Ｐゴシック" pitchFamily="50" charset="-128"/>
              </a:defRPr>
            </a:lvl7pPr>
            <a:lvl8pPr defTabSz="912813" fontAlgn="base">
              <a:spcBef>
                <a:spcPct val="0"/>
              </a:spcBef>
              <a:spcAft>
                <a:spcPct val="0"/>
              </a:spcAft>
              <a:defRPr kumimoji="1" sz="2400">
                <a:solidFill>
                  <a:schemeClr val="tx1"/>
                </a:solidFill>
                <a:latin typeface="Arial" charset="0"/>
                <a:ea typeface="ＭＳ Ｐゴシック" pitchFamily="50" charset="-128"/>
              </a:defRPr>
            </a:lvl8pPr>
            <a:lvl9pPr defTabSz="912813" fontAlgn="base">
              <a:spcBef>
                <a:spcPct val="0"/>
              </a:spcBef>
              <a:spcAft>
                <a:spcPct val="0"/>
              </a:spcAft>
              <a:defRPr kumimoji="1" sz="2400">
                <a:solidFill>
                  <a:schemeClr val="tx1"/>
                </a:solidFill>
                <a:latin typeface="Arial" charset="0"/>
                <a:ea typeface="ＭＳ Ｐゴシック" pitchFamily="50" charset="-128"/>
              </a:defRPr>
            </a:lvl9pPr>
          </a:lstStyle>
          <a:p>
            <a:pPr algn="ctr" fontAlgn="ctr"/>
            <a:endParaRPr lang="en-GB" altLang="ja-JP" sz="923" dirty="0">
              <a:latin typeface="ＭＳ Ｐゴシック" pitchFamily="50" charset="-128"/>
            </a:endParaRPr>
          </a:p>
        </p:txBody>
      </p:sp>
      <p:sp>
        <p:nvSpPr>
          <p:cNvPr id="1646600" name="Rectangle 8"/>
          <p:cNvSpPr>
            <a:spLocks noGrp="1" noChangeArrowheads="1"/>
          </p:cNvSpPr>
          <p:nvPr>
            <p:ph type="title"/>
          </p:nvPr>
        </p:nvSpPr>
        <p:spPr bwMode="gray">
          <a:xfrm>
            <a:off x="274028" y="96265"/>
            <a:ext cx="7738696"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90000" tIns="47882" rIns="90000" bIns="47882" numCol="1" anchor="ctr" anchorCtr="0" compatLnSpc="1">
            <a:prstTxWarp prst="textNoShape">
              <a:avLst/>
            </a:prstTxWarp>
          </a:bodyPr>
          <a:lstStyle/>
          <a:p>
            <a:pPr lvl="0"/>
            <a:r>
              <a:rPr lang="ja-JP" altLang="en-US" smtClean="0"/>
              <a:t>マスタ タイトルの書式設定 </a:t>
            </a:r>
          </a:p>
        </p:txBody>
      </p:sp>
      <p:sp>
        <p:nvSpPr>
          <p:cNvPr id="1646614" name="Rectangle 22"/>
          <p:cNvSpPr>
            <a:spLocks noGrp="1" noChangeArrowheads="1"/>
          </p:cNvSpPr>
          <p:nvPr>
            <p:ph type="sldNum" sz="quarter" idx="4"/>
          </p:nvPr>
        </p:nvSpPr>
        <p:spPr bwMode="gray">
          <a:xfrm>
            <a:off x="4321420" y="6680200"/>
            <a:ext cx="498231" cy="13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defTabSz="885114">
              <a:defRPr sz="831">
                <a:solidFill>
                  <a:schemeClr val="tx1"/>
                </a:solidFill>
              </a:defRPr>
            </a:lvl1pPr>
          </a:lstStyle>
          <a:p>
            <a:fld id="{08DF107D-060D-43D3-997D-8A34C269D30F}" type="slidenum">
              <a:rPr lang="en-US" altLang="ja-JP"/>
              <a:pPr/>
              <a:t>‹#›</a:t>
            </a:fld>
            <a:endParaRPr lang="en-US" altLang="ja-JP" dirty="0"/>
          </a:p>
        </p:txBody>
      </p:sp>
      <p:sp>
        <p:nvSpPr>
          <p:cNvPr id="1646615" name="Rectangle 23"/>
          <p:cNvSpPr>
            <a:spLocks noGrp="1" noChangeArrowheads="1"/>
          </p:cNvSpPr>
          <p:nvPr>
            <p:ph type="ftr" sz="quarter" idx="3"/>
          </p:nvPr>
        </p:nvSpPr>
        <p:spPr bwMode="gray">
          <a:xfrm>
            <a:off x="4881197" y="6685624"/>
            <a:ext cx="3887665" cy="134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885114">
              <a:defRPr sz="738">
                <a:solidFill>
                  <a:schemeClr val="tx1"/>
                </a:solidFill>
              </a:defRPr>
            </a:lvl1pPr>
          </a:lstStyle>
          <a:p>
            <a:r>
              <a:rPr lang="en-US" altLang="ja-JP" dirty="0" smtClean="0"/>
              <a:t>Copyright 2017 FUJITSU LIMITED</a:t>
            </a:r>
            <a:endParaRPr lang="en-US" altLang="ja-JP" dirty="0"/>
          </a:p>
        </p:txBody>
      </p:sp>
    </p:spTree>
  </p:cSld>
  <p:clrMap bg1="lt1" tx1="dk1" bg2="lt2" tx2="dk2" accent1="accent1" accent2="accent2" accent3="accent3" accent4="accent4" accent5="accent5" accent6="accent6" hlink="hlink" folHlink="folHlink"/>
  <p:sldLayoutIdLst>
    <p:sldLayoutId id="2147483657" r:id="rId1"/>
    <p:sldLayoutId id="2147483665" r:id="rId2"/>
    <p:sldLayoutId id="2147483658" r:id="rId3"/>
    <p:sldLayoutId id="2147483660" r:id="rId4"/>
    <p:sldLayoutId id="2147483662" r:id="rId5"/>
    <p:sldLayoutId id="2147483663" r:id="rId6"/>
    <p:sldLayoutId id="2147483664" r:id="rId7"/>
  </p:sldLayoutIdLst>
  <p:timing>
    <p:tnLst>
      <p:par>
        <p:cTn id="1" dur="indefinite" restart="never" nodeType="tmRoot"/>
      </p:par>
    </p:tnLst>
  </p:timing>
  <p:hf hdr="0"/>
  <p:txStyles>
    <p:titleStyle>
      <a:lvl1pPr algn="l" defTabSz="885114" rtl="0" fontAlgn="ctr">
        <a:spcBef>
          <a:spcPct val="0"/>
        </a:spcBef>
        <a:spcAft>
          <a:spcPct val="0"/>
        </a:spcAft>
        <a:defRPr kumimoji="1" sz="2585">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885114" rtl="0" fontAlgn="ctr">
        <a:spcBef>
          <a:spcPct val="0"/>
        </a:spcBef>
        <a:spcAft>
          <a:spcPct val="0"/>
        </a:spcAft>
        <a:defRPr kumimoji="1">
          <a:solidFill>
            <a:schemeClr val="tx1"/>
          </a:solidFill>
          <a:latin typeface="Arial" charset="0"/>
          <a:ea typeface="ＭＳ Ｐゴシック" pitchFamily="50" charset="-128"/>
        </a:defRPr>
      </a:lvl2pPr>
      <a:lvl3pPr algn="l" defTabSz="885114" rtl="0" fontAlgn="ctr">
        <a:spcBef>
          <a:spcPct val="0"/>
        </a:spcBef>
        <a:spcAft>
          <a:spcPct val="0"/>
        </a:spcAft>
        <a:defRPr kumimoji="1">
          <a:solidFill>
            <a:schemeClr val="tx1"/>
          </a:solidFill>
          <a:latin typeface="Arial" charset="0"/>
          <a:ea typeface="ＭＳ Ｐゴシック" pitchFamily="50" charset="-128"/>
        </a:defRPr>
      </a:lvl3pPr>
      <a:lvl4pPr algn="l" defTabSz="885114" rtl="0" fontAlgn="ctr">
        <a:spcBef>
          <a:spcPct val="0"/>
        </a:spcBef>
        <a:spcAft>
          <a:spcPct val="0"/>
        </a:spcAft>
        <a:defRPr kumimoji="1">
          <a:solidFill>
            <a:schemeClr val="tx1"/>
          </a:solidFill>
          <a:latin typeface="Arial" charset="0"/>
          <a:ea typeface="ＭＳ Ｐゴシック" pitchFamily="50" charset="-128"/>
        </a:defRPr>
      </a:lvl4pPr>
      <a:lvl5pPr algn="l" defTabSz="885114" rtl="0" fontAlgn="ctr">
        <a:spcBef>
          <a:spcPct val="0"/>
        </a:spcBef>
        <a:spcAft>
          <a:spcPct val="0"/>
        </a:spcAft>
        <a:defRPr kumimoji="1">
          <a:solidFill>
            <a:schemeClr val="tx1"/>
          </a:solidFill>
          <a:latin typeface="Arial" charset="0"/>
          <a:ea typeface="ＭＳ Ｐゴシック" pitchFamily="50" charset="-128"/>
        </a:defRPr>
      </a:lvl5pPr>
      <a:lvl6pPr marL="422041" algn="l" defTabSz="885114" rtl="0" fontAlgn="ctr">
        <a:spcBef>
          <a:spcPct val="0"/>
        </a:spcBef>
        <a:spcAft>
          <a:spcPct val="0"/>
        </a:spcAft>
        <a:defRPr kumimoji="1">
          <a:solidFill>
            <a:schemeClr val="tx1"/>
          </a:solidFill>
          <a:latin typeface="Arial" charset="0"/>
          <a:ea typeface="ＭＳ Ｐゴシック" pitchFamily="50" charset="-128"/>
        </a:defRPr>
      </a:lvl6pPr>
      <a:lvl7pPr marL="844083" algn="l" defTabSz="885114" rtl="0" fontAlgn="ctr">
        <a:spcBef>
          <a:spcPct val="0"/>
        </a:spcBef>
        <a:spcAft>
          <a:spcPct val="0"/>
        </a:spcAft>
        <a:defRPr kumimoji="1">
          <a:solidFill>
            <a:schemeClr val="tx1"/>
          </a:solidFill>
          <a:latin typeface="Arial" charset="0"/>
          <a:ea typeface="ＭＳ Ｐゴシック" pitchFamily="50" charset="-128"/>
        </a:defRPr>
      </a:lvl7pPr>
      <a:lvl8pPr marL="1266124" algn="l" defTabSz="885114" rtl="0" fontAlgn="ctr">
        <a:spcBef>
          <a:spcPct val="0"/>
        </a:spcBef>
        <a:spcAft>
          <a:spcPct val="0"/>
        </a:spcAft>
        <a:defRPr kumimoji="1">
          <a:solidFill>
            <a:schemeClr val="tx1"/>
          </a:solidFill>
          <a:latin typeface="Arial" charset="0"/>
          <a:ea typeface="ＭＳ Ｐゴシック" pitchFamily="50" charset="-128"/>
        </a:defRPr>
      </a:lvl8pPr>
      <a:lvl9pPr marL="1688165" algn="l" defTabSz="885114" rtl="0" fontAlgn="ctr">
        <a:spcBef>
          <a:spcPct val="0"/>
        </a:spcBef>
        <a:spcAft>
          <a:spcPct val="0"/>
        </a:spcAft>
        <a:defRPr kumimoji="1">
          <a:solidFill>
            <a:schemeClr val="tx1"/>
          </a:solidFill>
          <a:latin typeface="Arial" charset="0"/>
          <a:ea typeface="ＭＳ Ｐゴシック" pitchFamily="50" charset="-128"/>
        </a:defRPr>
      </a:lvl9pPr>
    </p:titleStyle>
    <p:bodyStyle>
      <a:lvl1pPr marL="165593" indent="-165593" algn="l" defTabSz="885114" rtl="0" fontAlgn="ctr">
        <a:lnSpc>
          <a:spcPct val="110000"/>
        </a:lnSpc>
        <a:spcBef>
          <a:spcPct val="30000"/>
        </a:spcBef>
        <a:spcAft>
          <a:spcPct val="30000"/>
        </a:spcAft>
        <a:buClr>
          <a:srgbClr val="A30B1A"/>
        </a:buClr>
        <a:buFont typeface="Wingdings" pitchFamily="2" charset="2"/>
        <a:buChar char="n"/>
        <a:defRPr kumimoji="1" sz="1292">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175851" algn="l" defTabSz="885114" rtl="0" fontAlgn="ctr">
        <a:lnSpc>
          <a:spcPct val="110000"/>
        </a:lnSpc>
        <a:spcBef>
          <a:spcPct val="10000"/>
        </a:spcBef>
        <a:spcAft>
          <a:spcPct val="10000"/>
        </a:spcAft>
        <a:buClr>
          <a:srgbClr val="969696"/>
        </a:buClr>
        <a:buSzPct val="80000"/>
        <a:buFont typeface="Wingdings" pitchFamily="2" charset="2"/>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354632" indent="-165593" algn="l" defTabSz="885114" rtl="0" fontAlgn="ctr">
        <a:lnSpc>
          <a:spcPct val="110000"/>
        </a:lnSpc>
        <a:spcBef>
          <a:spcPct val="10000"/>
        </a:spcBef>
        <a:spcAft>
          <a:spcPct val="10000"/>
        </a:spcAft>
        <a:buClr>
          <a:srgbClr val="87867E"/>
        </a:buClr>
        <a:buFont typeface="Wingdings" pitchFamily="2" charset="2"/>
        <a:buChar char="n"/>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363424" algn="l" defTabSz="885114" rtl="0" fontAlgn="ctr">
        <a:lnSpc>
          <a:spcPct val="110000"/>
        </a:lnSpc>
        <a:spcBef>
          <a:spcPct val="10000"/>
        </a:spcBef>
        <a:spcAft>
          <a:spcPct val="10000"/>
        </a:spcAft>
        <a:buClr>
          <a:schemeClr val="tx1"/>
        </a:buClr>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492382" indent="-124561" algn="l" defTabSz="885114" rtl="0" fontAlgn="base">
        <a:lnSpc>
          <a:spcPct val="110000"/>
        </a:lnSpc>
        <a:spcBef>
          <a:spcPct val="10000"/>
        </a:spcBef>
        <a:spcAft>
          <a:spcPct val="10000"/>
        </a:spcAft>
        <a:buClr>
          <a:srgbClr val="87867E"/>
        </a:buClr>
        <a:buChar char="•"/>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914423"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6pPr>
      <a:lvl7pPr marL="1336464"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7pPr>
      <a:lvl8pPr marL="1758506"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8pPr>
      <a:lvl9pPr marL="2180547"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646594" name="Rectangle 2"/>
          <p:cNvSpPr>
            <a:spLocks noGrp="1" noChangeArrowheads="1"/>
          </p:cNvSpPr>
          <p:nvPr>
            <p:ph type="body" idx="1"/>
          </p:nvPr>
        </p:nvSpPr>
        <p:spPr bwMode="gray">
          <a:xfrm>
            <a:off x="296008" y="896938"/>
            <a:ext cx="8547589" cy="564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200" tIns="45720" rIns="79200" bIns="45720" numCol="1" anchor="t" anchorCtr="0" compatLnSpc="1">
            <a:prstTxWarp prst="textNoShape">
              <a:avLst/>
            </a:prstTxWarp>
          </a:bodyPr>
          <a:lstStyle/>
          <a:p>
            <a:pPr lvl="0"/>
            <a:r>
              <a:rPr lang="ja-JP" altLang="en-US" dirty="0" smtClean="0"/>
              <a:t>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a:t>
            </a:r>
          </a:p>
          <a:p>
            <a:pPr lvl="1"/>
            <a:r>
              <a:rPr lang="ja-JP" altLang="en-US" dirty="0" smtClean="0"/>
              <a:t>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a:t>
            </a:r>
          </a:p>
          <a:p>
            <a:pPr lvl="3"/>
            <a:r>
              <a:rPr lang="ja-JP" altLang="en-US" dirty="0" smtClean="0"/>
              <a:t>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a:t>
            </a:r>
          </a:p>
          <a:p>
            <a:pPr lvl="4"/>
            <a:r>
              <a:rPr lang="ja-JP" altLang="en-US" dirty="0" smtClean="0"/>
              <a:t>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a:t>
            </a:r>
          </a:p>
        </p:txBody>
      </p:sp>
      <p:sp>
        <p:nvSpPr>
          <p:cNvPr id="1646596" name="Line 4"/>
          <p:cNvSpPr>
            <a:spLocks noChangeShapeType="1"/>
          </p:cNvSpPr>
          <p:nvPr userDrawn="1"/>
        </p:nvSpPr>
        <p:spPr bwMode="gray">
          <a:xfrm>
            <a:off x="350227" y="6632575"/>
            <a:ext cx="8439150" cy="0"/>
          </a:xfrm>
          <a:prstGeom prst="line">
            <a:avLst/>
          </a:prstGeom>
          <a:noFill/>
          <a:ln w="1270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92" dirty="0"/>
          </a:p>
        </p:txBody>
      </p:sp>
      <p:sp>
        <p:nvSpPr>
          <p:cNvPr id="1646597" name="Line 5"/>
          <p:cNvSpPr>
            <a:spLocks noChangeShapeType="1"/>
          </p:cNvSpPr>
          <p:nvPr userDrawn="1"/>
        </p:nvSpPr>
        <p:spPr bwMode="gray">
          <a:xfrm>
            <a:off x="350227" y="544513"/>
            <a:ext cx="8439150" cy="0"/>
          </a:xfrm>
          <a:prstGeom prst="line">
            <a:avLst/>
          </a:prstGeom>
          <a:noFill/>
          <a:ln w="1905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sz="1292" dirty="0"/>
          </a:p>
        </p:txBody>
      </p:sp>
      <p:sp>
        <p:nvSpPr>
          <p:cNvPr id="1646599" name="AutoShape 7"/>
          <p:cNvSpPr>
            <a:spLocks noChangeArrowheads="1"/>
          </p:cNvSpPr>
          <p:nvPr userDrawn="1"/>
        </p:nvSpPr>
        <p:spPr bwMode="gray">
          <a:xfrm>
            <a:off x="4545623" y="0"/>
            <a:ext cx="52754" cy="44450"/>
          </a:xfrm>
          <a:prstGeom prst="triangle">
            <a:avLst>
              <a:gd name="adj" fmla="val 50000"/>
            </a:avLst>
          </a:prstGeom>
          <a:solidFill>
            <a:srgbClr val="C0C0C0"/>
          </a:solidFill>
          <a:ln>
            <a:noFill/>
          </a:ln>
          <a:effectLst/>
          <a:extLst>
            <a:ext uri="{91240B29-F687-4F45-9708-019B960494DF}">
              <a14:hiddenLine xmlns:a14="http://schemas.microsoft.com/office/drawing/2010/main" w="9525" algn="ctr">
                <a:solidFill>
                  <a:srgbClr val="595959"/>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lIns="84395" tIns="42198" rIns="84395" bIns="42198" anchor="ctr"/>
          <a:lstStyle>
            <a:lvl1pPr algn="l" defTabSz="912813" fontAlgn="base">
              <a:defRPr kumimoji="1" sz="2400">
                <a:solidFill>
                  <a:schemeClr val="tx1"/>
                </a:solidFill>
                <a:latin typeface="Arial" charset="0"/>
                <a:ea typeface="ＭＳ Ｐゴシック" pitchFamily="50" charset="-128"/>
              </a:defRPr>
            </a:lvl1pPr>
            <a:lvl2pPr algn="l" defTabSz="912813" fontAlgn="base">
              <a:defRPr kumimoji="1" sz="2400">
                <a:solidFill>
                  <a:schemeClr val="tx1"/>
                </a:solidFill>
                <a:latin typeface="Arial" charset="0"/>
                <a:ea typeface="ＭＳ Ｐゴシック" pitchFamily="50" charset="-128"/>
              </a:defRPr>
            </a:lvl2pPr>
            <a:lvl3pPr marL="912813" algn="l" defTabSz="912813" fontAlgn="base">
              <a:defRPr kumimoji="1" sz="2400">
                <a:solidFill>
                  <a:schemeClr val="tx1"/>
                </a:solidFill>
                <a:latin typeface="Arial" charset="0"/>
                <a:ea typeface="ＭＳ Ｐゴシック" pitchFamily="50" charset="-128"/>
              </a:defRPr>
            </a:lvl3pPr>
            <a:lvl4pPr algn="l" defTabSz="912813" fontAlgn="base">
              <a:defRPr kumimoji="1" sz="2400">
                <a:solidFill>
                  <a:schemeClr val="tx1"/>
                </a:solidFill>
                <a:latin typeface="Arial" charset="0"/>
                <a:ea typeface="ＭＳ Ｐゴシック" pitchFamily="50" charset="-128"/>
              </a:defRPr>
            </a:lvl4pPr>
            <a:lvl5pPr algn="l" defTabSz="912813" fontAlgn="base">
              <a:defRPr kumimoji="1" sz="2400">
                <a:solidFill>
                  <a:schemeClr val="tx1"/>
                </a:solidFill>
                <a:latin typeface="Arial" charset="0"/>
                <a:ea typeface="ＭＳ Ｐゴシック" pitchFamily="50" charset="-128"/>
              </a:defRPr>
            </a:lvl5pPr>
            <a:lvl6pPr defTabSz="912813" fontAlgn="base">
              <a:spcBef>
                <a:spcPct val="0"/>
              </a:spcBef>
              <a:spcAft>
                <a:spcPct val="0"/>
              </a:spcAft>
              <a:defRPr kumimoji="1" sz="2400">
                <a:solidFill>
                  <a:schemeClr val="tx1"/>
                </a:solidFill>
                <a:latin typeface="Arial" charset="0"/>
                <a:ea typeface="ＭＳ Ｐゴシック" pitchFamily="50" charset="-128"/>
              </a:defRPr>
            </a:lvl6pPr>
            <a:lvl7pPr defTabSz="912813" fontAlgn="base">
              <a:spcBef>
                <a:spcPct val="0"/>
              </a:spcBef>
              <a:spcAft>
                <a:spcPct val="0"/>
              </a:spcAft>
              <a:defRPr kumimoji="1" sz="2400">
                <a:solidFill>
                  <a:schemeClr val="tx1"/>
                </a:solidFill>
                <a:latin typeface="Arial" charset="0"/>
                <a:ea typeface="ＭＳ Ｐゴシック" pitchFamily="50" charset="-128"/>
              </a:defRPr>
            </a:lvl7pPr>
            <a:lvl8pPr defTabSz="912813" fontAlgn="base">
              <a:spcBef>
                <a:spcPct val="0"/>
              </a:spcBef>
              <a:spcAft>
                <a:spcPct val="0"/>
              </a:spcAft>
              <a:defRPr kumimoji="1" sz="2400">
                <a:solidFill>
                  <a:schemeClr val="tx1"/>
                </a:solidFill>
                <a:latin typeface="Arial" charset="0"/>
                <a:ea typeface="ＭＳ Ｐゴシック" pitchFamily="50" charset="-128"/>
              </a:defRPr>
            </a:lvl8pPr>
            <a:lvl9pPr defTabSz="912813" fontAlgn="base">
              <a:spcBef>
                <a:spcPct val="0"/>
              </a:spcBef>
              <a:spcAft>
                <a:spcPct val="0"/>
              </a:spcAft>
              <a:defRPr kumimoji="1" sz="2400">
                <a:solidFill>
                  <a:schemeClr val="tx1"/>
                </a:solidFill>
                <a:latin typeface="Arial" charset="0"/>
                <a:ea typeface="ＭＳ Ｐゴシック" pitchFamily="50" charset="-128"/>
              </a:defRPr>
            </a:lvl9pPr>
          </a:lstStyle>
          <a:p>
            <a:pPr algn="ctr" fontAlgn="ctr"/>
            <a:endParaRPr lang="en-GB" altLang="ja-JP" sz="923" dirty="0">
              <a:solidFill>
                <a:prstClr val="black"/>
              </a:solidFill>
              <a:latin typeface="ＭＳ Ｐゴシック" pitchFamily="50" charset="-128"/>
            </a:endParaRPr>
          </a:p>
        </p:txBody>
      </p:sp>
      <p:sp>
        <p:nvSpPr>
          <p:cNvPr id="1646600" name="Rectangle 8"/>
          <p:cNvSpPr>
            <a:spLocks noGrp="1" noChangeArrowheads="1"/>
          </p:cNvSpPr>
          <p:nvPr>
            <p:ph type="title"/>
          </p:nvPr>
        </p:nvSpPr>
        <p:spPr bwMode="gray">
          <a:xfrm>
            <a:off x="274028" y="85725"/>
            <a:ext cx="7738696"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90000" tIns="47882" rIns="90000" bIns="47882" numCol="1" anchor="ctr" anchorCtr="0" compatLnSpc="1">
            <a:prstTxWarp prst="textNoShape">
              <a:avLst/>
            </a:prstTxWarp>
          </a:bodyPr>
          <a:lstStyle/>
          <a:p>
            <a:pPr lvl="0"/>
            <a:r>
              <a:rPr lang="ja-JP" altLang="en-US" smtClean="0"/>
              <a:t>マスタ タイトルの書式設定 </a:t>
            </a:r>
          </a:p>
        </p:txBody>
      </p:sp>
      <p:sp>
        <p:nvSpPr>
          <p:cNvPr id="1646614" name="Rectangle 22"/>
          <p:cNvSpPr>
            <a:spLocks noGrp="1" noChangeArrowheads="1"/>
          </p:cNvSpPr>
          <p:nvPr>
            <p:ph type="sldNum" sz="quarter" idx="4"/>
          </p:nvPr>
        </p:nvSpPr>
        <p:spPr bwMode="gray">
          <a:xfrm>
            <a:off x="4321420" y="6680200"/>
            <a:ext cx="498231" cy="13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defTabSz="885114">
              <a:defRPr sz="831">
                <a:solidFill>
                  <a:schemeClr val="tx1"/>
                </a:solidFill>
              </a:defRPr>
            </a:lvl1pPr>
          </a:lstStyle>
          <a:p>
            <a:fld id="{08DF107D-060D-43D3-997D-8A34C269D30F}" type="slidenum">
              <a:rPr lang="en-US" altLang="ja-JP">
                <a:solidFill>
                  <a:prstClr val="black"/>
                </a:solidFill>
              </a:rPr>
              <a:pPr/>
              <a:t>‹#›</a:t>
            </a:fld>
            <a:endParaRPr lang="en-US" altLang="ja-JP" dirty="0">
              <a:solidFill>
                <a:prstClr val="black"/>
              </a:solidFill>
            </a:endParaRPr>
          </a:p>
        </p:txBody>
      </p:sp>
      <p:sp>
        <p:nvSpPr>
          <p:cNvPr id="1646615" name="Rectangle 23"/>
          <p:cNvSpPr>
            <a:spLocks noGrp="1" noChangeArrowheads="1"/>
          </p:cNvSpPr>
          <p:nvPr>
            <p:ph type="ftr" sz="quarter" idx="3"/>
          </p:nvPr>
        </p:nvSpPr>
        <p:spPr bwMode="gray">
          <a:xfrm>
            <a:off x="4881197" y="6685624"/>
            <a:ext cx="3887665" cy="134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885114">
              <a:defRPr sz="738">
                <a:solidFill>
                  <a:schemeClr val="tx1"/>
                </a:solidFill>
              </a:defRPr>
            </a:lvl1pPr>
          </a:lstStyle>
          <a:p>
            <a:r>
              <a:rPr lang="en-US" altLang="ja-JP" dirty="0" smtClean="0">
                <a:solidFill>
                  <a:prstClr val="black"/>
                </a:solidFill>
              </a:rPr>
              <a:t>Copyright 2017 FUJITSU LIMITED</a:t>
            </a:r>
            <a:endParaRPr lang="en-US" altLang="ja-JP" dirty="0">
              <a:solidFill>
                <a:prstClr val="black"/>
              </a:solidFill>
            </a:endParaRPr>
          </a:p>
        </p:txBody>
      </p:sp>
    </p:spTree>
    <p:extLst>
      <p:ext uri="{BB962C8B-B14F-4D97-AF65-F5344CB8AC3E}">
        <p14:creationId xmlns:p14="http://schemas.microsoft.com/office/powerpoint/2010/main" val="157522021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timing>
    <p:tnLst>
      <p:par>
        <p:cTn id="1" dur="indefinite" restart="never" nodeType="tmRoot"/>
      </p:par>
    </p:tnLst>
  </p:timing>
  <p:hf hdr="0"/>
  <p:txStyles>
    <p:titleStyle>
      <a:lvl1pPr algn="l" defTabSz="885114" rtl="0" fontAlgn="ctr">
        <a:spcBef>
          <a:spcPct val="0"/>
        </a:spcBef>
        <a:spcAft>
          <a:spcPct val="0"/>
        </a:spcAft>
        <a:defRPr kumimoji="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885114" rtl="0" fontAlgn="ctr">
        <a:spcBef>
          <a:spcPct val="0"/>
        </a:spcBef>
        <a:spcAft>
          <a:spcPct val="0"/>
        </a:spcAft>
        <a:defRPr kumimoji="1">
          <a:solidFill>
            <a:schemeClr val="tx1"/>
          </a:solidFill>
          <a:latin typeface="Arial" charset="0"/>
          <a:ea typeface="ＭＳ Ｐゴシック" pitchFamily="50" charset="-128"/>
        </a:defRPr>
      </a:lvl2pPr>
      <a:lvl3pPr algn="l" defTabSz="885114" rtl="0" fontAlgn="ctr">
        <a:spcBef>
          <a:spcPct val="0"/>
        </a:spcBef>
        <a:spcAft>
          <a:spcPct val="0"/>
        </a:spcAft>
        <a:defRPr kumimoji="1">
          <a:solidFill>
            <a:schemeClr val="tx1"/>
          </a:solidFill>
          <a:latin typeface="Arial" charset="0"/>
          <a:ea typeface="ＭＳ Ｐゴシック" pitchFamily="50" charset="-128"/>
        </a:defRPr>
      </a:lvl3pPr>
      <a:lvl4pPr algn="l" defTabSz="885114" rtl="0" fontAlgn="ctr">
        <a:spcBef>
          <a:spcPct val="0"/>
        </a:spcBef>
        <a:spcAft>
          <a:spcPct val="0"/>
        </a:spcAft>
        <a:defRPr kumimoji="1">
          <a:solidFill>
            <a:schemeClr val="tx1"/>
          </a:solidFill>
          <a:latin typeface="Arial" charset="0"/>
          <a:ea typeface="ＭＳ Ｐゴシック" pitchFamily="50" charset="-128"/>
        </a:defRPr>
      </a:lvl4pPr>
      <a:lvl5pPr algn="l" defTabSz="885114" rtl="0" fontAlgn="ctr">
        <a:spcBef>
          <a:spcPct val="0"/>
        </a:spcBef>
        <a:spcAft>
          <a:spcPct val="0"/>
        </a:spcAft>
        <a:defRPr kumimoji="1">
          <a:solidFill>
            <a:schemeClr val="tx1"/>
          </a:solidFill>
          <a:latin typeface="Arial" charset="0"/>
          <a:ea typeface="ＭＳ Ｐゴシック" pitchFamily="50" charset="-128"/>
        </a:defRPr>
      </a:lvl5pPr>
      <a:lvl6pPr marL="422041" algn="l" defTabSz="885114" rtl="0" fontAlgn="ctr">
        <a:spcBef>
          <a:spcPct val="0"/>
        </a:spcBef>
        <a:spcAft>
          <a:spcPct val="0"/>
        </a:spcAft>
        <a:defRPr kumimoji="1">
          <a:solidFill>
            <a:schemeClr val="tx1"/>
          </a:solidFill>
          <a:latin typeface="Arial" charset="0"/>
          <a:ea typeface="ＭＳ Ｐゴシック" pitchFamily="50" charset="-128"/>
        </a:defRPr>
      </a:lvl6pPr>
      <a:lvl7pPr marL="844083" algn="l" defTabSz="885114" rtl="0" fontAlgn="ctr">
        <a:spcBef>
          <a:spcPct val="0"/>
        </a:spcBef>
        <a:spcAft>
          <a:spcPct val="0"/>
        </a:spcAft>
        <a:defRPr kumimoji="1">
          <a:solidFill>
            <a:schemeClr val="tx1"/>
          </a:solidFill>
          <a:latin typeface="Arial" charset="0"/>
          <a:ea typeface="ＭＳ Ｐゴシック" pitchFamily="50" charset="-128"/>
        </a:defRPr>
      </a:lvl7pPr>
      <a:lvl8pPr marL="1266124" algn="l" defTabSz="885114" rtl="0" fontAlgn="ctr">
        <a:spcBef>
          <a:spcPct val="0"/>
        </a:spcBef>
        <a:spcAft>
          <a:spcPct val="0"/>
        </a:spcAft>
        <a:defRPr kumimoji="1">
          <a:solidFill>
            <a:schemeClr val="tx1"/>
          </a:solidFill>
          <a:latin typeface="Arial" charset="0"/>
          <a:ea typeface="ＭＳ Ｐゴシック" pitchFamily="50" charset="-128"/>
        </a:defRPr>
      </a:lvl8pPr>
      <a:lvl9pPr marL="1688165" algn="l" defTabSz="885114" rtl="0" fontAlgn="ctr">
        <a:spcBef>
          <a:spcPct val="0"/>
        </a:spcBef>
        <a:spcAft>
          <a:spcPct val="0"/>
        </a:spcAft>
        <a:defRPr kumimoji="1">
          <a:solidFill>
            <a:schemeClr val="tx1"/>
          </a:solidFill>
          <a:latin typeface="Arial" charset="0"/>
          <a:ea typeface="ＭＳ Ｐゴシック" pitchFamily="50" charset="-128"/>
        </a:defRPr>
      </a:lvl9pPr>
    </p:titleStyle>
    <p:bodyStyle>
      <a:lvl1pPr marL="165593" indent="-165593" algn="l" defTabSz="885114" rtl="0" fontAlgn="ctr">
        <a:lnSpc>
          <a:spcPct val="110000"/>
        </a:lnSpc>
        <a:spcBef>
          <a:spcPct val="30000"/>
        </a:spcBef>
        <a:spcAft>
          <a:spcPct val="30000"/>
        </a:spcAft>
        <a:buClr>
          <a:srgbClr val="A30B1A"/>
        </a:buClr>
        <a:buFont typeface="Wingdings" pitchFamily="2" charset="2"/>
        <a:buChar char="n"/>
        <a:defRPr kumimoji="1" sz="1292">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175851" algn="l" defTabSz="885114" rtl="0" fontAlgn="ctr">
        <a:lnSpc>
          <a:spcPct val="110000"/>
        </a:lnSpc>
        <a:spcBef>
          <a:spcPct val="10000"/>
        </a:spcBef>
        <a:spcAft>
          <a:spcPct val="10000"/>
        </a:spcAft>
        <a:buClr>
          <a:srgbClr val="969696"/>
        </a:buClr>
        <a:buSzPct val="80000"/>
        <a:buFont typeface="Wingdings" pitchFamily="2" charset="2"/>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354632" indent="-165593" algn="l" defTabSz="885114" rtl="0" fontAlgn="ctr">
        <a:lnSpc>
          <a:spcPct val="110000"/>
        </a:lnSpc>
        <a:spcBef>
          <a:spcPct val="10000"/>
        </a:spcBef>
        <a:spcAft>
          <a:spcPct val="10000"/>
        </a:spcAft>
        <a:buClr>
          <a:srgbClr val="87867E"/>
        </a:buClr>
        <a:buFont typeface="Wingdings" pitchFamily="2" charset="2"/>
        <a:buChar char="n"/>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363424" algn="l" defTabSz="885114" rtl="0" fontAlgn="ctr">
        <a:lnSpc>
          <a:spcPct val="110000"/>
        </a:lnSpc>
        <a:spcBef>
          <a:spcPct val="10000"/>
        </a:spcBef>
        <a:spcAft>
          <a:spcPct val="10000"/>
        </a:spcAft>
        <a:buClr>
          <a:schemeClr val="tx1"/>
        </a:buClr>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492382" indent="-124561" algn="l" defTabSz="885114" rtl="0" fontAlgn="base">
        <a:lnSpc>
          <a:spcPct val="110000"/>
        </a:lnSpc>
        <a:spcBef>
          <a:spcPct val="10000"/>
        </a:spcBef>
        <a:spcAft>
          <a:spcPct val="10000"/>
        </a:spcAft>
        <a:buClr>
          <a:srgbClr val="87867E"/>
        </a:buClr>
        <a:buChar char="•"/>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914423"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6pPr>
      <a:lvl7pPr marL="1336464"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7pPr>
      <a:lvl8pPr marL="1758506"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8pPr>
      <a:lvl9pPr marL="2180547"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646594" name="Rectangle 2"/>
          <p:cNvSpPr>
            <a:spLocks noGrp="1" noChangeArrowheads="1"/>
          </p:cNvSpPr>
          <p:nvPr>
            <p:ph type="body" idx="1"/>
          </p:nvPr>
        </p:nvSpPr>
        <p:spPr bwMode="gray">
          <a:xfrm>
            <a:off x="296008" y="896938"/>
            <a:ext cx="8547589" cy="564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200" tIns="45720" rIns="79200" bIns="45720" numCol="1" anchor="t" anchorCtr="0" compatLnSpc="1">
            <a:prstTxWarp prst="textNoShape">
              <a:avLst/>
            </a:prstTxWarp>
          </a:bodyPr>
          <a:lstStyle/>
          <a:p>
            <a:pPr lvl="0"/>
            <a:r>
              <a:rPr lang="ja-JP" altLang="en-US" dirty="0" smtClean="0"/>
              <a:t>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a:t>
            </a:r>
          </a:p>
          <a:p>
            <a:pPr lvl="1"/>
            <a:r>
              <a:rPr lang="ja-JP" altLang="en-US" dirty="0" smtClean="0"/>
              <a:t>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a:t>
            </a:r>
          </a:p>
          <a:p>
            <a:pPr lvl="3"/>
            <a:r>
              <a:rPr lang="ja-JP" altLang="en-US" dirty="0" smtClean="0"/>
              <a:t>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a:t>
            </a:r>
          </a:p>
          <a:p>
            <a:pPr lvl="4"/>
            <a:r>
              <a:rPr lang="ja-JP" altLang="en-US" dirty="0" smtClean="0"/>
              <a:t>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a:t>
            </a:r>
          </a:p>
        </p:txBody>
      </p:sp>
      <p:sp>
        <p:nvSpPr>
          <p:cNvPr id="1646596" name="Line 4"/>
          <p:cNvSpPr>
            <a:spLocks noChangeShapeType="1"/>
          </p:cNvSpPr>
          <p:nvPr userDrawn="1"/>
        </p:nvSpPr>
        <p:spPr bwMode="gray">
          <a:xfrm>
            <a:off x="350227" y="6632575"/>
            <a:ext cx="8439150" cy="0"/>
          </a:xfrm>
          <a:prstGeom prst="line">
            <a:avLst/>
          </a:prstGeom>
          <a:noFill/>
          <a:ln w="1270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92" dirty="0"/>
          </a:p>
        </p:txBody>
      </p:sp>
      <p:sp>
        <p:nvSpPr>
          <p:cNvPr id="1646597" name="Line 5"/>
          <p:cNvSpPr>
            <a:spLocks noChangeShapeType="1"/>
          </p:cNvSpPr>
          <p:nvPr userDrawn="1"/>
        </p:nvSpPr>
        <p:spPr bwMode="gray">
          <a:xfrm>
            <a:off x="350227" y="544513"/>
            <a:ext cx="8439150" cy="0"/>
          </a:xfrm>
          <a:prstGeom prst="line">
            <a:avLst/>
          </a:prstGeom>
          <a:noFill/>
          <a:ln w="1905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sz="1292" dirty="0"/>
          </a:p>
        </p:txBody>
      </p:sp>
      <p:sp>
        <p:nvSpPr>
          <p:cNvPr id="1646599" name="AutoShape 7"/>
          <p:cNvSpPr>
            <a:spLocks noChangeArrowheads="1"/>
          </p:cNvSpPr>
          <p:nvPr userDrawn="1"/>
        </p:nvSpPr>
        <p:spPr bwMode="gray">
          <a:xfrm>
            <a:off x="4545623" y="0"/>
            <a:ext cx="52754" cy="44450"/>
          </a:xfrm>
          <a:prstGeom prst="triangle">
            <a:avLst>
              <a:gd name="adj" fmla="val 50000"/>
            </a:avLst>
          </a:prstGeom>
          <a:solidFill>
            <a:srgbClr val="C0C0C0"/>
          </a:solidFill>
          <a:ln>
            <a:noFill/>
          </a:ln>
          <a:effectLst/>
          <a:extLst>
            <a:ext uri="{91240B29-F687-4F45-9708-019B960494DF}">
              <a14:hiddenLine xmlns:a14="http://schemas.microsoft.com/office/drawing/2010/main" w="9525" algn="ctr">
                <a:solidFill>
                  <a:srgbClr val="595959"/>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lIns="84395" tIns="42198" rIns="84395" bIns="42198" anchor="ctr"/>
          <a:lstStyle>
            <a:lvl1pPr algn="l" defTabSz="912813" fontAlgn="base">
              <a:defRPr kumimoji="1" sz="2400">
                <a:solidFill>
                  <a:schemeClr val="tx1"/>
                </a:solidFill>
                <a:latin typeface="Arial" charset="0"/>
                <a:ea typeface="ＭＳ Ｐゴシック" pitchFamily="50" charset="-128"/>
              </a:defRPr>
            </a:lvl1pPr>
            <a:lvl2pPr algn="l" defTabSz="912813" fontAlgn="base">
              <a:defRPr kumimoji="1" sz="2400">
                <a:solidFill>
                  <a:schemeClr val="tx1"/>
                </a:solidFill>
                <a:latin typeface="Arial" charset="0"/>
                <a:ea typeface="ＭＳ Ｐゴシック" pitchFamily="50" charset="-128"/>
              </a:defRPr>
            </a:lvl2pPr>
            <a:lvl3pPr marL="912813" algn="l" defTabSz="912813" fontAlgn="base">
              <a:defRPr kumimoji="1" sz="2400">
                <a:solidFill>
                  <a:schemeClr val="tx1"/>
                </a:solidFill>
                <a:latin typeface="Arial" charset="0"/>
                <a:ea typeface="ＭＳ Ｐゴシック" pitchFamily="50" charset="-128"/>
              </a:defRPr>
            </a:lvl3pPr>
            <a:lvl4pPr algn="l" defTabSz="912813" fontAlgn="base">
              <a:defRPr kumimoji="1" sz="2400">
                <a:solidFill>
                  <a:schemeClr val="tx1"/>
                </a:solidFill>
                <a:latin typeface="Arial" charset="0"/>
                <a:ea typeface="ＭＳ Ｐゴシック" pitchFamily="50" charset="-128"/>
              </a:defRPr>
            </a:lvl4pPr>
            <a:lvl5pPr algn="l" defTabSz="912813" fontAlgn="base">
              <a:defRPr kumimoji="1" sz="2400">
                <a:solidFill>
                  <a:schemeClr val="tx1"/>
                </a:solidFill>
                <a:latin typeface="Arial" charset="0"/>
                <a:ea typeface="ＭＳ Ｐゴシック" pitchFamily="50" charset="-128"/>
              </a:defRPr>
            </a:lvl5pPr>
            <a:lvl6pPr defTabSz="912813" fontAlgn="base">
              <a:spcBef>
                <a:spcPct val="0"/>
              </a:spcBef>
              <a:spcAft>
                <a:spcPct val="0"/>
              </a:spcAft>
              <a:defRPr kumimoji="1" sz="2400">
                <a:solidFill>
                  <a:schemeClr val="tx1"/>
                </a:solidFill>
                <a:latin typeface="Arial" charset="0"/>
                <a:ea typeface="ＭＳ Ｐゴシック" pitchFamily="50" charset="-128"/>
              </a:defRPr>
            </a:lvl6pPr>
            <a:lvl7pPr defTabSz="912813" fontAlgn="base">
              <a:spcBef>
                <a:spcPct val="0"/>
              </a:spcBef>
              <a:spcAft>
                <a:spcPct val="0"/>
              </a:spcAft>
              <a:defRPr kumimoji="1" sz="2400">
                <a:solidFill>
                  <a:schemeClr val="tx1"/>
                </a:solidFill>
                <a:latin typeface="Arial" charset="0"/>
                <a:ea typeface="ＭＳ Ｐゴシック" pitchFamily="50" charset="-128"/>
              </a:defRPr>
            </a:lvl7pPr>
            <a:lvl8pPr defTabSz="912813" fontAlgn="base">
              <a:spcBef>
                <a:spcPct val="0"/>
              </a:spcBef>
              <a:spcAft>
                <a:spcPct val="0"/>
              </a:spcAft>
              <a:defRPr kumimoji="1" sz="2400">
                <a:solidFill>
                  <a:schemeClr val="tx1"/>
                </a:solidFill>
                <a:latin typeface="Arial" charset="0"/>
                <a:ea typeface="ＭＳ Ｐゴシック" pitchFamily="50" charset="-128"/>
              </a:defRPr>
            </a:lvl8pPr>
            <a:lvl9pPr defTabSz="912813" fontAlgn="base">
              <a:spcBef>
                <a:spcPct val="0"/>
              </a:spcBef>
              <a:spcAft>
                <a:spcPct val="0"/>
              </a:spcAft>
              <a:defRPr kumimoji="1" sz="2400">
                <a:solidFill>
                  <a:schemeClr val="tx1"/>
                </a:solidFill>
                <a:latin typeface="Arial" charset="0"/>
                <a:ea typeface="ＭＳ Ｐゴシック" pitchFamily="50" charset="-128"/>
              </a:defRPr>
            </a:lvl9pPr>
          </a:lstStyle>
          <a:p>
            <a:pPr algn="ctr" fontAlgn="ctr"/>
            <a:endParaRPr lang="en-GB" altLang="ja-JP" sz="923" dirty="0">
              <a:solidFill>
                <a:prstClr val="black"/>
              </a:solidFill>
              <a:latin typeface="ＭＳ Ｐゴシック" pitchFamily="50" charset="-128"/>
            </a:endParaRPr>
          </a:p>
        </p:txBody>
      </p:sp>
      <p:sp>
        <p:nvSpPr>
          <p:cNvPr id="1646600" name="Rectangle 8"/>
          <p:cNvSpPr>
            <a:spLocks noGrp="1" noChangeArrowheads="1"/>
          </p:cNvSpPr>
          <p:nvPr>
            <p:ph type="title"/>
          </p:nvPr>
        </p:nvSpPr>
        <p:spPr bwMode="gray">
          <a:xfrm>
            <a:off x="274028" y="85725"/>
            <a:ext cx="7738696"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90000" tIns="47882" rIns="90000" bIns="47882" numCol="1" anchor="ctr" anchorCtr="0" compatLnSpc="1">
            <a:prstTxWarp prst="textNoShape">
              <a:avLst/>
            </a:prstTxWarp>
          </a:bodyPr>
          <a:lstStyle/>
          <a:p>
            <a:pPr lvl="0"/>
            <a:r>
              <a:rPr lang="ja-JP" altLang="en-US" smtClean="0"/>
              <a:t>マスタ タイトルの書式設定 </a:t>
            </a:r>
          </a:p>
        </p:txBody>
      </p:sp>
      <p:sp>
        <p:nvSpPr>
          <p:cNvPr id="1646614" name="Rectangle 22"/>
          <p:cNvSpPr>
            <a:spLocks noGrp="1" noChangeArrowheads="1"/>
          </p:cNvSpPr>
          <p:nvPr>
            <p:ph type="sldNum" sz="quarter" idx="4"/>
          </p:nvPr>
        </p:nvSpPr>
        <p:spPr bwMode="gray">
          <a:xfrm>
            <a:off x="4321420" y="6680200"/>
            <a:ext cx="498231" cy="13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defTabSz="885114">
              <a:defRPr sz="831">
                <a:solidFill>
                  <a:schemeClr val="tx1"/>
                </a:solidFill>
              </a:defRPr>
            </a:lvl1pPr>
          </a:lstStyle>
          <a:p>
            <a:fld id="{08DF107D-060D-43D3-997D-8A34C269D30F}" type="slidenum">
              <a:rPr lang="en-US" altLang="ja-JP">
                <a:solidFill>
                  <a:prstClr val="black"/>
                </a:solidFill>
              </a:rPr>
              <a:pPr/>
              <a:t>‹#›</a:t>
            </a:fld>
            <a:endParaRPr lang="en-US" altLang="ja-JP" dirty="0">
              <a:solidFill>
                <a:prstClr val="black"/>
              </a:solidFill>
            </a:endParaRPr>
          </a:p>
        </p:txBody>
      </p:sp>
      <p:sp>
        <p:nvSpPr>
          <p:cNvPr id="1646615" name="Rectangle 23"/>
          <p:cNvSpPr>
            <a:spLocks noGrp="1" noChangeArrowheads="1"/>
          </p:cNvSpPr>
          <p:nvPr>
            <p:ph type="ftr" sz="quarter" idx="3"/>
          </p:nvPr>
        </p:nvSpPr>
        <p:spPr bwMode="gray">
          <a:xfrm>
            <a:off x="4881197" y="6685624"/>
            <a:ext cx="3887665" cy="134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885114">
              <a:defRPr sz="738">
                <a:solidFill>
                  <a:schemeClr val="tx1"/>
                </a:solidFill>
              </a:defRPr>
            </a:lvl1pPr>
          </a:lstStyle>
          <a:p>
            <a:r>
              <a:rPr lang="en-US" altLang="ja-JP" dirty="0" smtClean="0">
                <a:solidFill>
                  <a:prstClr val="black"/>
                </a:solidFill>
              </a:rPr>
              <a:t>Copyright 2017 FUJITSU LIMITED</a:t>
            </a:r>
            <a:endParaRPr lang="en-US" altLang="ja-JP" dirty="0">
              <a:solidFill>
                <a:prstClr val="black"/>
              </a:solidFill>
            </a:endParaRPr>
          </a:p>
        </p:txBody>
      </p:sp>
    </p:spTree>
    <p:extLst>
      <p:ext uri="{BB962C8B-B14F-4D97-AF65-F5344CB8AC3E}">
        <p14:creationId xmlns:p14="http://schemas.microsoft.com/office/powerpoint/2010/main" val="239494580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iming>
    <p:tnLst>
      <p:par>
        <p:cTn id="1" dur="indefinite" restart="never" nodeType="tmRoot"/>
      </p:par>
    </p:tnLst>
  </p:timing>
  <p:hf hdr="0"/>
  <p:txStyles>
    <p:titleStyle>
      <a:lvl1pPr algn="l" defTabSz="885114" rtl="0" fontAlgn="ctr">
        <a:spcBef>
          <a:spcPct val="0"/>
        </a:spcBef>
        <a:spcAft>
          <a:spcPct val="0"/>
        </a:spcAft>
        <a:defRPr kumimoji="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885114" rtl="0" fontAlgn="ctr">
        <a:spcBef>
          <a:spcPct val="0"/>
        </a:spcBef>
        <a:spcAft>
          <a:spcPct val="0"/>
        </a:spcAft>
        <a:defRPr kumimoji="1">
          <a:solidFill>
            <a:schemeClr val="tx1"/>
          </a:solidFill>
          <a:latin typeface="Arial" charset="0"/>
          <a:ea typeface="ＭＳ Ｐゴシック" pitchFamily="50" charset="-128"/>
        </a:defRPr>
      </a:lvl2pPr>
      <a:lvl3pPr algn="l" defTabSz="885114" rtl="0" fontAlgn="ctr">
        <a:spcBef>
          <a:spcPct val="0"/>
        </a:spcBef>
        <a:spcAft>
          <a:spcPct val="0"/>
        </a:spcAft>
        <a:defRPr kumimoji="1">
          <a:solidFill>
            <a:schemeClr val="tx1"/>
          </a:solidFill>
          <a:latin typeface="Arial" charset="0"/>
          <a:ea typeface="ＭＳ Ｐゴシック" pitchFamily="50" charset="-128"/>
        </a:defRPr>
      </a:lvl3pPr>
      <a:lvl4pPr algn="l" defTabSz="885114" rtl="0" fontAlgn="ctr">
        <a:spcBef>
          <a:spcPct val="0"/>
        </a:spcBef>
        <a:spcAft>
          <a:spcPct val="0"/>
        </a:spcAft>
        <a:defRPr kumimoji="1">
          <a:solidFill>
            <a:schemeClr val="tx1"/>
          </a:solidFill>
          <a:latin typeface="Arial" charset="0"/>
          <a:ea typeface="ＭＳ Ｐゴシック" pitchFamily="50" charset="-128"/>
        </a:defRPr>
      </a:lvl4pPr>
      <a:lvl5pPr algn="l" defTabSz="885114" rtl="0" fontAlgn="ctr">
        <a:spcBef>
          <a:spcPct val="0"/>
        </a:spcBef>
        <a:spcAft>
          <a:spcPct val="0"/>
        </a:spcAft>
        <a:defRPr kumimoji="1">
          <a:solidFill>
            <a:schemeClr val="tx1"/>
          </a:solidFill>
          <a:latin typeface="Arial" charset="0"/>
          <a:ea typeface="ＭＳ Ｐゴシック" pitchFamily="50" charset="-128"/>
        </a:defRPr>
      </a:lvl5pPr>
      <a:lvl6pPr marL="422041" algn="l" defTabSz="885114" rtl="0" fontAlgn="ctr">
        <a:spcBef>
          <a:spcPct val="0"/>
        </a:spcBef>
        <a:spcAft>
          <a:spcPct val="0"/>
        </a:spcAft>
        <a:defRPr kumimoji="1">
          <a:solidFill>
            <a:schemeClr val="tx1"/>
          </a:solidFill>
          <a:latin typeface="Arial" charset="0"/>
          <a:ea typeface="ＭＳ Ｐゴシック" pitchFamily="50" charset="-128"/>
        </a:defRPr>
      </a:lvl6pPr>
      <a:lvl7pPr marL="844083" algn="l" defTabSz="885114" rtl="0" fontAlgn="ctr">
        <a:spcBef>
          <a:spcPct val="0"/>
        </a:spcBef>
        <a:spcAft>
          <a:spcPct val="0"/>
        </a:spcAft>
        <a:defRPr kumimoji="1">
          <a:solidFill>
            <a:schemeClr val="tx1"/>
          </a:solidFill>
          <a:latin typeface="Arial" charset="0"/>
          <a:ea typeface="ＭＳ Ｐゴシック" pitchFamily="50" charset="-128"/>
        </a:defRPr>
      </a:lvl7pPr>
      <a:lvl8pPr marL="1266124" algn="l" defTabSz="885114" rtl="0" fontAlgn="ctr">
        <a:spcBef>
          <a:spcPct val="0"/>
        </a:spcBef>
        <a:spcAft>
          <a:spcPct val="0"/>
        </a:spcAft>
        <a:defRPr kumimoji="1">
          <a:solidFill>
            <a:schemeClr val="tx1"/>
          </a:solidFill>
          <a:latin typeface="Arial" charset="0"/>
          <a:ea typeface="ＭＳ Ｐゴシック" pitchFamily="50" charset="-128"/>
        </a:defRPr>
      </a:lvl8pPr>
      <a:lvl9pPr marL="1688165" algn="l" defTabSz="885114" rtl="0" fontAlgn="ctr">
        <a:spcBef>
          <a:spcPct val="0"/>
        </a:spcBef>
        <a:spcAft>
          <a:spcPct val="0"/>
        </a:spcAft>
        <a:defRPr kumimoji="1">
          <a:solidFill>
            <a:schemeClr val="tx1"/>
          </a:solidFill>
          <a:latin typeface="Arial" charset="0"/>
          <a:ea typeface="ＭＳ Ｐゴシック" pitchFamily="50" charset="-128"/>
        </a:defRPr>
      </a:lvl9pPr>
    </p:titleStyle>
    <p:bodyStyle>
      <a:lvl1pPr marL="165593" indent="-165593" algn="l" defTabSz="885114" rtl="0" fontAlgn="ctr">
        <a:lnSpc>
          <a:spcPct val="110000"/>
        </a:lnSpc>
        <a:spcBef>
          <a:spcPct val="30000"/>
        </a:spcBef>
        <a:spcAft>
          <a:spcPct val="30000"/>
        </a:spcAft>
        <a:buClr>
          <a:srgbClr val="A30B1A"/>
        </a:buClr>
        <a:buFont typeface="Wingdings" pitchFamily="2" charset="2"/>
        <a:buChar char="n"/>
        <a:defRPr kumimoji="1" sz="1292">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175851" algn="l" defTabSz="885114" rtl="0" fontAlgn="ctr">
        <a:lnSpc>
          <a:spcPct val="110000"/>
        </a:lnSpc>
        <a:spcBef>
          <a:spcPct val="10000"/>
        </a:spcBef>
        <a:spcAft>
          <a:spcPct val="10000"/>
        </a:spcAft>
        <a:buClr>
          <a:srgbClr val="969696"/>
        </a:buClr>
        <a:buSzPct val="80000"/>
        <a:buFont typeface="Wingdings" pitchFamily="2" charset="2"/>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354632" indent="-165593" algn="l" defTabSz="885114" rtl="0" fontAlgn="ctr">
        <a:lnSpc>
          <a:spcPct val="110000"/>
        </a:lnSpc>
        <a:spcBef>
          <a:spcPct val="10000"/>
        </a:spcBef>
        <a:spcAft>
          <a:spcPct val="10000"/>
        </a:spcAft>
        <a:buClr>
          <a:srgbClr val="87867E"/>
        </a:buClr>
        <a:buFont typeface="Wingdings" pitchFamily="2" charset="2"/>
        <a:buChar char="n"/>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363424" algn="l" defTabSz="885114" rtl="0" fontAlgn="ctr">
        <a:lnSpc>
          <a:spcPct val="110000"/>
        </a:lnSpc>
        <a:spcBef>
          <a:spcPct val="10000"/>
        </a:spcBef>
        <a:spcAft>
          <a:spcPct val="10000"/>
        </a:spcAft>
        <a:buClr>
          <a:schemeClr val="tx1"/>
        </a:buClr>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492382" indent="-124561" algn="l" defTabSz="885114" rtl="0" fontAlgn="base">
        <a:lnSpc>
          <a:spcPct val="110000"/>
        </a:lnSpc>
        <a:spcBef>
          <a:spcPct val="10000"/>
        </a:spcBef>
        <a:spcAft>
          <a:spcPct val="10000"/>
        </a:spcAft>
        <a:buClr>
          <a:srgbClr val="87867E"/>
        </a:buClr>
        <a:buChar char="•"/>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914423"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6pPr>
      <a:lvl7pPr marL="1336464"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7pPr>
      <a:lvl8pPr marL="1758506"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8pPr>
      <a:lvl9pPr marL="2180547"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3" y="6356358"/>
            <a:ext cx="21336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pPr fontAlgn="auto">
              <a:spcBef>
                <a:spcPts val="0"/>
              </a:spcBef>
              <a:spcAft>
                <a:spcPts val="0"/>
              </a:spcAft>
            </a:pPr>
            <a:fld id="{94F3CCEA-EC69-422F-B124-9BC7E149CFD5}" type="datetime1">
              <a:rPr lang="ja-JP" altLang="en-US" smtClean="0">
                <a:solidFill>
                  <a:prstClr val="black">
                    <a:tint val="75000"/>
                  </a:prstClr>
                </a:solidFill>
                <a:latin typeface="Calibri"/>
              </a:rPr>
              <a:pPr fontAlgn="auto">
                <a:spcBef>
                  <a:spcPts val="0"/>
                </a:spcBef>
                <a:spcAft>
                  <a:spcPts val="0"/>
                </a:spcAft>
              </a:pPr>
              <a:t>2018/5/30</a:t>
            </a:fld>
            <a:endParaRPr lang="ja-JP" altLang="en-US">
              <a:solidFill>
                <a:prstClr val="black">
                  <a:tint val="75000"/>
                </a:prstClr>
              </a:solidFill>
              <a:latin typeface="Calibri"/>
            </a:endParaRPr>
          </a:p>
        </p:txBody>
      </p:sp>
      <p:sp>
        <p:nvSpPr>
          <p:cNvPr id="5" name="フッター プレースホルダー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ndParaRPr>
          </a:p>
        </p:txBody>
      </p:sp>
      <p:sp>
        <p:nvSpPr>
          <p:cNvPr id="6" name="スライド番号プレースホルダー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pPr fontAlgn="auto">
              <a:spcBef>
                <a:spcPts val="0"/>
              </a:spcBef>
              <a:spcAft>
                <a:spcPts val="0"/>
              </a:spcAft>
            </a:pPr>
            <a:fld id="{85D4C70D-35DA-47A0-8749-E3FB69473BFD}" type="slidenum">
              <a:rPr lang="ja-JP" altLang="en-US" smtClean="0">
                <a:solidFill>
                  <a:prstClr val="black">
                    <a:tint val="75000"/>
                  </a:prstClr>
                </a:solidFill>
                <a:latin typeface="Calibri"/>
              </a:rPr>
              <a:pPr fontAlgn="auto">
                <a:spcBef>
                  <a:spcPts val="0"/>
                </a:spcBef>
                <a:spcAft>
                  <a:spcPts val="0"/>
                </a:spcAft>
              </a:pPr>
              <a:t>‹#›</a:t>
            </a:fld>
            <a:endParaRPr lang="ja-JP" altLang="en-US">
              <a:solidFill>
                <a:prstClr val="black">
                  <a:tint val="75000"/>
                </a:prstClr>
              </a:solidFill>
              <a:latin typeface="Calibri"/>
            </a:endParaRPr>
          </a:p>
        </p:txBody>
      </p:sp>
    </p:spTree>
    <p:extLst>
      <p:ext uri="{BB962C8B-B14F-4D97-AF65-F5344CB8AC3E}">
        <p14:creationId xmlns:p14="http://schemas.microsoft.com/office/powerpoint/2010/main" val="348427021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ftr="0" dt="0"/>
  <p:txStyles>
    <p:titleStyle>
      <a:lvl1pPr algn="ctr" defTabSz="844083" rtl="0" eaLnBrk="1" latinLnBrk="0" hangingPunct="1">
        <a:spcBef>
          <a:spcPct val="0"/>
        </a:spcBef>
        <a:buNone/>
        <a:defRPr kumimoji="1" sz="4062" kern="1200">
          <a:solidFill>
            <a:schemeClr val="tx1"/>
          </a:solidFill>
          <a:latin typeface="+mj-lt"/>
          <a:ea typeface="+mj-ea"/>
          <a:cs typeface="+mj-cs"/>
        </a:defRPr>
      </a:lvl1pPr>
    </p:titleStyle>
    <p:bodyStyle>
      <a:lvl1pPr marL="316531" indent="-316531" algn="l" defTabSz="844083" rtl="0" eaLnBrk="1" latinLnBrk="0" hangingPunct="1">
        <a:spcBef>
          <a:spcPct val="20000"/>
        </a:spcBef>
        <a:buFont typeface="Arial" panose="020B0604020202020204" pitchFamily="34" charset="0"/>
        <a:buChar char="•"/>
        <a:defRPr kumimoji="1" sz="2954" kern="1200">
          <a:solidFill>
            <a:schemeClr val="tx1"/>
          </a:solidFill>
          <a:latin typeface="+mn-lt"/>
          <a:ea typeface="+mn-ea"/>
          <a:cs typeface="+mn-cs"/>
        </a:defRPr>
      </a:lvl1pPr>
      <a:lvl2pPr marL="685817" indent="-263776" algn="l" defTabSz="844083" rtl="0" eaLnBrk="1" latinLnBrk="0" hangingPunct="1">
        <a:spcBef>
          <a:spcPct val="20000"/>
        </a:spcBef>
        <a:buFont typeface="Arial" panose="020B0604020202020204" pitchFamily="34" charset="0"/>
        <a:buChar char="–"/>
        <a:defRPr kumimoji="1" sz="2585" kern="1200">
          <a:solidFill>
            <a:schemeClr val="tx1"/>
          </a:solidFill>
          <a:latin typeface="+mn-lt"/>
          <a:ea typeface="+mn-ea"/>
          <a:cs typeface="+mn-cs"/>
        </a:defRPr>
      </a:lvl2pPr>
      <a:lvl3pPr marL="1055103" indent="-211021" algn="l" defTabSz="844083" rtl="0" eaLnBrk="1" latinLnBrk="0" hangingPunct="1">
        <a:spcBef>
          <a:spcPct val="20000"/>
        </a:spcBef>
        <a:buFont typeface="Arial" panose="020B0604020202020204" pitchFamily="34" charset="0"/>
        <a:buChar char="•"/>
        <a:defRPr kumimoji="1" sz="2215" kern="1200">
          <a:solidFill>
            <a:schemeClr val="tx1"/>
          </a:solidFill>
          <a:latin typeface="+mn-lt"/>
          <a:ea typeface="+mn-ea"/>
          <a:cs typeface="+mn-cs"/>
        </a:defRPr>
      </a:lvl3pPr>
      <a:lvl4pPr marL="1477145"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4pPr>
      <a:lvl5pPr marL="1899186"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5pPr>
      <a:lvl6pPr marL="2321227"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emf"/><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307747" y="2166090"/>
            <a:ext cx="8528506" cy="2127006"/>
          </a:xfrm>
          <a:prstGeom prst="rect">
            <a:avLst/>
          </a:prstGeom>
        </p:spPr>
        <p:txBody>
          <a:bodyPr vert="horz" lIns="84391" tIns="42196" rIns="84391" bIns="42196" rtlCol="0" anchor="ctr">
            <a:noAutofit/>
          </a:bodyPr>
          <a:lstStyle>
            <a:lvl1pPr algn="ctr" defTabSz="914238" rtl="0" eaLnBrk="1" latinLnBrk="0" hangingPunct="1">
              <a:spcBef>
                <a:spcPct val="0"/>
              </a:spcBef>
              <a:buNone/>
              <a:defRPr kumimoji="1" sz="4400" kern="1200">
                <a:solidFill>
                  <a:schemeClr val="tx1"/>
                </a:solidFill>
                <a:latin typeface="+mj-lt"/>
                <a:ea typeface="+mj-ea"/>
                <a:cs typeface="+mj-cs"/>
              </a:defRPr>
            </a:lvl1pPr>
          </a:lstStyle>
          <a:p>
            <a:pPr fontAlgn="auto">
              <a:spcBef>
                <a:spcPts val="1108"/>
              </a:spcBef>
              <a:spcAft>
                <a:spcPts val="0"/>
              </a:spcAft>
            </a:pPr>
            <a:r>
              <a:rPr lang="ja-JP" altLang="en-US" sz="3692"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グループワーク</a:t>
            </a:r>
            <a:endParaRPr lang="en-US" altLang="ja-JP" sz="3692"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1108"/>
              </a:spcBef>
              <a:spcAft>
                <a:spcPts val="0"/>
              </a:spcAft>
            </a:pPr>
            <a:r>
              <a:rPr lang="ja-JP" altLang="en-US" sz="3692"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～Ａさんの</a:t>
            </a:r>
            <a:r>
              <a:rPr lang="ja-JP" altLang="en-US" sz="36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場合～</a:t>
            </a:r>
            <a:endParaRPr lang="en-US" altLang="ja-JP" sz="36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7240982" y="227598"/>
            <a:ext cx="1595271" cy="360040"/>
          </a:xfrm>
          <a:prstGeom prst="rect">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rPr>
              <a:t>研修資料</a:t>
            </a:r>
            <a:r>
              <a:rPr kumimoji="1" lang="en-US" altLang="ja-JP" sz="1400" dirty="0" smtClean="0">
                <a:solidFill>
                  <a:schemeClr val="tx1">
                    <a:lumMod val="75000"/>
                    <a:lumOff val="25000"/>
                  </a:schemeClr>
                </a:solidFill>
                <a:latin typeface="Meiryo UI" panose="020B0604030504040204" pitchFamily="50" charset="-128"/>
                <a:ea typeface="Meiryo UI" panose="020B0604030504040204" pitchFamily="50" charset="-128"/>
              </a:rPr>
              <a:t>-5-2</a:t>
            </a:r>
            <a:endPar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87356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9250" y="196710"/>
            <a:ext cx="1440001" cy="344128"/>
          </a:xfrm>
          <a:solidFill>
            <a:schemeClr val="tx1">
              <a:lumMod val="50000"/>
              <a:lumOff val="50000"/>
            </a:scheme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72000" tIns="36000" rIns="72000" bIns="0" numCol="1" rtlCol="0" anchor="ctr" anchorCtr="0" compatLnSpc="1">
            <a:prstTxWarp prst="textNoShape">
              <a:avLst/>
            </a:prstTxWarp>
            <a:spAutoFit/>
          </a:bodyPr>
          <a:lstStyle/>
          <a:p>
            <a:pPr algn="ctr" defTabSz="914400"/>
            <a:r>
              <a:rPr lang="ja-JP" altLang="en-US"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ワーク </a:t>
            </a:r>
            <a:r>
              <a:rPr lang="en-US" altLang="ja-JP" sz="20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2000"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3" name="テキスト ボックス 2"/>
          <p:cNvSpPr txBox="1"/>
          <p:nvPr/>
        </p:nvSpPr>
        <p:spPr>
          <a:xfrm>
            <a:off x="358775" y="695174"/>
            <a:ext cx="8418513" cy="430887"/>
          </a:xfrm>
          <a:prstGeom prst="rect">
            <a:avLst/>
          </a:prstGeom>
          <a:solidFill>
            <a:schemeClr val="accent6">
              <a:lumMod val="75000"/>
            </a:schemeClr>
          </a:solidFill>
        </p:spPr>
        <p:txBody>
          <a:bodyPr wrap="square" rtlCol="0">
            <a:spAutoFit/>
          </a:bodyPr>
          <a:lstStyle/>
          <a:p>
            <a:r>
              <a:rPr lang="ja-JP" altLang="en-US" sz="2200" b="1" dirty="0" smtClean="0">
                <a:solidFill>
                  <a:prstClr val="white"/>
                </a:solidFill>
                <a:latin typeface="Meiryo UI" panose="020B0604030504040204" pitchFamily="50" charset="-128"/>
                <a:ea typeface="Meiryo UI" panose="020B0604030504040204" pitchFamily="50" charset="-128"/>
              </a:rPr>
              <a:t>各自考えて発表してみましょう。似たような内容は</a:t>
            </a:r>
            <a:r>
              <a:rPr lang="ja-JP" altLang="en-US" sz="2200" b="1" dirty="0">
                <a:solidFill>
                  <a:prstClr val="white"/>
                </a:solidFill>
                <a:latin typeface="Meiryo UI" panose="020B0604030504040204" pitchFamily="50" charset="-128"/>
                <a:ea typeface="Meiryo UI" panose="020B0604030504040204" pitchFamily="50" charset="-128"/>
              </a:rPr>
              <a:t>、グループに</a:t>
            </a:r>
            <a:r>
              <a:rPr lang="ja-JP" altLang="en-US" sz="2200" b="1" dirty="0" smtClean="0">
                <a:solidFill>
                  <a:prstClr val="white"/>
                </a:solidFill>
                <a:latin typeface="Meiryo UI" panose="020B0604030504040204" pitchFamily="50" charset="-128"/>
                <a:ea typeface="Meiryo UI" panose="020B0604030504040204" pitchFamily="50" charset="-128"/>
              </a:rPr>
              <a:t>しましょう。</a:t>
            </a:r>
            <a:endParaRPr lang="ja-JP" altLang="en-US" sz="2200" b="1" dirty="0">
              <a:solidFill>
                <a:prstClr val="white"/>
              </a:solidFill>
              <a:latin typeface="Meiryo UI" panose="020B0604030504040204" pitchFamily="50" charset="-128"/>
              <a:ea typeface="Meiryo UI" panose="020B0604030504040204" pitchFamily="50" charset="-128"/>
            </a:endParaRPr>
          </a:p>
        </p:txBody>
      </p:sp>
      <p:grpSp>
        <p:nvGrpSpPr>
          <p:cNvPr id="4" name="グループ化 3"/>
          <p:cNvGrpSpPr/>
          <p:nvPr/>
        </p:nvGrpSpPr>
        <p:grpSpPr>
          <a:xfrm>
            <a:off x="358775" y="1199521"/>
            <a:ext cx="8418513" cy="4449842"/>
            <a:chOff x="296006" y="1199521"/>
            <a:chExt cx="8532000" cy="4628043"/>
          </a:xfrm>
        </p:grpSpPr>
        <p:sp>
          <p:nvSpPr>
            <p:cNvPr id="8" name="テキスト ボックス 7"/>
            <p:cNvSpPr txBox="1"/>
            <p:nvPr/>
          </p:nvSpPr>
          <p:spPr>
            <a:xfrm>
              <a:off x="2160955" y="1490260"/>
              <a:ext cx="1265880" cy="738664"/>
            </a:xfrm>
            <a:prstGeom prst="rect">
              <a:avLst/>
            </a:prstGeom>
            <a:solidFill>
              <a:schemeClr val="accent2">
                <a:lumMod val="20000"/>
                <a:lumOff val="80000"/>
              </a:schemeClr>
            </a:solidFill>
            <a:ln>
              <a:solidFill>
                <a:schemeClr val="tx1">
                  <a:lumMod val="50000"/>
                  <a:lumOff val="50000"/>
                </a:schemeClr>
              </a:solidFill>
            </a:ln>
          </p:spPr>
          <p:txBody>
            <a:bodyPr wrap="square" rtlCol="0">
              <a:spAutoFit/>
            </a:bodyPr>
            <a:lstStyle/>
            <a:p>
              <a:pPr algn="l"/>
              <a:r>
                <a:rPr lang="ja-JP" altLang="en-US" dirty="0" smtClean="0">
                  <a:solidFill>
                    <a:schemeClr val="accent2">
                      <a:lumMod val="20000"/>
                      <a:lumOff val="80000"/>
                    </a:schemeClr>
                  </a:solidFill>
                  <a:latin typeface="Meiryo UI" panose="020B0604030504040204" pitchFamily="50" charset="-128"/>
                  <a:ea typeface="Meiryo UI" panose="020B0604030504040204" pitchFamily="50" charset="-128"/>
                </a:rPr>
                <a:t>出来る限り</a:t>
              </a:r>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a:p>
              <a:pPr algn="l"/>
              <a:r>
                <a:rPr lang="ja-JP" altLang="en-US" dirty="0" smtClean="0">
                  <a:solidFill>
                    <a:schemeClr val="accent2">
                      <a:lumMod val="20000"/>
                      <a:lumOff val="80000"/>
                    </a:schemeClr>
                  </a:solidFill>
                  <a:latin typeface="Meiryo UI" panose="020B0604030504040204" pitchFamily="50" charset="-128"/>
                  <a:ea typeface="Meiryo UI" panose="020B0604030504040204" pitchFamily="50" charset="-128"/>
                </a:rPr>
                <a:t>自分のことは</a:t>
              </a:r>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a:p>
              <a:pPr algn="l"/>
              <a:r>
                <a:rPr lang="ja-JP" altLang="en-US" dirty="0" smtClean="0">
                  <a:solidFill>
                    <a:schemeClr val="accent2">
                      <a:lumMod val="20000"/>
                      <a:lumOff val="80000"/>
                    </a:schemeClr>
                  </a:solidFill>
                  <a:latin typeface="Meiryo UI" panose="020B0604030504040204" pitchFamily="50" charset="-128"/>
                  <a:ea typeface="Meiryo UI" panose="020B0604030504040204" pitchFamily="50" charset="-128"/>
                </a:rPr>
                <a:t>自分です</a:t>
              </a:r>
              <a:r>
                <a:rPr lang="ja-JP" altLang="en-US" dirty="0">
                  <a:solidFill>
                    <a:schemeClr val="accent2">
                      <a:lumMod val="20000"/>
                      <a:lumOff val="80000"/>
                    </a:schemeClr>
                  </a:solidFill>
                  <a:latin typeface="Meiryo UI" panose="020B0604030504040204" pitchFamily="50" charset="-128"/>
                  <a:ea typeface="Meiryo UI" panose="020B0604030504040204" pitchFamily="50" charset="-128"/>
                </a:rPr>
                <a:t>る</a:t>
              </a:r>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5060300" y="3533969"/>
              <a:ext cx="1265880" cy="738664"/>
            </a:xfrm>
            <a:prstGeom prst="rect">
              <a:avLst/>
            </a:prstGeom>
            <a:solidFill>
              <a:schemeClr val="accent2">
                <a:lumMod val="20000"/>
                <a:lumOff val="80000"/>
              </a:schemeClr>
            </a:solidFill>
            <a:ln>
              <a:solidFill>
                <a:schemeClr val="tx1">
                  <a:lumMod val="50000"/>
                  <a:lumOff val="50000"/>
                </a:schemeClr>
              </a:solidFill>
            </a:ln>
          </p:spPr>
          <p:txBody>
            <a:bodyPr wrap="square" rtlCol="0">
              <a:spAutoFit/>
            </a:bodyPr>
            <a:lstStyle/>
            <a:p>
              <a:pPr algn="l"/>
              <a:r>
                <a:rPr lang="ja-JP" altLang="en-US" dirty="0" smtClean="0">
                  <a:solidFill>
                    <a:schemeClr val="tx1"/>
                  </a:solidFill>
                  <a:latin typeface="Meiryo UI" panose="020B0604030504040204" pitchFamily="50" charset="-128"/>
                  <a:ea typeface="Meiryo UI" panose="020B0604030504040204" pitchFamily="50" charset="-128"/>
                </a:rPr>
                <a:t>近所でも評判のきれいな庭</a:t>
              </a:r>
              <a:endParaRPr lang="en-US" altLang="ja-JP" dirty="0" smtClean="0">
                <a:solidFill>
                  <a:schemeClr val="tx1"/>
                </a:solidFill>
                <a:latin typeface="Meiryo UI" panose="020B0604030504040204" pitchFamily="50" charset="-128"/>
                <a:ea typeface="Meiryo UI" panose="020B0604030504040204" pitchFamily="50" charset="-128"/>
              </a:endParaRPr>
            </a:p>
            <a:p>
              <a:pPr algn="l"/>
              <a:endParaRPr lang="en-US" altLang="ja-JP" dirty="0" smtClean="0">
                <a:solidFill>
                  <a:schemeClr val="tx1"/>
                </a:solidFill>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6677815" y="1929554"/>
              <a:ext cx="1265880" cy="738664"/>
            </a:xfrm>
            <a:prstGeom prst="rect">
              <a:avLst/>
            </a:prstGeom>
            <a:solidFill>
              <a:schemeClr val="accent2">
                <a:lumMod val="20000"/>
                <a:lumOff val="80000"/>
              </a:schemeClr>
            </a:solidFill>
            <a:ln>
              <a:solidFill>
                <a:schemeClr val="tx1">
                  <a:lumMod val="50000"/>
                  <a:lumOff val="50000"/>
                </a:schemeClr>
              </a:solidFill>
            </a:ln>
          </p:spPr>
          <p:txBody>
            <a:bodyPr wrap="square" rtlCol="0">
              <a:spAutoFit/>
            </a:bodyPr>
            <a:lstStyle/>
            <a:p>
              <a:pPr algn="l"/>
              <a:r>
                <a:rPr lang="ja-JP" altLang="en-US" dirty="0" smtClean="0">
                  <a:solidFill>
                    <a:schemeClr val="accent2">
                      <a:lumMod val="20000"/>
                      <a:lumOff val="80000"/>
                    </a:schemeClr>
                  </a:solidFill>
                  <a:latin typeface="Meiryo UI" panose="020B0604030504040204" pitchFamily="50" charset="-128"/>
                  <a:ea typeface="Meiryo UI" panose="020B0604030504040204" pitchFamily="50" charset="-128"/>
                </a:rPr>
                <a:t>自分の行きたい所に行ける</a:t>
              </a:r>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a:p>
              <a:pPr algn="l"/>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3151919" y="1728559"/>
              <a:ext cx="1265880" cy="738664"/>
            </a:xfrm>
            <a:prstGeom prst="rect">
              <a:avLst/>
            </a:prstGeom>
            <a:solidFill>
              <a:schemeClr val="accent2">
                <a:lumMod val="20000"/>
                <a:lumOff val="80000"/>
              </a:schemeClr>
            </a:solidFill>
            <a:ln>
              <a:solidFill>
                <a:schemeClr val="tx1">
                  <a:lumMod val="50000"/>
                  <a:lumOff val="50000"/>
                </a:schemeClr>
              </a:solidFill>
            </a:ln>
          </p:spPr>
          <p:txBody>
            <a:bodyPr wrap="square" rtlCol="0">
              <a:spAutoFit/>
            </a:bodyPr>
            <a:lstStyle/>
            <a:p>
              <a:pPr algn="l"/>
              <a:r>
                <a:rPr lang="ja-JP" altLang="en-US" dirty="0" smtClean="0">
                  <a:solidFill>
                    <a:schemeClr val="accent2">
                      <a:lumMod val="20000"/>
                      <a:lumOff val="80000"/>
                    </a:schemeClr>
                  </a:solidFill>
                  <a:latin typeface="Meiryo UI" panose="020B0604030504040204" pitchFamily="50" charset="-128"/>
                  <a:ea typeface="Meiryo UI" panose="020B0604030504040204" pitchFamily="50" charset="-128"/>
                </a:rPr>
                <a:t>自分のできないことは人の手を借りてみる</a:t>
              </a:r>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6766584" y="3839608"/>
              <a:ext cx="1265880" cy="738664"/>
            </a:xfrm>
            <a:prstGeom prst="rect">
              <a:avLst/>
            </a:prstGeom>
            <a:solidFill>
              <a:schemeClr val="accent2">
                <a:lumMod val="20000"/>
                <a:lumOff val="80000"/>
              </a:schemeClr>
            </a:solidFill>
            <a:ln>
              <a:solidFill>
                <a:schemeClr val="tx1">
                  <a:lumMod val="50000"/>
                  <a:lumOff val="50000"/>
                </a:schemeClr>
              </a:solidFill>
            </a:ln>
          </p:spPr>
          <p:txBody>
            <a:bodyPr wrap="square" rtlCol="0">
              <a:spAutoFit/>
            </a:bodyPr>
            <a:lstStyle/>
            <a:p>
              <a:pPr algn="l"/>
              <a:r>
                <a:rPr lang="ja-JP" altLang="en-US" dirty="0" smtClean="0">
                  <a:solidFill>
                    <a:schemeClr val="accent2">
                      <a:lumMod val="20000"/>
                      <a:lumOff val="80000"/>
                    </a:schemeClr>
                  </a:solidFill>
                  <a:latin typeface="Meiryo UI" panose="020B0604030504040204" pitchFamily="50" charset="-128"/>
                  <a:ea typeface="Meiryo UI" panose="020B0604030504040204" pitchFamily="50" charset="-128"/>
                </a:rPr>
                <a:t>住まいは、住みやすく安心な状態である</a:t>
              </a:r>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520421" y="2211253"/>
              <a:ext cx="1265880" cy="738664"/>
            </a:xfrm>
            <a:prstGeom prst="rect">
              <a:avLst/>
            </a:prstGeom>
            <a:solidFill>
              <a:schemeClr val="accent2">
                <a:lumMod val="20000"/>
                <a:lumOff val="80000"/>
              </a:schemeClr>
            </a:solidFill>
            <a:ln>
              <a:solidFill>
                <a:schemeClr val="tx1">
                  <a:lumMod val="50000"/>
                  <a:lumOff val="50000"/>
                </a:schemeClr>
              </a:solidFill>
            </a:ln>
          </p:spPr>
          <p:txBody>
            <a:bodyPr wrap="square" rtlCol="0">
              <a:spAutoFit/>
            </a:bodyPr>
            <a:lstStyle/>
            <a:p>
              <a:pPr algn="l"/>
              <a:r>
                <a:rPr lang="ja-JP" altLang="en-US" dirty="0" smtClean="0">
                  <a:solidFill>
                    <a:schemeClr val="tx1"/>
                  </a:solidFill>
                  <a:latin typeface="Meiryo UI" panose="020B0604030504040204" pitchFamily="50" charset="-128"/>
                  <a:ea typeface="Meiryo UI" panose="020B0604030504040204" pitchFamily="50" charset="-128"/>
                </a:rPr>
                <a:t>好きなコーラスに通っている</a:t>
              </a:r>
              <a:endParaRPr lang="en-US" altLang="ja-JP" dirty="0" smtClean="0">
                <a:solidFill>
                  <a:schemeClr val="tx1"/>
                </a:solidFill>
                <a:latin typeface="Meiryo UI" panose="020B0604030504040204" pitchFamily="50" charset="-128"/>
                <a:ea typeface="Meiryo UI" panose="020B0604030504040204" pitchFamily="50" charset="-128"/>
              </a:endParaRPr>
            </a:p>
            <a:p>
              <a:pPr algn="l"/>
              <a:endParaRPr lang="en-US" altLang="ja-JP" dirty="0" smtClean="0">
                <a:solidFill>
                  <a:schemeClr val="tx1"/>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114172" y="4409574"/>
              <a:ext cx="1265880" cy="738664"/>
            </a:xfrm>
            <a:prstGeom prst="rect">
              <a:avLst/>
            </a:prstGeom>
            <a:solidFill>
              <a:schemeClr val="accent2">
                <a:lumMod val="20000"/>
                <a:lumOff val="80000"/>
              </a:schemeClr>
            </a:solidFill>
            <a:ln>
              <a:solidFill>
                <a:schemeClr val="tx1">
                  <a:lumMod val="50000"/>
                  <a:lumOff val="50000"/>
                </a:schemeClr>
              </a:solidFill>
            </a:ln>
          </p:spPr>
          <p:txBody>
            <a:bodyPr wrap="square" rtlCol="0">
              <a:spAutoFit/>
            </a:bodyPr>
            <a:lstStyle/>
            <a:p>
              <a:pPr algn="l"/>
              <a:r>
                <a:rPr lang="ja-JP" altLang="en-US" dirty="0" smtClean="0">
                  <a:solidFill>
                    <a:schemeClr val="tx1"/>
                  </a:solidFill>
                  <a:latin typeface="Meiryo UI" panose="020B0604030504040204" pitchFamily="50" charset="-128"/>
                  <a:ea typeface="Meiryo UI" panose="020B0604030504040204" pitchFamily="50" charset="-128"/>
                </a:rPr>
                <a:t>自分で歩いて出かけられる</a:t>
              </a:r>
              <a:endParaRPr lang="en-US" altLang="ja-JP" dirty="0" smtClean="0">
                <a:solidFill>
                  <a:schemeClr val="tx1"/>
                </a:solidFill>
                <a:latin typeface="Meiryo UI" panose="020B0604030504040204" pitchFamily="50" charset="-128"/>
                <a:ea typeface="Meiryo UI" panose="020B0604030504040204" pitchFamily="50" charset="-128"/>
              </a:endParaRPr>
            </a:p>
            <a:p>
              <a:pPr algn="l"/>
              <a:endParaRPr lang="en-US" altLang="ja-JP" dirty="0" smtClean="0">
                <a:solidFill>
                  <a:schemeClr val="tx1"/>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3055540" y="3118880"/>
              <a:ext cx="1265880" cy="738664"/>
            </a:xfrm>
            <a:prstGeom prst="rect">
              <a:avLst/>
            </a:prstGeom>
            <a:solidFill>
              <a:schemeClr val="accent2">
                <a:lumMod val="20000"/>
                <a:lumOff val="80000"/>
              </a:schemeClr>
            </a:solidFill>
            <a:ln>
              <a:solidFill>
                <a:schemeClr val="tx1">
                  <a:lumMod val="50000"/>
                  <a:lumOff val="50000"/>
                </a:schemeClr>
              </a:solidFill>
            </a:ln>
          </p:spPr>
          <p:txBody>
            <a:bodyPr wrap="square" rtlCol="0">
              <a:spAutoFit/>
            </a:bodyPr>
            <a:lstStyle/>
            <a:p>
              <a:pPr algn="l"/>
              <a:r>
                <a:rPr lang="ja-JP" altLang="en-US" dirty="0" smtClean="0">
                  <a:solidFill>
                    <a:schemeClr val="tx1"/>
                  </a:solidFill>
                  <a:latin typeface="Meiryo UI" panose="020B0604030504040204" pitchFamily="50" charset="-128"/>
                  <a:ea typeface="Meiryo UI" panose="020B0604030504040204" pitchFamily="50" charset="-128"/>
                </a:rPr>
                <a:t>自分で料理ができる</a:t>
              </a:r>
              <a:endParaRPr lang="en-US" altLang="ja-JP" dirty="0" smtClean="0">
                <a:solidFill>
                  <a:schemeClr val="tx1"/>
                </a:solidFill>
                <a:latin typeface="Meiryo UI" panose="020B0604030504040204" pitchFamily="50" charset="-128"/>
                <a:ea typeface="Meiryo UI" panose="020B0604030504040204" pitchFamily="50" charset="-128"/>
              </a:endParaRPr>
            </a:p>
            <a:p>
              <a:pPr algn="l"/>
              <a:endParaRPr lang="en-US" altLang="ja-JP" dirty="0" smtClean="0">
                <a:solidFill>
                  <a:schemeClr val="tx1"/>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275742" y="3619250"/>
              <a:ext cx="1265880" cy="738664"/>
            </a:xfrm>
            <a:prstGeom prst="rect">
              <a:avLst/>
            </a:prstGeom>
            <a:solidFill>
              <a:schemeClr val="accent2">
                <a:lumMod val="20000"/>
                <a:lumOff val="80000"/>
              </a:schemeClr>
            </a:solidFill>
            <a:ln>
              <a:solidFill>
                <a:schemeClr val="tx1">
                  <a:lumMod val="50000"/>
                  <a:lumOff val="50000"/>
                </a:schemeClr>
              </a:solidFill>
            </a:ln>
          </p:spPr>
          <p:txBody>
            <a:bodyPr wrap="square" rtlCol="0">
              <a:spAutoFit/>
            </a:bodyPr>
            <a:lstStyle/>
            <a:p>
              <a:pPr algn="l"/>
              <a:r>
                <a:rPr lang="ja-JP" altLang="en-US" dirty="0">
                  <a:solidFill>
                    <a:schemeClr val="tx1"/>
                  </a:solidFill>
                  <a:latin typeface="Meiryo UI" panose="020B0604030504040204" pitchFamily="50" charset="-128"/>
                  <a:ea typeface="Meiryo UI" panose="020B0604030504040204" pitchFamily="50" charset="-128"/>
                </a:rPr>
                <a:t>人</a:t>
              </a:r>
              <a:r>
                <a:rPr lang="ja-JP" altLang="en-US" dirty="0" smtClean="0">
                  <a:solidFill>
                    <a:schemeClr val="tx1"/>
                  </a:solidFill>
                  <a:latin typeface="Meiryo UI" panose="020B0604030504040204" pitchFamily="50" charset="-128"/>
                  <a:ea typeface="Meiryo UI" panose="020B0604030504040204" pitchFamily="50" charset="-128"/>
                </a:rPr>
                <a:t>に</a:t>
              </a:r>
              <a:r>
                <a:rPr lang="ja-JP" altLang="en-US" dirty="0">
                  <a:solidFill>
                    <a:schemeClr val="tx1"/>
                  </a:solidFill>
                  <a:latin typeface="Meiryo UI" panose="020B0604030504040204" pitchFamily="50" charset="-128"/>
                  <a:ea typeface="Meiryo UI" panose="020B0604030504040204" pitchFamily="50" charset="-128"/>
                </a:rPr>
                <a:t>料理</a:t>
              </a:r>
              <a:r>
                <a:rPr lang="ja-JP" altLang="en-US" dirty="0" smtClean="0">
                  <a:solidFill>
                    <a:schemeClr val="tx1"/>
                  </a:solidFill>
                  <a:latin typeface="Meiryo UI" panose="020B0604030504040204" pitchFamily="50" charset="-128"/>
                  <a:ea typeface="Meiryo UI" panose="020B0604030504040204" pitchFamily="50" charset="-128"/>
                </a:rPr>
                <a:t>を</a:t>
              </a:r>
              <a:r>
                <a:rPr lang="ja-JP" altLang="en-US" dirty="0">
                  <a:solidFill>
                    <a:schemeClr val="tx1"/>
                  </a:solidFill>
                  <a:latin typeface="Meiryo UI" panose="020B0604030504040204" pitchFamily="50" charset="-128"/>
                  <a:ea typeface="Meiryo UI" panose="020B0604030504040204" pitchFamily="50" charset="-128"/>
                </a:rPr>
                <a:t>作</a:t>
              </a:r>
              <a:r>
                <a:rPr lang="ja-JP" altLang="en-US" dirty="0" smtClean="0">
                  <a:solidFill>
                    <a:schemeClr val="tx1"/>
                  </a:solidFill>
                  <a:latin typeface="Meiryo UI" panose="020B0604030504040204" pitchFamily="50" charset="-128"/>
                  <a:ea typeface="Meiryo UI" panose="020B0604030504040204" pitchFamily="50" charset="-128"/>
                </a:rPr>
                <a:t>ってふるまう</a:t>
              </a:r>
              <a:endParaRPr lang="en-US" altLang="ja-JP" dirty="0" smtClean="0">
                <a:solidFill>
                  <a:schemeClr val="tx1"/>
                </a:solidFill>
                <a:latin typeface="Meiryo UI" panose="020B0604030504040204" pitchFamily="50" charset="-128"/>
                <a:ea typeface="Meiryo UI" panose="020B0604030504040204" pitchFamily="50" charset="-128"/>
              </a:endParaRPr>
            </a:p>
            <a:p>
              <a:pPr algn="l"/>
              <a:endParaRPr lang="en-US" altLang="ja-JP" dirty="0" smtClean="0">
                <a:solidFill>
                  <a:schemeClr val="tx1"/>
                </a:solidFill>
                <a:latin typeface="Meiryo UI" panose="020B0604030504040204" pitchFamily="50" charset="-128"/>
                <a:ea typeface="Meiryo UI" panose="020B0604030504040204" pitchFamily="50" charset="-128"/>
              </a:endParaRPr>
            </a:p>
          </p:txBody>
        </p:sp>
        <p:sp>
          <p:nvSpPr>
            <p:cNvPr id="19" name="正方形/長方形 18"/>
            <p:cNvSpPr/>
            <p:nvPr/>
          </p:nvSpPr>
          <p:spPr bwMode="gray">
            <a:xfrm>
              <a:off x="296006" y="1199521"/>
              <a:ext cx="8532000" cy="4628043"/>
            </a:xfrm>
            <a:prstGeom prst="rect">
              <a:avLst/>
            </a:prstGeom>
            <a:noFill/>
            <a:ln w="9525" cap="flat" cmpd="sng" algn="ctr">
              <a:solidFill>
                <a:srgbClr val="B1B1AC"/>
              </a:solidFill>
              <a:prstDash val="solid"/>
              <a:round/>
              <a:headEnd type="none" w="med" len="med"/>
              <a:tailEnd type="none" w="med" len="med"/>
            </a:ln>
            <a:effectLst/>
            <a:extLst/>
          </p:spPr>
          <p:txBody>
            <a:bodyPr vert="horz" wrap="none" lIns="91440" tIns="45720" rIns="91440" bIns="45720" numCol="1" rtlCol="0" anchor="b" anchorCtr="0" compatLnSpc="1">
              <a:prstTxWarp prst="textNoShape">
                <a:avLst/>
              </a:prstTxWarp>
            </a:bodyPr>
            <a:lstStyle/>
            <a:p>
              <a:pPr algn="r"/>
              <a:r>
                <a:rPr lang="ja-JP" altLang="en-US" sz="1600" dirty="0" smtClean="0">
                  <a:latin typeface="Meiryo UI" panose="020B0604030504040204" pitchFamily="50" charset="-128"/>
                  <a:ea typeface="Meiryo UI" panose="020B0604030504040204" pitchFamily="50" charset="-128"/>
                </a:rPr>
                <a:t>・・・など</a:t>
              </a:r>
            </a:p>
          </p:txBody>
        </p:sp>
      </p:grpSp>
      <p:sp>
        <p:nvSpPr>
          <p:cNvPr id="10" name="スライド番号プレースホルダー 9"/>
          <p:cNvSpPr>
            <a:spLocks noGrp="1"/>
          </p:cNvSpPr>
          <p:nvPr>
            <p:ph type="sldNum" sz="quarter" idx="10"/>
          </p:nvPr>
        </p:nvSpPr>
        <p:spPr/>
        <p:txBody>
          <a:bodyPr/>
          <a:lstStyle/>
          <a:p>
            <a:fld id="{C2171CF3-814F-40AE-96B7-B6553CDCF47E}" type="slidenum">
              <a:rPr lang="en-US" altLang="ja-JP" smtClean="0"/>
              <a:pPr/>
              <a:t>9</a:t>
            </a:fld>
            <a:endParaRPr lang="en-US" altLang="ja-JP" dirty="0"/>
          </a:p>
        </p:txBody>
      </p:sp>
      <p:sp>
        <p:nvSpPr>
          <p:cNvPr id="23" name="タイトル 1"/>
          <p:cNvSpPr txBox="1">
            <a:spLocks/>
          </p:cNvSpPr>
          <p:nvPr/>
        </p:nvSpPr>
        <p:spPr bwMode="gray">
          <a:xfrm>
            <a:off x="1789251" y="196710"/>
            <a:ext cx="7354749" cy="339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90000" tIns="47882" rIns="90000" bIns="0" numCol="1" anchor="ctr" anchorCtr="0" compatLnSpc="1">
            <a:prstTxWarp prst="textNoShape">
              <a:avLst/>
            </a:prstTxWarp>
          </a:bodyPr>
          <a:lstStyle>
            <a:lvl1pPr algn="l" defTabSz="885114" rtl="0" fontAlgn="ctr">
              <a:spcBef>
                <a:spcPct val="0"/>
              </a:spcBef>
              <a:spcAft>
                <a:spcPct val="0"/>
              </a:spcAft>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885114" rtl="0" fontAlgn="ctr">
              <a:spcBef>
                <a:spcPct val="0"/>
              </a:spcBef>
              <a:spcAft>
                <a:spcPct val="0"/>
              </a:spcAft>
              <a:defRPr kumimoji="1">
                <a:solidFill>
                  <a:schemeClr val="tx1"/>
                </a:solidFill>
                <a:latin typeface="Arial" charset="0"/>
                <a:ea typeface="ＭＳ Ｐゴシック" pitchFamily="50" charset="-128"/>
              </a:defRPr>
            </a:lvl2pPr>
            <a:lvl3pPr algn="l" defTabSz="885114" rtl="0" fontAlgn="ctr">
              <a:spcBef>
                <a:spcPct val="0"/>
              </a:spcBef>
              <a:spcAft>
                <a:spcPct val="0"/>
              </a:spcAft>
              <a:defRPr kumimoji="1">
                <a:solidFill>
                  <a:schemeClr val="tx1"/>
                </a:solidFill>
                <a:latin typeface="Arial" charset="0"/>
                <a:ea typeface="ＭＳ Ｐゴシック" pitchFamily="50" charset="-128"/>
              </a:defRPr>
            </a:lvl3pPr>
            <a:lvl4pPr algn="l" defTabSz="885114" rtl="0" fontAlgn="ctr">
              <a:spcBef>
                <a:spcPct val="0"/>
              </a:spcBef>
              <a:spcAft>
                <a:spcPct val="0"/>
              </a:spcAft>
              <a:defRPr kumimoji="1">
                <a:solidFill>
                  <a:schemeClr val="tx1"/>
                </a:solidFill>
                <a:latin typeface="Arial" charset="0"/>
                <a:ea typeface="ＭＳ Ｐゴシック" pitchFamily="50" charset="-128"/>
              </a:defRPr>
            </a:lvl4pPr>
            <a:lvl5pPr algn="l" defTabSz="885114" rtl="0" fontAlgn="ctr">
              <a:spcBef>
                <a:spcPct val="0"/>
              </a:spcBef>
              <a:spcAft>
                <a:spcPct val="0"/>
              </a:spcAft>
              <a:defRPr kumimoji="1">
                <a:solidFill>
                  <a:schemeClr val="tx1"/>
                </a:solidFill>
                <a:latin typeface="Arial" charset="0"/>
                <a:ea typeface="ＭＳ Ｐゴシック" pitchFamily="50" charset="-128"/>
              </a:defRPr>
            </a:lvl5pPr>
            <a:lvl6pPr marL="422041" algn="l" defTabSz="885114" rtl="0" fontAlgn="ctr">
              <a:spcBef>
                <a:spcPct val="0"/>
              </a:spcBef>
              <a:spcAft>
                <a:spcPct val="0"/>
              </a:spcAft>
              <a:defRPr kumimoji="1">
                <a:solidFill>
                  <a:schemeClr val="tx1"/>
                </a:solidFill>
                <a:latin typeface="Arial" charset="0"/>
                <a:ea typeface="ＭＳ Ｐゴシック" pitchFamily="50" charset="-128"/>
              </a:defRPr>
            </a:lvl6pPr>
            <a:lvl7pPr marL="844083" algn="l" defTabSz="885114" rtl="0" fontAlgn="ctr">
              <a:spcBef>
                <a:spcPct val="0"/>
              </a:spcBef>
              <a:spcAft>
                <a:spcPct val="0"/>
              </a:spcAft>
              <a:defRPr kumimoji="1">
                <a:solidFill>
                  <a:schemeClr val="tx1"/>
                </a:solidFill>
                <a:latin typeface="Arial" charset="0"/>
                <a:ea typeface="ＭＳ Ｐゴシック" pitchFamily="50" charset="-128"/>
              </a:defRPr>
            </a:lvl7pPr>
            <a:lvl8pPr marL="1266124" algn="l" defTabSz="885114" rtl="0" fontAlgn="ctr">
              <a:spcBef>
                <a:spcPct val="0"/>
              </a:spcBef>
              <a:spcAft>
                <a:spcPct val="0"/>
              </a:spcAft>
              <a:defRPr kumimoji="1">
                <a:solidFill>
                  <a:schemeClr val="tx1"/>
                </a:solidFill>
                <a:latin typeface="Arial" charset="0"/>
                <a:ea typeface="ＭＳ Ｐゴシック" pitchFamily="50" charset="-128"/>
              </a:defRPr>
            </a:lvl8pPr>
            <a:lvl9pPr marL="1688165" algn="l" defTabSz="885114" rtl="0" fontAlgn="ctr">
              <a:spcBef>
                <a:spcPct val="0"/>
              </a:spcBef>
              <a:spcAft>
                <a:spcPct val="0"/>
              </a:spcAft>
              <a:defRPr kumimoji="1">
                <a:solidFill>
                  <a:schemeClr val="tx1"/>
                </a:solidFill>
                <a:latin typeface="Arial" charset="0"/>
                <a:ea typeface="ＭＳ Ｐゴシック" pitchFamily="50" charset="-128"/>
              </a:defRPr>
            </a:lvl9pPr>
          </a:lstStyle>
          <a:p>
            <a:r>
              <a:rPr lang="en-US" altLang="ja-JP" sz="2050" kern="0" spc="-1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2050" kern="0" spc="-1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さんの「自立生活」と「尊厳の保持」が実現された姿とは？</a:t>
            </a:r>
          </a:p>
        </p:txBody>
      </p:sp>
      <p:sp>
        <p:nvSpPr>
          <p:cNvPr id="29" name="テキスト ボックス 28"/>
          <p:cNvSpPr txBox="1"/>
          <p:nvPr/>
        </p:nvSpPr>
        <p:spPr>
          <a:xfrm>
            <a:off x="346075" y="5776637"/>
            <a:ext cx="8431213" cy="707886"/>
          </a:xfrm>
          <a:prstGeom prst="rect">
            <a:avLst/>
          </a:prstGeom>
          <a:solidFill>
            <a:schemeClr val="accent6">
              <a:lumMod val="40000"/>
              <a:lumOff val="60000"/>
            </a:schemeClr>
          </a:solidFill>
        </p:spPr>
        <p:txBody>
          <a:bodyPr wrap="square" rtlCol="0">
            <a:spAutoFit/>
          </a:bodyPr>
          <a:lstStyle/>
          <a:p>
            <a:r>
              <a:rPr lang="en-US" altLang="ja-JP" sz="2000" dirty="0" smtClean="0">
                <a:solidFill>
                  <a:prstClr val="black"/>
                </a:solidFill>
                <a:latin typeface="Meiryo UI" panose="020B0604030504040204" pitchFamily="50" charset="-128"/>
                <a:ea typeface="Meiryo UI" panose="020B0604030504040204" pitchFamily="50" charset="-128"/>
              </a:rPr>
              <a:t>A</a:t>
            </a:r>
            <a:r>
              <a:rPr lang="ja-JP" altLang="en-US" sz="2000" dirty="0" err="1" smtClean="0">
                <a:solidFill>
                  <a:prstClr val="black"/>
                </a:solidFill>
                <a:latin typeface="Meiryo UI" panose="020B0604030504040204" pitchFamily="50" charset="-128"/>
                <a:ea typeface="Meiryo UI" panose="020B0604030504040204" pitchFamily="50" charset="-128"/>
              </a:rPr>
              <a:t>さんら</a:t>
            </a:r>
            <a:r>
              <a:rPr lang="ja-JP" altLang="en-US" sz="2000" dirty="0" smtClean="0">
                <a:solidFill>
                  <a:prstClr val="black"/>
                </a:solidFill>
                <a:latin typeface="Meiryo UI" panose="020B0604030504040204" pitchFamily="50" charset="-128"/>
                <a:ea typeface="Meiryo UI" panose="020B0604030504040204" pitchFamily="50" charset="-128"/>
              </a:rPr>
              <a:t>しい生活が実現している姿とはどのような姿でしょうか。</a:t>
            </a:r>
            <a:endParaRPr lang="en-US" altLang="ja-JP" sz="2000" dirty="0" smtClean="0">
              <a:solidFill>
                <a:prstClr val="black"/>
              </a:solidFill>
              <a:latin typeface="Meiryo UI" panose="020B0604030504040204" pitchFamily="50" charset="-128"/>
              <a:ea typeface="Meiryo UI" panose="020B0604030504040204" pitchFamily="50" charset="-128"/>
            </a:endParaRPr>
          </a:p>
          <a:p>
            <a:r>
              <a:rPr lang="ja-JP" altLang="en-US" sz="2000" dirty="0" smtClean="0">
                <a:solidFill>
                  <a:prstClr val="black"/>
                </a:solidFill>
                <a:latin typeface="Meiryo UI" panose="020B0604030504040204" pitchFamily="50" charset="-128"/>
                <a:ea typeface="Meiryo UI" panose="020B0604030504040204" pitchFamily="50" charset="-128"/>
              </a:rPr>
              <a:t>発表の途中で新たに作成して追加しても結構です。</a:t>
            </a:r>
            <a:endParaRPr lang="ja-JP" altLang="en-US" sz="20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62095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9117" y="199885"/>
            <a:ext cx="1440000" cy="344128"/>
          </a:xfrm>
          <a:solidFill>
            <a:schemeClr val="tx1">
              <a:lumMod val="50000"/>
              <a:lumOff val="50000"/>
            </a:scheme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72000" tIns="36000" rIns="72000" bIns="0" numCol="1" rtlCol="0" anchor="ctr" anchorCtr="0" compatLnSpc="1">
            <a:prstTxWarp prst="textNoShape">
              <a:avLst/>
            </a:prstTxWarp>
            <a:spAutoFit/>
          </a:bodyPr>
          <a:lstStyle/>
          <a:p>
            <a:pPr algn="ctr" defTabSz="914400"/>
            <a:r>
              <a:rPr lang="ja-JP" altLang="en-US"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ワーク </a:t>
            </a:r>
            <a:r>
              <a:rPr lang="en-US" altLang="ja-JP" sz="20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1-3</a:t>
            </a:r>
            <a:endParaRPr lang="ja-JP" altLang="en-US"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solidFill>
              </a:rPr>
              <a:t>Copyright 2017 FUJITSU LIMITED</a:t>
            </a:r>
            <a:endParaRPr lang="en-US" altLang="ja-JP" dirty="0">
              <a:solidFill>
                <a:prstClr val="black"/>
              </a:solidFill>
            </a:endParaRPr>
          </a:p>
        </p:txBody>
      </p:sp>
      <p:sp>
        <p:nvSpPr>
          <p:cNvPr id="3" name="テキスト ボックス 2"/>
          <p:cNvSpPr txBox="1"/>
          <p:nvPr/>
        </p:nvSpPr>
        <p:spPr>
          <a:xfrm>
            <a:off x="358775" y="695174"/>
            <a:ext cx="8418513" cy="430887"/>
          </a:xfrm>
          <a:prstGeom prst="rect">
            <a:avLst/>
          </a:prstGeom>
          <a:solidFill>
            <a:schemeClr val="accent6">
              <a:lumMod val="75000"/>
            </a:schemeClr>
          </a:solidFill>
        </p:spPr>
        <p:txBody>
          <a:bodyPr wrap="square" rtlCol="0">
            <a:spAutoFit/>
          </a:bodyPr>
          <a:lstStyle/>
          <a:p>
            <a:r>
              <a:rPr lang="ja-JP" altLang="en-US" sz="2100" b="1" dirty="0">
                <a:solidFill>
                  <a:prstClr val="white"/>
                </a:solidFill>
                <a:latin typeface="Meiryo UI" panose="020B0604030504040204" pitchFamily="50" charset="-128"/>
                <a:ea typeface="Meiryo UI" panose="020B0604030504040204" pitchFamily="50" charset="-128"/>
              </a:rPr>
              <a:t>皆</a:t>
            </a:r>
            <a:r>
              <a:rPr lang="ja-JP" altLang="en-US" sz="2100" b="1" dirty="0" smtClean="0">
                <a:solidFill>
                  <a:prstClr val="white"/>
                </a:solidFill>
                <a:latin typeface="Meiryo UI" panose="020B0604030504040204" pitchFamily="50" charset="-128"/>
                <a:ea typeface="Meiryo UI" panose="020B0604030504040204" pitchFamily="50" charset="-128"/>
              </a:rPr>
              <a:t>で考えてみましょう。似たような支援等があれば、グループにしてみましょう。</a:t>
            </a:r>
            <a:endParaRPr lang="ja-JP" altLang="en-US" sz="2100" b="1" dirty="0">
              <a:solidFill>
                <a:prstClr val="white"/>
              </a:solidFill>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358775" y="5776637"/>
            <a:ext cx="8418513" cy="707886"/>
          </a:xfrm>
          <a:prstGeom prst="rect">
            <a:avLst/>
          </a:prstGeom>
          <a:solidFill>
            <a:schemeClr val="accent6">
              <a:lumMod val="40000"/>
              <a:lumOff val="60000"/>
            </a:schemeClr>
          </a:solidFill>
        </p:spPr>
        <p:txBody>
          <a:bodyPr wrap="square" rtlCol="0">
            <a:spAutoFit/>
          </a:bodyPr>
          <a:lstStyle/>
          <a:p>
            <a:r>
              <a:rPr lang="ja-JP" altLang="en-US" sz="2000" dirty="0" smtClean="0">
                <a:solidFill>
                  <a:schemeClr val="tx1"/>
                </a:solidFill>
                <a:latin typeface="Meiryo UI" panose="020B0604030504040204" pitchFamily="50" charset="-128"/>
                <a:ea typeface="Meiryo UI" panose="020B0604030504040204" pitchFamily="50" charset="-128"/>
              </a:rPr>
              <a:t>その姿が実現するに</a:t>
            </a:r>
            <a:r>
              <a:rPr lang="ja-JP" altLang="en-US" sz="2000" dirty="0">
                <a:solidFill>
                  <a:schemeClr val="tx1"/>
                </a:solidFill>
                <a:latin typeface="Meiryo UI" panose="020B0604030504040204" pitchFamily="50" charset="-128"/>
                <a:ea typeface="Meiryo UI" panose="020B0604030504040204" pitchFamily="50" charset="-128"/>
              </a:rPr>
              <a:t>はどのような支援等が必要でしょうか。</a:t>
            </a:r>
          </a:p>
          <a:p>
            <a:r>
              <a:rPr lang="ja-JP" altLang="en-US" sz="2000" dirty="0" smtClean="0">
                <a:solidFill>
                  <a:schemeClr val="tx1"/>
                </a:solidFill>
                <a:latin typeface="Meiryo UI" panose="020B0604030504040204" pitchFamily="50" charset="-128"/>
                <a:ea typeface="Meiryo UI" panose="020B0604030504040204" pitchFamily="50" charset="-128"/>
              </a:rPr>
              <a:t>皆さんで話しながら考えて、違う色の付箋に</a:t>
            </a:r>
            <a:r>
              <a:rPr lang="ja-JP" altLang="en-US" sz="2000" dirty="0">
                <a:solidFill>
                  <a:schemeClr val="tx1"/>
                </a:solidFill>
                <a:latin typeface="Meiryo UI" panose="020B0604030504040204" pitchFamily="50" charset="-128"/>
                <a:ea typeface="Meiryo UI" panose="020B0604030504040204" pitchFamily="50" charset="-128"/>
              </a:rPr>
              <a:t>書きだしてみましょう</a:t>
            </a:r>
            <a:r>
              <a:rPr lang="ja-JP" altLang="en-US" sz="2000" dirty="0" smtClean="0">
                <a:solidFill>
                  <a:schemeClr val="tx1"/>
                </a:solidFill>
                <a:latin typeface="Meiryo UI" panose="020B0604030504040204" pitchFamily="50" charset="-128"/>
                <a:ea typeface="Meiryo UI" panose="020B0604030504040204" pitchFamily="50" charset="-128"/>
              </a:rPr>
              <a:t>。</a:t>
            </a:r>
            <a:endParaRPr lang="ja-JP" altLang="en-US" sz="2000" dirty="0">
              <a:solidFill>
                <a:schemeClr val="tx1"/>
              </a:solidFill>
              <a:latin typeface="Meiryo UI" panose="020B0604030504040204" pitchFamily="50" charset="-128"/>
              <a:ea typeface="Meiryo UI" panose="020B0604030504040204" pitchFamily="50" charset="-128"/>
            </a:endParaRPr>
          </a:p>
        </p:txBody>
      </p:sp>
      <p:sp>
        <p:nvSpPr>
          <p:cNvPr id="50" name="正方形/長方形 49"/>
          <p:cNvSpPr/>
          <p:nvPr/>
        </p:nvSpPr>
        <p:spPr bwMode="gray">
          <a:xfrm>
            <a:off x="419714" y="1173018"/>
            <a:ext cx="8345592" cy="4528603"/>
          </a:xfrm>
          <a:prstGeom prst="rect">
            <a:avLst/>
          </a:prstGeom>
          <a:noFill/>
          <a:ln w="9525" cap="flat" cmpd="sng" algn="ctr">
            <a:solidFill>
              <a:srgbClr val="B1B1AC"/>
            </a:solidFill>
            <a:prstDash val="solid"/>
            <a:round/>
            <a:headEnd type="none" w="med" len="med"/>
            <a:tailEnd type="none" w="med" len="med"/>
          </a:ln>
          <a:effectLst/>
          <a:extLst/>
        </p:spPr>
        <p:txBody>
          <a:bodyPr vert="horz" wrap="none" lIns="91440" tIns="45720" rIns="91440" bIns="45720" numCol="1" rtlCol="0" anchor="b" anchorCtr="0" compatLnSpc="1">
            <a:prstTxWarp prst="textNoShape">
              <a:avLst/>
            </a:prstTxWarp>
          </a:bodyPr>
          <a:lstStyle/>
          <a:p>
            <a:pPr algn="r"/>
            <a:r>
              <a:rPr lang="ja-JP" altLang="en-US" sz="1600" dirty="0" smtClean="0">
                <a:latin typeface="Meiryo UI" panose="020B0604030504040204" pitchFamily="50" charset="-128"/>
                <a:ea typeface="Meiryo UI" panose="020B0604030504040204" pitchFamily="50" charset="-128"/>
              </a:rPr>
              <a:t>・・・など</a:t>
            </a:r>
          </a:p>
        </p:txBody>
      </p:sp>
      <p:sp>
        <p:nvSpPr>
          <p:cNvPr id="53" name="正方形/長方形 52"/>
          <p:cNvSpPr/>
          <p:nvPr/>
        </p:nvSpPr>
        <p:spPr bwMode="gray">
          <a:xfrm>
            <a:off x="4139019" y="3293907"/>
            <a:ext cx="1026455" cy="680402"/>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r>
              <a:rPr lang="ja-JP" altLang="en-US" dirty="0">
                <a:solidFill>
                  <a:schemeClr val="tx1"/>
                </a:solidFill>
                <a:latin typeface="Meiryo UI" panose="020B0604030504040204" pitchFamily="50" charset="-128"/>
                <a:ea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rPr>
              <a:t>　　一緒に</a:t>
            </a:r>
            <a:endParaRPr lang="en-US" altLang="ja-JP" dirty="0" smtClean="0">
              <a:solidFill>
                <a:schemeClr val="tx1"/>
              </a:solidFill>
              <a:latin typeface="Meiryo UI" panose="020B0604030504040204" pitchFamily="50" charset="-128"/>
              <a:ea typeface="Meiryo UI" panose="020B0604030504040204" pitchFamily="50" charset="-128"/>
            </a:endParaRPr>
          </a:p>
          <a:p>
            <a:pPr algn="l"/>
            <a:r>
              <a:rPr lang="ja-JP" altLang="en-US" dirty="0">
                <a:solidFill>
                  <a:schemeClr val="tx1"/>
                </a:solidFill>
                <a:latin typeface="Meiryo UI" panose="020B0604030504040204" pitchFamily="50" charset="-128"/>
                <a:ea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rPr>
              <a:t>　　食べる</a:t>
            </a:r>
            <a:endParaRPr lang="en-US" altLang="ja-JP" dirty="0" smtClean="0">
              <a:solidFill>
                <a:schemeClr val="tx1"/>
              </a:solidFill>
              <a:latin typeface="Meiryo UI" panose="020B0604030504040204" pitchFamily="50" charset="-128"/>
              <a:ea typeface="Meiryo UI" panose="020B0604030504040204" pitchFamily="50" charset="-128"/>
            </a:endParaRPr>
          </a:p>
          <a:p>
            <a:pPr algn="l"/>
            <a:r>
              <a:rPr lang="ja-JP" altLang="en-US" dirty="0" smtClean="0">
                <a:solidFill>
                  <a:schemeClr val="tx1"/>
                </a:solidFill>
                <a:latin typeface="Meiryo UI" panose="020B0604030504040204" pitchFamily="50" charset="-128"/>
                <a:ea typeface="Meiryo UI" panose="020B0604030504040204" pitchFamily="50" charset="-128"/>
              </a:rPr>
              <a:t>　　　機会</a:t>
            </a:r>
            <a:endParaRPr lang="en-US" altLang="ja-JP" dirty="0" smtClean="0">
              <a:solidFill>
                <a:schemeClr val="tx1"/>
              </a:solidFill>
              <a:latin typeface="Meiryo UI" panose="020B0604030504040204" pitchFamily="50" charset="-128"/>
              <a:ea typeface="Meiryo UI" panose="020B0604030504040204" pitchFamily="50" charset="-128"/>
            </a:endParaRPr>
          </a:p>
        </p:txBody>
      </p:sp>
      <p:sp>
        <p:nvSpPr>
          <p:cNvPr id="52" name="正方形/長方形 51"/>
          <p:cNvSpPr/>
          <p:nvPr/>
        </p:nvSpPr>
        <p:spPr bwMode="gray">
          <a:xfrm>
            <a:off x="193542" y="4385280"/>
            <a:ext cx="1088212" cy="624044"/>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r>
              <a:rPr lang="ja-JP" altLang="en-US" dirty="0" smtClean="0">
                <a:solidFill>
                  <a:prstClr val="black"/>
                </a:solidFill>
                <a:latin typeface="Meiryo UI" panose="020B0604030504040204" pitchFamily="50" charset="-128"/>
                <a:ea typeface="Meiryo UI" panose="020B0604030504040204" pitchFamily="50" charset="-128"/>
              </a:rPr>
              <a:t>娘や孫</a:t>
            </a:r>
            <a:endParaRPr lang="en-US" altLang="ja-JP" dirty="0" smtClean="0">
              <a:solidFill>
                <a:prstClr val="black"/>
              </a:solidFill>
              <a:latin typeface="Meiryo UI" panose="020B0604030504040204" pitchFamily="50" charset="-128"/>
              <a:ea typeface="Meiryo UI" panose="020B0604030504040204" pitchFamily="50" charset="-128"/>
            </a:endParaRPr>
          </a:p>
          <a:p>
            <a:pPr algn="l"/>
            <a:r>
              <a:rPr lang="ja-JP" altLang="en-US" dirty="0" smtClean="0">
                <a:solidFill>
                  <a:prstClr val="black"/>
                </a:solidFill>
                <a:latin typeface="Meiryo UI" panose="020B0604030504040204" pitchFamily="50" charset="-128"/>
                <a:ea typeface="Meiryo UI" panose="020B0604030504040204" pitchFamily="50" charset="-128"/>
              </a:rPr>
              <a:t>の励まし</a:t>
            </a:r>
          </a:p>
        </p:txBody>
      </p:sp>
      <p:sp>
        <p:nvSpPr>
          <p:cNvPr id="51" name="正方形/長方形 50"/>
          <p:cNvSpPr/>
          <p:nvPr/>
        </p:nvSpPr>
        <p:spPr bwMode="gray">
          <a:xfrm>
            <a:off x="888859" y="3268058"/>
            <a:ext cx="1026455" cy="680402"/>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endParaRPr lang="en-US" altLang="ja-JP" dirty="0" smtClean="0">
              <a:solidFill>
                <a:schemeClr val="tx1"/>
              </a:solidFill>
              <a:latin typeface="Meiryo UI" panose="020B0604030504040204" pitchFamily="50" charset="-128"/>
              <a:ea typeface="Meiryo UI" panose="020B0604030504040204" pitchFamily="50" charset="-128"/>
            </a:endParaRPr>
          </a:p>
          <a:p>
            <a:pPr algn="l"/>
            <a:r>
              <a:rPr lang="ja-JP" altLang="en-US" dirty="0" smtClean="0">
                <a:solidFill>
                  <a:schemeClr val="tx1"/>
                </a:solidFill>
                <a:latin typeface="Meiryo UI" panose="020B0604030504040204" pitchFamily="50" charset="-128"/>
                <a:ea typeface="Meiryo UI" panose="020B0604030504040204" pitchFamily="50" charset="-128"/>
              </a:rPr>
              <a:t>コミュニティバスの利用</a:t>
            </a:r>
            <a:endParaRPr lang="en-US" altLang="ja-JP" dirty="0" smtClean="0">
              <a:solidFill>
                <a:schemeClr val="tx1"/>
              </a:solidFill>
              <a:latin typeface="Meiryo UI" panose="020B0604030504040204" pitchFamily="50" charset="-128"/>
              <a:ea typeface="Meiryo UI" panose="020B0604030504040204" pitchFamily="50" charset="-128"/>
            </a:endParaRPr>
          </a:p>
        </p:txBody>
      </p:sp>
      <p:sp>
        <p:nvSpPr>
          <p:cNvPr id="31" name="正方形/長方形 30"/>
          <p:cNvSpPr/>
          <p:nvPr/>
        </p:nvSpPr>
        <p:spPr bwMode="gray">
          <a:xfrm>
            <a:off x="4525781" y="2304210"/>
            <a:ext cx="1026455" cy="680402"/>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endParaRPr lang="ja-JP" altLang="en-US"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23" name="正方形/長方形 22"/>
          <p:cNvSpPr/>
          <p:nvPr/>
        </p:nvSpPr>
        <p:spPr bwMode="gray">
          <a:xfrm>
            <a:off x="1289546" y="2671192"/>
            <a:ext cx="1026455" cy="680402"/>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endParaRPr lang="en-US" altLang="ja-JP" dirty="0" smtClean="0">
              <a:solidFill>
                <a:schemeClr val="tx1"/>
              </a:solidFill>
              <a:latin typeface="Meiryo UI" panose="020B0604030504040204" pitchFamily="50" charset="-128"/>
              <a:ea typeface="Meiryo UI" panose="020B0604030504040204" pitchFamily="50" charset="-128"/>
            </a:endParaRPr>
          </a:p>
          <a:p>
            <a:pPr algn="l"/>
            <a:r>
              <a:rPr lang="ja-JP" altLang="en-US" dirty="0" smtClean="0">
                <a:solidFill>
                  <a:schemeClr val="tx1"/>
                </a:solidFill>
                <a:latin typeface="Meiryo UI" panose="020B0604030504040204" pitchFamily="50" charset="-128"/>
                <a:ea typeface="Meiryo UI" panose="020B0604030504040204" pitchFamily="50" charset="-128"/>
              </a:rPr>
              <a:t>友人に迎えにきてもらう</a:t>
            </a:r>
            <a:endParaRPr lang="en-US" altLang="ja-JP" dirty="0" smtClean="0">
              <a:solidFill>
                <a:schemeClr val="tx1"/>
              </a:solidFill>
              <a:latin typeface="Meiryo UI" panose="020B0604030504040204" pitchFamily="50" charset="-128"/>
              <a:ea typeface="Meiryo UI" panose="020B0604030504040204" pitchFamily="50" charset="-128"/>
            </a:endParaRPr>
          </a:p>
        </p:txBody>
      </p:sp>
      <p:sp>
        <p:nvSpPr>
          <p:cNvPr id="19" name="正方形/長方形 18"/>
          <p:cNvSpPr/>
          <p:nvPr/>
        </p:nvSpPr>
        <p:spPr bwMode="gray">
          <a:xfrm>
            <a:off x="5965076" y="4731694"/>
            <a:ext cx="1026455" cy="680402"/>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r>
              <a:rPr lang="ja-JP" altLang="en-US" dirty="0" smtClean="0">
                <a:solidFill>
                  <a:schemeClr val="tx1"/>
                </a:solidFill>
                <a:latin typeface="Meiryo UI" panose="020B0604030504040204" pitchFamily="50" charset="-128"/>
                <a:ea typeface="Meiryo UI" panose="020B0604030504040204" pitchFamily="50" charset="-128"/>
              </a:rPr>
              <a:t>オープンガーデンの仲間づくり</a:t>
            </a:r>
          </a:p>
        </p:txBody>
      </p:sp>
      <p:sp>
        <p:nvSpPr>
          <p:cNvPr id="17" name="正方形/長方形 16"/>
          <p:cNvSpPr/>
          <p:nvPr/>
        </p:nvSpPr>
        <p:spPr bwMode="gray">
          <a:xfrm>
            <a:off x="4955367" y="4751163"/>
            <a:ext cx="1026455" cy="680402"/>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r>
              <a:rPr lang="ja-JP" altLang="en-US" dirty="0" smtClean="0">
                <a:solidFill>
                  <a:schemeClr val="tx1"/>
                </a:solidFill>
                <a:latin typeface="Meiryo UI" panose="020B0604030504040204" pitchFamily="50" charset="-128"/>
                <a:ea typeface="Meiryo UI" panose="020B0604030504040204" pitchFamily="50" charset="-128"/>
              </a:rPr>
              <a:t>園芸サークルで仲間づくり</a:t>
            </a:r>
          </a:p>
        </p:txBody>
      </p:sp>
      <p:sp>
        <p:nvSpPr>
          <p:cNvPr id="16" name="正方形/長方形 15"/>
          <p:cNvSpPr/>
          <p:nvPr/>
        </p:nvSpPr>
        <p:spPr bwMode="gray">
          <a:xfrm>
            <a:off x="3911140" y="4379893"/>
            <a:ext cx="1026455" cy="680402"/>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endParaRPr lang="ja-JP" altLang="en-US"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15" name="正方形/長方形 14"/>
          <p:cNvSpPr/>
          <p:nvPr/>
        </p:nvSpPr>
        <p:spPr bwMode="gray">
          <a:xfrm>
            <a:off x="3595961" y="4230119"/>
            <a:ext cx="1026455" cy="680402"/>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r>
              <a:rPr lang="ja-JP" altLang="en-US" dirty="0" smtClean="0">
                <a:solidFill>
                  <a:schemeClr val="tx1"/>
                </a:solidFill>
                <a:latin typeface="Meiryo UI" panose="020B0604030504040204" pitchFamily="50" charset="-128"/>
                <a:ea typeface="Meiryo UI" panose="020B0604030504040204" pitchFamily="50" charset="-128"/>
              </a:rPr>
              <a:t>誰かにふるまう機会をつくる</a:t>
            </a:r>
          </a:p>
        </p:txBody>
      </p:sp>
      <p:sp>
        <p:nvSpPr>
          <p:cNvPr id="22" name="正方形/長方形 21"/>
          <p:cNvSpPr/>
          <p:nvPr/>
        </p:nvSpPr>
        <p:spPr bwMode="gray">
          <a:xfrm>
            <a:off x="7098999" y="2647908"/>
            <a:ext cx="1026455" cy="680402"/>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endParaRPr lang="ja-JP" altLang="en-US"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9" name="正方形/長方形 8"/>
          <p:cNvSpPr/>
          <p:nvPr/>
        </p:nvSpPr>
        <p:spPr bwMode="gray">
          <a:xfrm>
            <a:off x="2588744" y="3555446"/>
            <a:ext cx="1026455" cy="680402"/>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r>
              <a:rPr lang="ja-JP" altLang="en-US" dirty="0" smtClean="0">
                <a:solidFill>
                  <a:schemeClr val="tx1"/>
                </a:solidFill>
                <a:latin typeface="Meiryo UI" panose="020B0604030504040204" pitchFamily="50" charset="-128"/>
                <a:ea typeface="Meiryo UI" panose="020B0604030504040204" pitchFamily="50" charset="-128"/>
              </a:rPr>
              <a:t>買物</a:t>
            </a:r>
            <a:endParaRPr lang="en-US" altLang="ja-JP" dirty="0" smtClean="0">
              <a:solidFill>
                <a:schemeClr val="tx1"/>
              </a:solidFill>
              <a:latin typeface="Meiryo UI" panose="020B0604030504040204" pitchFamily="50" charset="-128"/>
              <a:ea typeface="Meiryo UI" panose="020B0604030504040204" pitchFamily="50" charset="-128"/>
            </a:endParaRPr>
          </a:p>
          <a:p>
            <a:pPr algn="l"/>
            <a:r>
              <a:rPr lang="ja-JP" altLang="en-US" dirty="0" smtClean="0">
                <a:solidFill>
                  <a:schemeClr val="tx1"/>
                </a:solidFill>
                <a:latin typeface="Meiryo UI" panose="020B0604030504040204" pitchFamily="50" charset="-128"/>
                <a:ea typeface="Meiryo UI" panose="020B0604030504040204" pitchFamily="50" charset="-128"/>
              </a:rPr>
              <a:t>の支援</a:t>
            </a:r>
          </a:p>
        </p:txBody>
      </p:sp>
      <p:sp>
        <p:nvSpPr>
          <p:cNvPr id="10" name="正方形/長方形 9"/>
          <p:cNvSpPr/>
          <p:nvPr/>
        </p:nvSpPr>
        <p:spPr bwMode="gray">
          <a:xfrm>
            <a:off x="645844" y="4959499"/>
            <a:ext cx="1088212" cy="683379"/>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r>
              <a:rPr lang="ja-JP" altLang="en-US" dirty="0" smtClean="0">
                <a:solidFill>
                  <a:schemeClr val="tx1"/>
                </a:solidFill>
                <a:latin typeface="Meiryo UI" panose="020B0604030504040204" pitchFamily="50" charset="-128"/>
                <a:ea typeface="Meiryo UI" panose="020B0604030504040204" pitchFamily="50" charset="-128"/>
              </a:rPr>
              <a:t>地域の</a:t>
            </a:r>
            <a:endParaRPr lang="en-US" altLang="ja-JP" dirty="0" smtClean="0">
              <a:solidFill>
                <a:schemeClr val="tx1"/>
              </a:solidFill>
              <a:latin typeface="Meiryo UI" panose="020B0604030504040204" pitchFamily="50" charset="-128"/>
              <a:ea typeface="Meiryo UI" panose="020B0604030504040204" pitchFamily="50" charset="-128"/>
            </a:endParaRPr>
          </a:p>
          <a:p>
            <a:pPr algn="l"/>
            <a:r>
              <a:rPr lang="ja-JP" altLang="en-US" dirty="0" smtClean="0">
                <a:solidFill>
                  <a:schemeClr val="tx1"/>
                </a:solidFill>
                <a:latin typeface="Meiryo UI" panose="020B0604030504040204" pitchFamily="50" charset="-128"/>
                <a:ea typeface="Meiryo UI" panose="020B0604030504040204" pitchFamily="50" charset="-128"/>
              </a:rPr>
              <a:t>体力づくりの会に参加</a:t>
            </a:r>
          </a:p>
        </p:txBody>
      </p:sp>
      <p:sp>
        <p:nvSpPr>
          <p:cNvPr id="12" name="正方形/長方形 11"/>
          <p:cNvSpPr/>
          <p:nvPr/>
        </p:nvSpPr>
        <p:spPr bwMode="gray">
          <a:xfrm>
            <a:off x="326356" y="2786842"/>
            <a:ext cx="1026455" cy="680402"/>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r>
              <a:rPr lang="ja-JP" altLang="en-US" dirty="0" smtClean="0">
                <a:solidFill>
                  <a:schemeClr val="tx1"/>
                </a:solidFill>
                <a:latin typeface="Meiryo UI" panose="020B0604030504040204" pitchFamily="50" charset="-128"/>
                <a:ea typeface="Meiryo UI" panose="020B0604030504040204" pitchFamily="50" charset="-128"/>
              </a:rPr>
              <a:t>ボランティアの移動サービス</a:t>
            </a:r>
          </a:p>
        </p:txBody>
      </p:sp>
      <p:sp>
        <p:nvSpPr>
          <p:cNvPr id="14" name="正方形/長方形 13"/>
          <p:cNvSpPr/>
          <p:nvPr/>
        </p:nvSpPr>
        <p:spPr bwMode="gray">
          <a:xfrm>
            <a:off x="5235837" y="4076286"/>
            <a:ext cx="1026455" cy="680402"/>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endParaRPr lang="en-US" altLang="ja-JP" dirty="0" smtClean="0">
              <a:solidFill>
                <a:schemeClr val="tx1"/>
              </a:solidFill>
              <a:latin typeface="Meiryo UI" panose="020B0604030504040204" pitchFamily="50" charset="-128"/>
              <a:ea typeface="Meiryo UI" panose="020B0604030504040204" pitchFamily="50" charset="-128"/>
            </a:endParaRPr>
          </a:p>
          <a:p>
            <a:pPr algn="l"/>
            <a:r>
              <a:rPr lang="ja-JP" altLang="en-US" dirty="0" smtClean="0">
                <a:solidFill>
                  <a:schemeClr val="tx1"/>
                </a:solidFill>
                <a:latin typeface="Meiryo UI" panose="020B0604030504040204" pitchFamily="50" charset="-128"/>
                <a:ea typeface="Meiryo UI" panose="020B0604030504040204" pitchFamily="50" charset="-128"/>
              </a:rPr>
              <a:t>庭掃除等のボランティア</a:t>
            </a:r>
          </a:p>
        </p:txBody>
      </p:sp>
      <p:sp>
        <p:nvSpPr>
          <p:cNvPr id="21" name="正方形/長方形 20"/>
          <p:cNvSpPr/>
          <p:nvPr/>
        </p:nvSpPr>
        <p:spPr bwMode="gray">
          <a:xfrm>
            <a:off x="6949929" y="2498135"/>
            <a:ext cx="1026455" cy="680402"/>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endParaRPr lang="ja-JP" altLang="en-US"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20" name="正方形/長方形 19"/>
          <p:cNvSpPr/>
          <p:nvPr/>
        </p:nvSpPr>
        <p:spPr bwMode="gray">
          <a:xfrm>
            <a:off x="6800858" y="2348360"/>
            <a:ext cx="1026455" cy="680402"/>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endParaRPr lang="ja-JP" altLang="en-US"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6" name="正方形/長方形 5"/>
          <p:cNvSpPr/>
          <p:nvPr/>
        </p:nvSpPr>
        <p:spPr bwMode="gray">
          <a:xfrm>
            <a:off x="6651789" y="2234151"/>
            <a:ext cx="1026455" cy="680402"/>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r>
              <a:rPr lang="ja-JP" altLang="en-US" dirty="0" smtClean="0">
                <a:solidFill>
                  <a:schemeClr val="bg1">
                    <a:lumMod val="85000"/>
                  </a:schemeClr>
                </a:solidFill>
                <a:latin typeface="Meiryo UI" panose="020B0604030504040204" pitchFamily="50" charset="-128"/>
                <a:ea typeface="Meiryo UI" panose="020B0604030504040204" pitchFamily="50" charset="-128"/>
              </a:rPr>
              <a:t>外出</a:t>
            </a:r>
            <a:r>
              <a:rPr lang="ja-JP" altLang="en-US" dirty="0">
                <a:solidFill>
                  <a:schemeClr val="bg1">
                    <a:lumMod val="85000"/>
                  </a:schemeClr>
                </a:solidFill>
                <a:latin typeface="Meiryo UI" panose="020B0604030504040204" pitchFamily="50" charset="-128"/>
                <a:ea typeface="Meiryo UI" panose="020B0604030504040204" pitchFamily="50" charset="-128"/>
              </a:rPr>
              <a:t>支援</a:t>
            </a:r>
            <a:r>
              <a:rPr lang="ja-JP" altLang="en-US" dirty="0" smtClean="0">
                <a:solidFill>
                  <a:schemeClr val="bg1">
                    <a:lumMod val="85000"/>
                  </a:schemeClr>
                </a:solidFill>
                <a:latin typeface="Meiryo UI" panose="020B0604030504040204" pitchFamily="50" charset="-128"/>
                <a:ea typeface="Meiryo UI" panose="020B0604030504040204" pitchFamily="50" charset="-128"/>
              </a:rPr>
              <a:t>を頼む</a:t>
            </a:r>
          </a:p>
        </p:txBody>
      </p:sp>
      <p:sp>
        <p:nvSpPr>
          <p:cNvPr id="8" name="テキスト ボックス 7"/>
          <p:cNvSpPr txBox="1"/>
          <p:nvPr/>
        </p:nvSpPr>
        <p:spPr>
          <a:xfrm>
            <a:off x="2310575" y="1408099"/>
            <a:ext cx="1238222" cy="725937"/>
          </a:xfrm>
          <a:prstGeom prst="rect">
            <a:avLst/>
          </a:prstGeom>
          <a:solidFill>
            <a:schemeClr val="accent2">
              <a:lumMod val="20000"/>
              <a:lumOff val="80000"/>
            </a:schemeClr>
          </a:solidFill>
          <a:ln>
            <a:solidFill>
              <a:schemeClr val="tx1">
                <a:lumMod val="50000"/>
                <a:lumOff val="50000"/>
              </a:schemeClr>
            </a:solidFill>
          </a:ln>
        </p:spPr>
        <p:txBody>
          <a:bodyPr wrap="square" rtlCol="0">
            <a:spAutoFit/>
          </a:bodyPr>
          <a:lstStyle/>
          <a:p>
            <a:pPr algn="l"/>
            <a:r>
              <a:rPr lang="ja-JP" altLang="en-US" dirty="0" smtClean="0">
                <a:solidFill>
                  <a:schemeClr val="accent2">
                    <a:lumMod val="20000"/>
                    <a:lumOff val="80000"/>
                  </a:schemeClr>
                </a:solidFill>
                <a:latin typeface="Meiryo UI" panose="020B0604030504040204" pitchFamily="50" charset="-128"/>
                <a:ea typeface="Meiryo UI" panose="020B0604030504040204" pitchFamily="50" charset="-128"/>
              </a:rPr>
              <a:t>出来る限り</a:t>
            </a:r>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a:p>
            <a:pPr algn="l"/>
            <a:r>
              <a:rPr lang="ja-JP" altLang="en-US" dirty="0" smtClean="0">
                <a:solidFill>
                  <a:schemeClr val="accent2">
                    <a:lumMod val="20000"/>
                    <a:lumOff val="80000"/>
                  </a:schemeClr>
                </a:solidFill>
                <a:latin typeface="Meiryo UI" panose="020B0604030504040204" pitchFamily="50" charset="-128"/>
                <a:ea typeface="Meiryo UI" panose="020B0604030504040204" pitchFamily="50" charset="-128"/>
              </a:rPr>
              <a:t>自分のことは</a:t>
            </a:r>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a:p>
            <a:pPr algn="l"/>
            <a:r>
              <a:rPr lang="ja-JP" altLang="en-US" dirty="0" smtClean="0">
                <a:solidFill>
                  <a:schemeClr val="accent2">
                    <a:lumMod val="20000"/>
                    <a:lumOff val="80000"/>
                  </a:schemeClr>
                </a:solidFill>
                <a:latin typeface="Meiryo UI" panose="020B0604030504040204" pitchFamily="50" charset="-128"/>
                <a:ea typeface="Meiryo UI" panose="020B0604030504040204" pitchFamily="50" charset="-128"/>
              </a:rPr>
              <a:t>自分でする</a:t>
            </a:r>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30" name="正方形/長方形 29"/>
          <p:cNvSpPr/>
          <p:nvPr/>
        </p:nvSpPr>
        <p:spPr bwMode="gray">
          <a:xfrm>
            <a:off x="4261678" y="2171847"/>
            <a:ext cx="1026455" cy="680402"/>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r>
              <a:rPr lang="ja-JP" altLang="en-US" dirty="0">
                <a:solidFill>
                  <a:schemeClr val="bg1">
                    <a:lumMod val="85000"/>
                  </a:schemeClr>
                </a:solidFill>
                <a:latin typeface="Meiryo UI" panose="020B0604030504040204" pitchFamily="50" charset="-128"/>
                <a:ea typeface="Meiryo UI" panose="020B0604030504040204" pitchFamily="50" charset="-128"/>
              </a:rPr>
              <a:t>　</a:t>
            </a:r>
            <a:r>
              <a:rPr lang="ja-JP" altLang="en-US" dirty="0" smtClean="0">
                <a:solidFill>
                  <a:schemeClr val="bg1">
                    <a:lumMod val="85000"/>
                  </a:schemeClr>
                </a:solidFill>
                <a:latin typeface="Meiryo UI" panose="020B0604030504040204" pitchFamily="50" charset="-128"/>
                <a:ea typeface="Meiryo UI" panose="020B0604030504040204" pitchFamily="50" charset="-128"/>
              </a:rPr>
              <a:t>ゴミ出しを頼む</a:t>
            </a:r>
          </a:p>
        </p:txBody>
      </p:sp>
      <p:sp>
        <p:nvSpPr>
          <p:cNvPr id="34" name="正方形/長方形 33"/>
          <p:cNvSpPr/>
          <p:nvPr/>
        </p:nvSpPr>
        <p:spPr bwMode="gray">
          <a:xfrm>
            <a:off x="7699506" y="4432804"/>
            <a:ext cx="1026455" cy="680402"/>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r>
              <a:rPr lang="ja-JP" altLang="en-US" dirty="0" smtClean="0">
                <a:solidFill>
                  <a:schemeClr val="bg1">
                    <a:lumMod val="85000"/>
                  </a:schemeClr>
                </a:solidFill>
                <a:latin typeface="Meiryo UI" panose="020B0604030504040204" pitchFamily="50" charset="-128"/>
                <a:ea typeface="Meiryo UI" panose="020B0604030504040204" pitchFamily="50" charset="-128"/>
              </a:rPr>
              <a:t>お風呂場や水回りに手すりをつける</a:t>
            </a:r>
          </a:p>
        </p:txBody>
      </p:sp>
      <p:sp>
        <p:nvSpPr>
          <p:cNvPr id="33" name="テキスト ボックス 32"/>
          <p:cNvSpPr txBox="1"/>
          <p:nvPr/>
        </p:nvSpPr>
        <p:spPr>
          <a:xfrm>
            <a:off x="7145027" y="3767618"/>
            <a:ext cx="1238222" cy="725937"/>
          </a:xfrm>
          <a:prstGeom prst="rect">
            <a:avLst/>
          </a:prstGeom>
          <a:solidFill>
            <a:schemeClr val="accent2">
              <a:lumMod val="20000"/>
              <a:lumOff val="80000"/>
            </a:schemeClr>
          </a:solidFill>
          <a:ln>
            <a:solidFill>
              <a:schemeClr val="tx1">
                <a:lumMod val="50000"/>
                <a:lumOff val="50000"/>
              </a:schemeClr>
            </a:solidFill>
          </a:ln>
        </p:spPr>
        <p:txBody>
          <a:bodyPr wrap="square" rtlCol="0">
            <a:spAutoFit/>
          </a:bodyPr>
          <a:lstStyle/>
          <a:p>
            <a:pPr algn="l"/>
            <a:r>
              <a:rPr lang="ja-JP" altLang="en-US" dirty="0" smtClean="0">
                <a:solidFill>
                  <a:schemeClr val="accent2">
                    <a:lumMod val="20000"/>
                    <a:lumOff val="80000"/>
                  </a:schemeClr>
                </a:solidFill>
                <a:latin typeface="Meiryo UI" panose="020B0604030504040204" pitchFamily="50" charset="-128"/>
                <a:ea typeface="Meiryo UI" panose="020B0604030504040204" pitchFamily="50" charset="-128"/>
              </a:rPr>
              <a:t>住まいは、住みやすく安心な状態である</a:t>
            </a:r>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35" name="角丸四角形 34"/>
          <p:cNvSpPr/>
          <p:nvPr/>
        </p:nvSpPr>
        <p:spPr bwMode="gray">
          <a:xfrm>
            <a:off x="747505" y="4394035"/>
            <a:ext cx="2414023" cy="1218520"/>
          </a:xfrm>
          <a:prstGeom prst="roundRect">
            <a:avLst>
              <a:gd name="adj" fmla="val 6836"/>
            </a:avLst>
          </a:prstGeom>
          <a:noFill/>
          <a:ln w="28575" cap="flat" cmpd="sng" algn="ctr">
            <a:solidFill>
              <a:srgbClr val="CC3399">
                <a:alpha val="60000"/>
              </a:srgb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dirty="0">
              <a:latin typeface="Arial"/>
            </a:endParaRPr>
          </a:p>
        </p:txBody>
      </p:sp>
      <p:sp>
        <p:nvSpPr>
          <p:cNvPr id="41" name="正方形/長方形 40"/>
          <p:cNvSpPr/>
          <p:nvPr/>
        </p:nvSpPr>
        <p:spPr bwMode="gray">
          <a:xfrm>
            <a:off x="2783648" y="2284170"/>
            <a:ext cx="1026455" cy="680402"/>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endParaRPr lang="ja-JP" altLang="en-US"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42" name="正方形/長方形 41"/>
          <p:cNvSpPr/>
          <p:nvPr/>
        </p:nvSpPr>
        <p:spPr bwMode="gray">
          <a:xfrm>
            <a:off x="2587721" y="2174506"/>
            <a:ext cx="1026455" cy="680402"/>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r>
              <a:rPr lang="ja-JP" altLang="en-US" dirty="0" smtClean="0">
                <a:solidFill>
                  <a:schemeClr val="bg1">
                    <a:lumMod val="85000"/>
                  </a:schemeClr>
                </a:solidFill>
                <a:latin typeface="Meiryo UI" panose="020B0604030504040204" pitchFamily="50" charset="-128"/>
                <a:ea typeface="Meiryo UI" panose="020B0604030504040204" pitchFamily="50" charset="-128"/>
              </a:rPr>
              <a:t>買物を</a:t>
            </a:r>
            <a:endParaRPr lang="en-US" altLang="ja-JP" dirty="0" smtClean="0">
              <a:solidFill>
                <a:schemeClr val="bg1">
                  <a:lumMod val="85000"/>
                </a:schemeClr>
              </a:solidFill>
              <a:latin typeface="Meiryo UI" panose="020B0604030504040204" pitchFamily="50" charset="-128"/>
              <a:ea typeface="Meiryo UI" panose="020B0604030504040204" pitchFamily="50" charset="-128"/>
            </a:endParaRPr>
          </a:p>
          <a:p>
            <a:pPr algn="l"/>
            <a:r>
              <a:rPr lang="ja-JP" altLang="en-US" dirty="0" smtClean="0">
                <a:solidFill>
                  <a:schemeClr val="bg1">
                    <a:lumMod val="85000"/>
                  </a:schemeClr>
                </a:solidFill>
                <a:latin typeface="Meiryo UI" panose="020B0604030504040204" pitchFamily="50" charset="-128"/>
                <a:ea typeface="Meiryo UI" panose="020B0604030504040204" pitchFamily="50" charset="-128"/>
              </a:rPr>
              <a:t>してもらう</a:t>
            </a:r>
          </a:p>
        </p:txBody>
      </p:sp>
      <p:sp>
        <p:nvSpPr>
          <p:cNvPr id="26" name="テキスト ボックス 25"/>
          <p:cNvSpPr txBox="1"/>
          <p:nvPr/>
        </p:nvSpPr>
        <p:spPr>
          <a:xfrm>
            <a:off x="3213232" y="1628752"/>
            <a:ext cx="1238222" cy="725937"/>
          </a:xfrm>
          <a:prstGeom prst="rect">
            <a:avLst/>
          </a:prstGeom>
          <a:solidFill>
            <a:schemeClr val="accent2">
              <a:lumMod val="20000"/>
              <a:lumOff val="80000"/>
            </a:schemeClr>
          </a:solidFill>
          <a:ln>
            <a:solidFill>
              <a:schemeClr val="tx1">
                <a:lumMod val="50000"/>
                <a:lumOff val="50000"/>
              </a:schemeClr>
            </a:solidFill>
          </a:ln>
        </p:spPr>
        <p:txBody>
          <a:bodyPr wrap="square" rtlCol="0">
            <a:spAutoFit/>
          </a:bodyPr>
          <a:lstStyle/>
          <a:p>
            <a:pPr algn="l"/>
            <a:r>
              <a:rPr lang="ja-JP" altLang="en-US" dirty="0" smtClean="0">
                <a:solidFill>
                  <a:schemeClr val="accent2">
                    <a:lumMod val="20000"/>
                    <a:lumOff val="80000"/>
                  </a:schemeClr>
                </a:solidFill>
                <a:latin typeface="Meiryo UI" panose="020B0604030504040204" pitchFamily="50" charset="-128"/>
                <a:ea typeface="Meiryo UI" panose="020B0604030504040204" pitchFamily="50" charset="-128"/>
              </a:rPr>
              <a:t>自分のできないことは人の手を借りてみる</a:t>
            </a:r>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43" name="正方形/長方形 42"/>
          <p:cNvSpPr/>
          <p:nvPr/>
        </p:nvSpPr>
        <p:spPr bwMode="gray">
          <a:xfrm>
            <a:off x="7612226" y="1842955"/>
            <a:ext cx="1026455" cy="680402"/>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r>
              <a:rPr lang="ja-JP" altLang="en-US" dirty="0" smtClean="0">
                <a:solidFill>
                  <a:schemeClr val="bg1">
                    <a:lumMod val="85000"/>
                  </a:schemeClr>
                </a:solidFill>
                <a:latin typeface="Meiryo UI" panose="020B0604030504040204" pitchFamily="50" charset="-128"/>
                <a:ea typeface="Meiryo UI" panose="020B0604030504040204" pitchFamily="50" charset="-128"/>
              </a:rPr>
              <a:t>　公共交通</a:t>
            </a:r>
            <a:endParaRPr lang="en-US" altLang="ja-JP" dirty="0" smtClean="0">
              <a:solidFill>
                <a:schemeClr val="bg1">
                  <a:lumMod val="85000"/>
                </a:schemeClr>
              </a:solidFill>
              <a:latin typeface="Meiryo UI" panose="020B0604030504040204" pitchFamily="50" charset="-128"/>
              <a:ea typeface="Meiryo UI" panose="020B0604030504040204" pitchFamily="50" charset="-128"/>
            </a:endParaRPr>
          </a:p>
          <a:p>
            <a:pPr algn="l"/>
            <a:r>
              <a:rPr lang="ja-JP" altLang="en-US" dirty="0" smtClean="0">
                <a:solidFill>
                  <a:schemeClr val="bg1">
                    <a:lumMod val="85000"/>
                  </a:schemeClr>
                </a:solidFill>
                <a:latin typeface="Meiryo UI" panose="020B0604030504040204" pitchFamily="50" charset="-128"/>
                <a:ea typeface="Meiryo UI" panose="020B0604030504040204" pitchFamily="50" charset="-128"/>
              </a:rPr>
              <a:t>以外の手段がある</a:t>
            </a:r>
          </a:p>
        </p:txBody>
      </p:sp>
      <p:sp>
        <p:nvSpPr>
          <p:cNvPr id="28" name="テキスト ボックス 27"/>
          <p:cNvSpPr txBox="1"/>
          <p:nvPr/>
        </p:nvSpPr>
        <p:spPr>
          <a:xfrm>
            <a:off x="6547094" y="1389799"/>
            <a:ext cx="1238222" cy="725937"/>
          </a:xfrm>
          <a:prstGeom prst="rect">
            <a:avLst/>
          </a:prstGeom>
          <a:solidFill>
            <a:schemeClr val="accent2">
              <a:lumMod val="20000"/>
              <a:lumOff val="80000"/>
            </a:schemeClr>
          </a:solidFill>
          <a:ln>
            <a:solidFill>
              <a:schemeClr val="tx1">
                <a:lumMod val="50000"/>
                <a:lumOff val="50000"/>
              </a:schemeClr>
            </a:solidFill>
          </a:ln>
        </p:spPr>
        <p:txBody>
          <a:bodyPr wrap="square" rtlCol="0">
            <a:spAutoFit/>
          </a:bodyPr>
          <a:lstStyle/>
          <a:p>
            <a:pPr algn="l"/>
            <a:r>
              <a:rPr lang="ja-JP" altLang="en-US" dirty="0" smtClean="0">
                <a:solidFill>
                  <a:schemeClr val="accent2">
                    <a:lumMod val="20000"/>
                    <a:lumOff val="80000"/>
                  </a:schemeClr>
                </a:solidFill>
                <a:latin typeface="Meiryo UI" panose="020B0604030504040204" pitchFamily="50" charset="-128"/>
                <a:ea typeface="Meiryo UI" panose="020B0604030504040204" pitchFamily="50" charset="-128"/>
              </a:rPr>
              <a:t>自分の行きたい所に行ける</a:t>
            </a:r>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a:p>
            <a:pPr algn="l"/>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613559" y="2095031"/>
            <a:ext cx="1238222" cy="725937"/>
          </a:xfrm>
          <a:prstGeom prst="rect">
            <a:avLst/>
          </a:prstGeom>
          <a:solidFill>
            <a:schemeClr val="accent2">
              <a:lumMod val="20000"/>
              <a:lumOff val="80000"/>
            </a:schemeClr>
          </a:solidFill>
          <a:ln>
            <a:solidFill>
              <a:schemeClr val="tx1">
                <a:lumMod val="50000"/>
                <a:lumOff val="50000"/>
              </a:schemeClr>
            </a:solidFill>
          </a:ln>
        </p:spPr>
        <p:txBody>
          <a:bodyPr wrap="square" rtlCol="0">
            <a:spAutoFit/>
          </a:bodyPr>
          <a:lstStyle/>
          <a:p>
            <a:pPr algn="l"/>
            <a:r>
              <a:rPr lang="ja-JP" altLang="en-US" dirty="0" smtClean="0">
                <a:solidFill>
                  <a:schemeClr val="tx1"/>
                </a:solidFill>
                <a:latin typeface="Meiryo UI" panose="020B0604030504040204" pitchFamily="50" charset="-128"/>
                <a:ea typeface="Meiryo UI" panose="020B0604030504040204" pitchFamily="50" charset="-128"/>
              </a:rPr>
              <a:t>好きなコーラスに通う</a:t>
            </a:r>
            <a:endParaRPr lang="en-US" altLang="ja-JP" dirty="0" smtClean="0">
              <a:solidFill>
                <a:schemeClr val="tx1"/>
              </a:solidFill>
              <a:latin typeface="Meiryo UI" panose="020B0604030504040204" pitchFamily="50" charset="-128"/>
              <a:ea typeface="Meiryo UI" panose="020B0604030504040204" pitchFamily="50" charset="-128"/>
            </a:endParaRPr>
          </a:p>
          <a:p>
            <a:pPr algn="l"/>
            <a:endParaRPr lang="en-US" altLang="ja-JP" dirty="0" smtClean="0">
              <a:solidFill>
                <a:schemeClr val="tx1"/>
              </a:solidFill>
              <a:latin typeface="Meiryo UI" panose="020B0604030504040204" pitchFamily="50" charset="-128"/>
              <a:ea typeface="Meiryo UI" panose="020B0604030504040204" pitchFamily="50" charset="-128"/>
            </a:endParaRPr>
          </a:p>
        </p:txBody>
      </p:sp>
      <p:sp>
        <p:nvSpPr>
          <p:cNvPr id="46" name="正方形/長方形 45"/>
          <p:cNvSpPr/>
          <p:nvPr/>
        </p:nvSpPr>
        <p:spPr bwMode="gray">
          <a:xfrm>
            <a:off x="1588312" y="4853063"/>
            <a:ext cx="1088212" cy="683379"/>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endParaRPr lang="en-US" altLang="ja-JP" dirty="0">
              <a:solidFill>
                <a:schemeClr val="tx1"/>
              </a:solidFill>
              <a:latin typeface="Meiryo UI" panose="020B0604030504040204" pitchFamily="50" charset="-128"/>
              <a:ea typeface="Meiryo UI" panose="020B0604030504040204" pitchFamily="50" charset="-128"/>
            </a:endParaRPr>
          </a:p>
          <a:p>
            <a:pPr algn="l"/>
            <a:r>
              <a:rPr lang="ja-JP" altLang="en-US" dirty="0" smtClean="0">
                <a:solidFill>
                  <a:schemeClr val="tx1"/>
                </a:solidFill>
                <a:latin typeface="Meiryo UI" panose="020B0604030504040204" pitchFamily="50" charset="-128"/>
                <a:ea typeface="Meiryo UI" panose="020B0604030504040204" pitchFamily="50" charset="-128"/>
              </a:rPr>
              <a:t>ウォーキングの会に参加</a:t>
            </a:r>
            <a:endParaRPr lang="en-US" altLang="ja-JP" dirty="0" smtClean="0">
              <a:solidFill>
                <a:schemeClr val="tx1"/>
              </a:solidFill>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913349" y="4327762"/>
            <a:ext cx="1238222" cy="725937"/>
          </a:xfrm>
          <a:prstGeom prst="rect">
            <a:avLst/>
          </a:prstGeom>
          <a:solidFill>
            <a:schemeClr val="accent2">
              <a:lumMod val="20000"/>
              <a:lumOff val="80000"/>
            </a:schemeClr>
          </a:solidFill>
          <a:ln>
            <a:solidFill>
              <a:schemeClr val="tx1">
                <a:lumMod val="50000"/>
                <a:lumOff val="50000"/>
              </a:schemeClr>
            </a:solidFill>
          </a:ln>
        </p:spPr>
        <p:txBody>
          <a:bodyPr wrap="square" rtlCol="0">
            <a:spAutoFit/>
          </a:bodyPr>
          <a:lstStyle/>
          <a:p>
            <a:pPr algn="l"/>
            <a:r>
              <a:rPr lang="ja-JP" altLang="en-US" dirty="0" smtClean="0">
                <a:solidFill>
                  <a:schemeClr val="tx1"/>
                </a:solidFill>
                <a:latin typeface="Meiryo UI" panose="020B0604030504040204" pitchFamily="50" charset="-128"/>
                <a:ea typeface="Meiryo UI" panose="020B0604030504040204" pitchFamily="50" charset="-128"/>
              </a:rPr>
              <a:t>自分で歩いて</a:t>
            </a:r>
            <a:r>
              <a:rPr lang="ja-JP" altLang="en-US" dirty="0">
                <a:solidFill>
                  <a:schemeClr val="tx1"/>
                </a:solidFill>
                <a:latin typeface="Meiryo UI" panose="020B0604030504040204" pitchFamily="50" charset="-128"/>
                <a:ea typeface="Meiryo UI" panose="020B0604030504040204" pitchFamily="50" charset="-128"/>
              </a:rPr>
              <a:t>出</a:t>
            </a:r>
            <a:r>
              <a:rPr lang="ja-JP" altLang="en-US" dirty="0" smtClean="0">
                <a:solidFill>
                  <a:schemeClr val="tx1"/>
                </a:solidFill>
                <a:latin typeface="Meiryo UI" panose="020B0604030504040204" pitchFamily="50" charset="-128"/>
                <a:ea typeface="Meiryo UI" panose="020B0604030504040204" pitchFamily="50" charset="-128"/>
              </a:rPr>
              <a:t>かけられる</a:t>
            </a:r>
            <a:endParaRPr lang="en-US" altLang="ja-JP" dirty="0" smtClean="0">
              <a:solidFill>
                <a:schemeClr val="tx1"/>
              </a:solidFill>
              <a:latin typeface="Meiryo UI" panose="020B0604030504040204" pitchFamily="50" charset="-128"/>
              <a:ea typeface="Meiryo UI" panose="020B0604030504040204" pitchFamily="50" charset="-128"/>
            </a:endParaRPr>
          </a:p>
          <a:p>
            <a:pPr algn="l"/>
            <a:endParaRPr lang="en-US" altLang="ja-JP" dirty="0" smtClean="0">
              <a:solidFill>
                <a:schemeClr val="tx1"/>
              </a:solidFill>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3118959" y="3059307"/>
            <a:ext cx="1238222" cy="725937"/>
          </a:xfrm>
          <a:prstGeom prst="rect">
            <a:avLst/>
          </a:prstGeom>
          <a:solidFill>
            <a:schemeClr val="accent2">
              <a:lumMod val="20000"/>
              <a:lumOff val="80000"/>
            </a:schemeClr>
          </a:solidFill>
          <a:ln>
            <a:solidFill>
              <a:schemeClr val="tx1">
                <a:lumMod val="50000"/>
                <a:lumOff val="50000"/>
              </a:schemeClr>
            </a:solidFill>
          </a:ln>
        </p:spPr>
        <p:txBody>
          <a:bodyPr wrap="square" rtlCol="0">
            <a:spAutoFit/>
          </a:bodyPr>
          <a:lstStyle/>
          <a:p>
            <a:pPr algn="l"/>
            <a:r>
              <a:rPr lang="ja-JP" altLang="en-US" dirty="0" smtClean="0">
                <a:solidFill>
                  <a:schemeClr val="tx1"/>
                </a:solidFill>
                <a:latin typeface="Meiryo UI" panose="020B0604030504040204" pitchFamily="50" charset="-128"/>
                <a:ea typeface="Meiryo UI" panose="020B0604030504040204" pitchFamily="50" charset="-128"/>
              </a:rPr>
              <a:t>自分で料理ができる</a:t>
            </a:r>
            <a:endParaRPr lang="en-US" altLang="ja-JP" dirty="0" smtClean="0">
              <a:solidFill>
                <a:schemeClr val="tx1"/>
              </a:solidFill>
              <a:latin typeface="Meiryo UI" panose="020B0604030504040204" pitchFamily="50" charset="-128"/>
              <a:ea typeface="Meiryo UI" panose="020B0604030504040204" pitchFamily="50" charset="-128"/>
            </a:endParaRPr>
          </a:p>
          <a:p>
            <a:pPr algn="l"/>
            <a:endParaRPr lang="en-US" altLang="ja-JP" dirty="0" smtClean="0">
              <a:solidFill>
                <a:schemeClr val="tx1"/>
              </a:solidFill>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3334349" y="3551055"/>
            <a:ext cx="1238222" cy="725937"/>
          </a:xfrm>
          <a:prstGeom prst="rect">
            <a:avLst/>
          </a:prstGeom>
          <a:solidFill>
            <a:schemeClr val="accent2">
              <a:lumMod val="20000"/>
              <a:lumOff val="80000"/>
            </a:schemeClr>
          </a:solidFill>
          <a:ln>
            <a:solidFill>
              <a:schemeClr val="tx1">
                <a:lumMod val="50000"/>
                <a:lumOff val="50000"/>
              </a:schemeClr>
            </a:solidFill>
          </a:ln>
        </p:spPr>
        <p:txBody>
          <a:bodyPr wrap="square" rtlCol="0">
            <a:spAutoFit/>
          </a:bodyPr>
          <a:lstStyle/>
          <a:p>
            <a:pPr algn="l"/>
            <a:r>
              <a:rPr lang="ja-JP" altLang="en-US" dirty="0">
                <a:solidFill>
                  <a:schemeClr val="tx1"/>
                </a:solidFill>
                <a:latin typeface="Meiryo UI" panose="020B0604030504040204" pitchFamily="50" charset="-128"/>
                <a:ea typeface="Meiryo UI" panose="020B0604030504040204" pitchFamily="50" charset="-128"/>
              </a:rPr>
              <a:t>人</a:t>
            </a:r>
            <a:r>
              <a:rPr lang="ja-JP" altLang="en-US" dirty="0" smtClean="0">
                <a:solidFill>
                  <a:schemeClr val="tx1"/>
                </a:solidFill>
                <a:latin typeface="Meiryo UI" panose="020B0604030504040204" pitchFamily="50" charset="-128"/>
                <a:ea typeface="Meiryo UI" panose="020B0604030504040204" pitchFamily="50" charset="-128"/>
              </a:rPr>
              <a:t>に</a:t>
            </a:r>
            <a:r>
              <a:rPr lang="ja-JP" altLang="en-US" dirty="0">
                <a:solidFill>
                  <a:schemeClr val="tx1"/>
                </a:solidFill>
                <a:latin typeface="Meiryo UI" panose="020B0604030504040204" pitchFamily="50" charset="-128"/>
                <a:ea typeface="Meiryo UI" panose="020B0604030504040204" pitchFamily="50" charset="-128"/>
              </a:rPr>
              <a:t>料理</a:t>
            </a:r>
            <a:r>
              <a:rPr lang="ja-JP" altLang="en-US" dirty="0" smtClean="0">
                <a:solidFill>
                  <a:schemeClr val="tx1"/>
                </a:solidFill>
                <a:latin typeface="Meiryo UI" panose="020B0604030504040204" pitchFamily="50" charset="-128"/>
                <a:ea typeface="Meiryo UI" panose="020B0604030504040204" pitchFamily="50" charset="-128"/>
              </a:rPr>
              <a:t>を</a:t>
            </a:r>
            <a:r>
              <a:rPr lang="ja-JP" altLang="en-US" dirty="0">
                <a:solidFill>
                  <a:schemeClr val="tx1"/>
                </a:solidFill>
                <a:latin typeface="Meiryo UI" panose="020B0604030504040204" pitchFamily="50" charset="-128"/>
                <a:ea typeface="Meiryo UI" panose="020B0604030504040204" pitchFamily="50" charset="-128"/>
              </a:rPr>
              <a:t>作</a:t>
            </a:r>
            <a:r>
              <a:rPr lang="ja-JP" altLang="en-US" dirty="0" smtClean="0">
                <a:solidFill>
                  <a:schemeClr val="tx1"/>
                </a:solidFill>
                <a:latin typeface="Meiryo UI" panose="020B0604030504040204" pitchFamily="50" charset="-128"/>
                <a:ea typeface="Meiryo UI" panose="020B0604030504040204" pitchFamily="50" charset="-128"/>
              </a:rPr>
              <a:t>ってふるまう</a:t>
            </a:r>
            <a:endParaRPr lang="en-US" altLang="ja-JP" dirty="0" smtClean="0">
              <a:solidFill>
                <a:schemeClr val="tx1"/>
              </a:solidFill>
              <a:latin typeface="Meiryo UI" panose="020B0604030504040204" pitchFamily="50" charset="-128"/>
              <a:ea typeface="Meiryo UI" panose="020B0604030504040204" pitchFamily="50" charset="-128"/>
            </a:endParaRPr>
          </a:p>
          <a:p>
            <a:pPr algn="l"/>
            <a:endParaRPr lang="en-US" altLang="ja-JP" dirty="0" smtClean="0">
              <a:solidFill>
                <a:schemeClr val="tx1"/>
              </a:solidFill>
              <a:latin typeface="Meiryo UI" panose="020B0604030504040204" pitchFamily="50" charset="-128"/>
              <a:ea typeface="Meiryo UI" panose="020B0604030504040204" pitchFamily="50" charset="-128"/>
            </a:endParaRPr>
          </a:p>
        </p:txBody>
      </p:sp>
      <p:sp>
        <p:nvSpPr>
          <p:cNvPr id="24" name="正方形/長方形 23"/>
          <p:cNvSpPr/>
          <p:nvPr/>
        </p:nvSpPr>
        <p:spPr bwMode="gray">
          <a:xfrm>
            <a:off x="2573149" y="5005297"/>
            <a:ext cx="1088212" cy="624044"/>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r>
              <a:rPr lang="ja-JP" altLang="en-US" dirty="0" smtClean="0">
                <a:solidFill>
                  <a:prstClr val="black"/>
                </a:solidFill>
                <a:latin typeface="Meiryo UI" panose="020B0604030504040204" pitchFamily="50" charset="-128"/>
                <a:ea typeface="Meiryo UI" panose="020B0604030504040204" pitchFamily="50" charset="-128"/>
              </a:rPr>
              <a:t>散歩が楽しいまちづくり</a:t>
            </a:r>
          </a:p>
        </p:txBody>
      </p:sp>
      <p:sp>
        <p:nvSpPr>
          <p:cNvPr id="49" name="テキスト ボックス 48"/>
          <p:cNvSpPr txBox="1"/>
          <p:nvPr/>
        </p:nvSpPr>
        <p:spPr>
          <a:xfrm>
            <a:off x="5349678" y="3582841"/>
            <a:ext cx="1238222" cy="725937"/>
          </a:xfrm>
          <a:prstGeom prst="rect">
            <a:avLst/>
          </a:prstGeom>
          <a:solidFill>
            <a:schemeClr val="accent2">
              <a:lumMod val="20000"/>
              <a:lumOff val="80000"/>
            </a:schemeClr>
          </a:solidFill>
          <a:ln>
            <a:solidFill>
              <a:schemeClr val="tx1">
                <a:lumMod val="50000"/>
                <a:lumOff val="50000"/>
              </a:schemeClr>
            </a:solidFill>
          </a:ln>
        </p:spPr>
        <p:txBody>
          <a:bodyPr wrap="square" rtlCol="0">
            <a:spAutoFit/>
          </a:bodyPr>
          <a:lstStyle/>
          <a:p>
            <a:pPr algn="l"/>
            <a:r>
              <a:rPr lang="ja-JP" altLang="en-US" dirty="0" smtClean="0">
                <a:solidFill>
                  <a:schemeClr val="tx1"/>
                </a:solidFill>
                <a:latin typeface="Meiryo UI" panose="020B0604030504040204" pitchFamily="50" charset="-128"/>
                <a:ea typeface="Meiryo UI" panose="020B0604030504040204" pitchFamily="50" charset="-128"/>
              </a:rPr>
              <a:t>近所でも評判のきれいな庭</a:t>
            </a:r>
            <a:endParaRPr lang="en-US" altLang="ja-JP" dirty="0" smtClean="0">
              <a:solidFill>
                <a:schemeClr val="tx1"/>
              </a:solidFill>
              <a:latin typeface="Meiryo UI" panose="020B0604030504040204" pitchFamily="50" charset="-128"/>
              <a:ea typeface="Meiryo UI" panose="020B0604030504040204" pitchFamily="50" charset="-128"/>
            </a:endParaRPr>
          </a:p>
          <a:p>
            <a:pPr algn="l"/>
            <a:endParaRPr lang="en-US" altLang="ja-JP" dirty="0" smtClean="0">
              <a:solidFill>
                <a:schemeClr val="tx1"/>
              </a:solidFill>
              <a:latin typeface="Meiryo UI" panose="020B0604030504040204" pitchFamily="50" charset="-128"/>
              <a:ea typeface="Meiryo UI" panose="020B0604030504040204" pitchFamily="50" charset="-128"/>
            </a:endParaRPr>
          </a:p>
        </p:txBody>
      </p:sp>
      <p:sp>
        <p:nvSpPr>
          <p:cNvPr id="4" name="円/楕円 3"/>
          <p:cNvSpPr/>
          <p:nvPr/>
        </p:nvSpPr>
        <p:spPr bwMode="gray">
          <a:xfrm>
            <a:off x="386644" y="1628752"/>
            <a:ext cx="1938967" cy="2304547"/>
          </a:xfrm>
          <a:prstGeom prst="ellipse">
            <a:avLst/>
          </a:prstGeom>
          <a:noFill/>
          <a:ln w="28575" cap="flat" cmpd="sng" algn="ctr">
            <a:solidFill>
              <a:srgbClr val="CC3399">
                <a:alpha val="60000"/>
              </a:srgb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dirty="0" smtClean="0">
              <a:solidFill>
                <a:schemeClr val="accent2">
                  <a:lumMod val="20000"/>
                  <a:lumOff val="80000"/>
                </a:schemeClr>
              </a:solidFill>
              <a:latin typeface="Arial"/>
            </a:endParaRPr>
          </a:p>
        </p:txBody>
      </p:sp>
      <p:sp>
        <p:nvSpPr>
          <p:cNvPr id="13" name="角丸四角形 12"/>
          <p:cNvSpPr/>
          <p:nvPr/>
        </p:nvSpPr>
        <p:spPr bwMode="gray">
          <a:xfrm>
            <a:off x="4981271" y="3328311"/>
            <a:ext cx="1819587" cy="2187172"/>
          </a:xfrm>
          <a:prstGeom prst="roundRect">
            <a:avLst>
              <a:gd name="adj" fmla="val 6836"/>
            </a:avLst>
          </a:prstGeom>
          <a:noFill/>
          <a:ln w="28575" cap="flat" cmpd="sng" algn="ctr">
            <a:solidFill>
              <a:srgbClr val="CC3399">
                <a:alpha val="60000"/>
              </a:srgb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dirty="0">
              <a:latin typeface="Arial"/>
            </a:endParaRPr>
          </a:p>
        </p:txBody>
      </p:sp>
      <p:sp>
        <p:nvSpPr>
          <p:cNvPr id="36" name="角丸四角形 35"/>
          <p:cNvSpPr/>
          <p:nvPr/>
        </p:nvSpPr>
        <p:spPr bwMode="gray">
          <a:xfrm>
            <a:off x="6329374" y="1360792"/>
            <a:ext cx="1819587" cy="2187172"/>
          </a:xfrm>
          <a:prstGeom prst="roundRect">
            <a:avLst>
              <a:gd name="adj" fmla="val 6836"/>
            </a:avLst>
          </a:prstGeom>
          <a:noFill/>
          <a:ln w="28575" cap="flat" cmpd="sng" algn="ctr">
            <a:solidFill>
              <a:srgbClr val="CC3399">
                <a:alpha val="60000"/>
              </a:srgb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dirty="0">
              <a:solidFill>
                <a:schemeClr val="accent2">
                  <a:lumMod val="20000"/>
                  <a:lumOff val="80000"/>
                </a:schemeClr>
              </a:solidFill>
              <a:latin typeface="Arial"/>
            </a:endParaRPr>
          </a:p>
        </p:txBody>
      </p:sp>
      <p:sp>
        <p:nvSpPr>
          <p:cNvPr id="37" name="角丸四角形 36"/>
          <p:cNvSpPr/>
          <p:nvPr/>
        </p:nvSpPr>
        <p:spPr bwMode="gray">
          <a:xfrm>
            <a:off x="2201983" y="1355806"/>
            <a:ext cx="3481065" cy="1682291"/>
          </a:xfrm>
          <a:prstGeom prst="roundRect">
            <a:avLst>
              <a:gd name="adj" fmla="val 6836"/>
            </a:avLst>
          </a:prstGeom>
          <a:noFill/>
          <a:ln w="28575" cap="flat" cmpd="sng" algn="ctr">
            <a:solidFill>
              <a:srgbClr val="CC3399">
                <a:alpha val="60000"/>
              </a:srgb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dirty="0">
              <a:solidFill>
                <a:schemeClr val="accent2">
                  <a:lumMod val="20000"/>
                  <a:lumOff val="80000"/>
                </a:schemeClr>
              </a:solidFill>
              <a:latin typeface="Arial"/>
            </a:endParaRPr>
          </a:p>
        </p:txBody>
      </p:sp>
      <p:sp>
        <p:nvSpPr>
          <p:cNvPr id="38" name="角丸四角形 37"/>
          <p:cNvSpPr/>
          <p:nvPr/>
        </p:nvSpPr>
        <p:spPr bwMode="gray">
          <a:xfrm>
            <a:off x="7098998" y="3632829"/>
            <a:ext cx="1382681" cy="1699212"/>
          </a:xfrm>
          <a:prstGeom prst="roundRect">
            <a:avLst>
              <a:gd name="adj" fmla="val 6836"/>
            </a:avLst>
          </a:prstGeom>
          <a:noFill/>
          <a:ln w="28575" cap="flat" cmpd="sng" algn="ctr">
            <a:solidFill>
              <a:srgbClr val="CC3399">
                <a:alpha val="60000"/>
              </a:srgb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dirty="0">
              <a:solidFill>
                <a:schemeClr val="accent2">
                  <a:lumMod val="20000"/>
                  <a:lumOff val="80000"/>
                </a:schemeClr>
              </a:solidFill>
              <a:latin typeface="Arial"/>
            </a:endParaRPr>
          </a:p>
        </p:txBody>
      </p:sp>
      <p:sp>
        <p:nvSpPr>
          <p:cNvPr id="39" name="角丸四角形 38"/>
          <p:cNvSpPr/>
          <p:nvPr/>
        </p:nvSpPr>
        <p:spPr bwMode="gray">
          <a:xfrm>
            <a:off x="2909144" y="2900309"/>
            <a:ext cx="1819587" cy="1872697"/>
          </a:xfrm>
          <a:prstGeom prst="roundRect">
            <a:avLst>
              <a:gd name="adj" fmla="val 6836"/>
            </a:avLst>
          </a:prstGeom>
          <a:noFill/>
          <a:ln w="28575" cap="flat" cmpd="sng" algn="ctr">
            <a:solidFill>
              <a:srgbClr val="CC3399">
                <a:alpha val="60000"/>
              </a:srgb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dirty="0">
              <a:solidFill>
                <a:schemeClr val="accent2">
                  <a:lumMod val="20000"/>
                  <a:lumOff val="80000"/>
                </a:schemeClr>
              </a:solidFill>
              <a:latin typeface="Arial"/>
            </a:endParaRPr>
          </a:p>
        </p:txBody>
      </p:sp>
      <p:sp>
        <p:nvSpPr>
          <p:cNvPr id="27" name="スライド番号プレースホルダー 26"/>
          <p:cNvSpPr>
            <a:spLocks noGrp="1"/>
          </p:cNvSpPr>
          <p:nvPr>
            <p:ph type="sldNum" sz="quarter" idx="10"/>
          </p:nvPr>
        </p:nvSpPr>
        <p:spPr/>
        <p:txBody>
          <a:bodyPr/>
          <a:lstStyle/>
          <a:p>
            <a:fld id="{C2171CF3-814F-40AE-96B7-B6553CDCF47E}" type="slidenum">
              <a:rPr lang="en-US" altLang="ja-JP" smtClean="0"/>
              <a:pPr/>
              <a:t>10</a:t>
            </a:fld>
            <a:endParaRPr lang="en-US" altLang="ja-JP" dirty="0"/>
          </a:p>
        </p:txBody>
      </p:sp>
      <p:sp>
        <p:nvSpPr>
          <p:cNvPr id="57" name="タイトル 1"/>
          <p:cNvSpPr txBox="1">
            <a:spLocks/>
          </p:cNvSpPr>
          <p:nvPr/>
        </p:nvSpPr>
        <p:spPr bwMode="gray">
          <a:xfrm>
            <a:off x="1789251" y="196710"/>
            <a:ext cx="7354749" cy="339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90000" tIns="47882" rIns="90000" bIns="0" numCol="1" anchor="ctr" anchorCtr="0" compatLnSpc="1">
            <a:prstTxWarp prst="textNoShape">
              <a:avLst/>
            </a:prstTxWarp>
          </a:bodyPr>
          <a:lstStyle>
            <a:lvl1pPr algn="l" defTabSz="885114" rtl="0" fontAlgn="ctr">
              <a:spcBef>
                <a:spcPct val="0"/>
              </a:spcBef>
              <a:spcAft>
                <a:spcPct val="0"/>
              </a:spcAft>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885114" rtl="0" fontAlgn="ctr">
              <a:spcBef>
                <a:spcPct val="0"/>
              </a:spcBef>
              <a:spcAft>
                <a:spcPct val="0"/>
              </a:spcAft>
              <a:defRPr kumimoji="1">
                <a:solidFill>
                  <a:schemeClr val="tx1"/>
                </a:solidFill>
                <a:latin typeface="Arial" charset="0"/>
                <a:ea typeface="ＭＳ Ｐゴシック" pitchFamily="50" charset="-128"/>
              </a:defRPr>
            </a:lvl2pPr>
            <a:lvl3pPr algn="l" defTabSz="885114" rtl="0" fontAlgn="ctr">
              <a:spcBef>
                <a:spcPct val="0"/>
              </a:spcBef>
              <a:spcAft>
                <a:spcPct val="0"/>
              </a:spcAft>
              <a:defRPr kumimoji="1">
                <a:solidFill>
                  <a:schemeClr val="tx1"/>
                </a:solidFill>
                <a:latin typeface="Arial" charset="0"/>
                <a:ea typeface="ＭＳ Ｐゴシック" pitchFamily="50" charset="-128"/>
              </a:defRPr>
            </a:lvl3pPr>
            <a:lvl4pPr algn="l" defTabSz="885114" rtl="0" fontAlgn="ctr">
              <a:spcBef>
                <a:spcPct val="0"/>
              </a:spcBef>
              <a:spcAft>
                <a:spcPct val="0"/>
              </a:spcAft>
              <a:defRPr kumimoji="1">
                <a:solidFill>
                  <a:schemeClr val="tx1"/>
                </a:solidFill>
                <a:latin typeface="Arial" charset="0"/>
                <a:ea typeface="ＭＳ Ｐゴシック" pitchFamily="50" charset="-128"/>
              </a:defRPr>
            </a:lvl4pPr>
            <a:lvl5pPr algn="l" defTabSz="885114" rtl="0" fontAlgn="ctr">
              <a:spcBef>
                <a:spcPct val="0"/>
              </a:spcBef>
              <a:spcAft>
                <a:spcPct val="0"/>
              </a:spcAft>
              <a:defRPr kumimoji="1">
                <a:solidFill>
                  <a:schemeClr val="tx1"/>
                </a:solidFill>
                <a:latin typeface="Arial" charset="0"/>
                <a:ea typeface="ＭＳ Ｐゴシック" pitchFamily="50" charset="-128"/>
              </a:defRPr>
            </a:lvl5pPr>
            <a:lvl6pPr marL="422041" algn="l" defTabSz="885114" rtl="0" fontAlgn="ctr">
              <a:spcBef>
                <a:spcPct val="0"/>
              </a:spcBef>
              <a:spcAft>
                <a:spcPct val="0"/>
              </a:spcAft>
              <a:defRPr kumimoji="1">
                <a:solidFill>
                  <a:schemeClr val="tx1"/>
                </a:solidFill>
                <a:latin typeface="Arial" charset="0"/>
                <a:ea typeface="ＭＳ Ｐゴシック" pitchFamily="50" charset="-128"/>
              </a:defRPr>
            </a:lvl6pPr>
            <a:lvl7pPr marL="844083" algn="l" defTabSz="885114" rtl="0" fontAlgn="ctr">
              <a:spcBef>
                <a:spcPct val="0"/>
              </a:spcBef>
              <a:spcAft>
                <a:spcPct val="0"/>
              </a:spcAft>
              <a:defRPr kumimoji="1">
                <a:solidFill>
                  <a:schemeClr val="tx1"/>
                </a:solidFill>
                <a:latin typeface="Arial" charset="0"/>
                <a:ea typeface="ＭＳ Ｐゴシック" pitchFamily="50" charset="-128"/>
              </a:defRPr>
            </a:lvl7pPr>
            <a:lvl8pPr marL="1266124" algn="l" defTabSz="885114" rtl="0" fontAlgn="ctr">
              <a:spcBef>
                <a:spcPct val="0"/>
              </a:spcBef>
              <a:spcAft>
                <a:spcPct val="0"/>
              </a:spcAft>
              <a:defRPr kumimoji="1">
                <a:solidFill>
                  <a:schemeClr val="tx1"/>
                </a:solidFill>
                <a:latin typeface="Arial" charset="0"/>
                <a:ea typeface="ＭＳ Ｐゴシック" pitchFamily="50" charset="-128"/>
              </a:defRPr>
            </a:lvl8pPr>
            <a:lvl9pPr marL="1688165" algn="l" defTabSz="885114" rtl="0" fontAlgn="ctr">
              <a:spcBef>
                <a:spcPct val="0"/>
              </a:spcBef>
              <a:spcAft>
                <a:spcPct val="0"/>
              </a:spcAft>
              <a:defRPr kumimoji="1">
                <a:solidFill>
                  <a:schemeClr val="tx1"/>
                </a:solidFill>
                <a:latin typeface="Arial" charset="0"/>
                <a:ea typeface="ＭＳ Ｐゴシック" pitchFamily="50" charset="-128"/>
              </a:defRPr>
            </a:lvl9pPr>
          </a:lstStyle>
          <a:p>
            <a:r>
              <a:rPr lang="ja-JP" altLang="en-US" sz="2050" kern="0" spc="-1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それを実現</a:t>
            </a:r>
            <a:r>
              <a:rPr lang="ja-JP" altLang="en-US" sz="2050" kern="0" spc="-3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する</a:t>
            </a:r>
            <a:r>
              <a:rPr lang="ja-JP" altLang="en-US" sz="2050" kern="0" spc="-15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ため</a:t>
            </a:r>
            <a:r>
              <a:rPr lang="ja-JP" altLang="en-US" sz="2050" kern="0" spc="-3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50" kern="0" spc="-3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2050" kern="0" spc="-300" dirty="0" err="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さんには</a:t>
            </a:r>
            <a:r>
              <a:rPr lang="ja-JP" altLang="en-US" sz="2050" kern="0" spc="-1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どのような支援が必要</a:t>
            </a:r>
            <a:r>
              <a:rPr lang="ja-JP" altLang="en-US" sz="2050" kern="0" spc="-3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でしょうか？</a:t>
            </a:r>
          </a:p>
        </p:txBody>
      </p:sp>
      <p:sp>
        <p:nvSpPr>
          <p:cNvPr id="59" name="円弧 58"/>
          <p:cNvSpPr/>
          <p:nvPr/>
        </p:nvSpPr>
        <p:spPr bwMode="auto">
          <a:xfrm rot="10180071">
            <a:off x="854440" y="2702286"/>
            <a:ext cx="1103909" cy="1875284"/>
          </a:xfrm>
          <a:prstGeom prst="arc">
            <a:avLst>
              <a:gd name="adj1" fmla="val 16371172"/>
              <a:gd name="adj2" fmla="val 5283905"/>
            </a:avLst>
          </a:prstGeom>
          <a:ln>
            <a:solidFill>
              <a:srgbClr val="C00000"/>
            </a:solidFill>
            <a:prstDash val="sysDash"/>
            <a:headEnd type="triangle" w="lg" len="lg"/>
            <a:tailEnd type="triangle" w="lg" len="lg"/>
          </a:ln>
          <a:extLst/>
        </p:spPr>
        <p:style>
          <a:lnRef idx="3">
            <a:schemeClr val="accent2"/>
          </a:lnRef>
          <a:fillRef idx="0">
            <a:schemeClr val="accent2"/>
          </a:fillRef>
          <a:effectRef idx="2">
            <a:schemeClr val="accent2"/>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rgbClr val="000000"/>
              </a:solidFill>
              <a:effectLst/>
              <a:latin typeface="Arial" charset="0"/>
              <a:ea typeface="ＭＳ Ｐゴシック" pitchFamily="50" charset="-128"/>
            </a:endParaRPr>
          </a:p>
        </p:txBody>
      </p:sp>
    </p:spTree>
    <p:extLst>
      <p:ext uri="{BB962C8B-B14F-4D97-AF65-F5344CB8AC3E}">
        <p14:creationId xmlns:p14="http://schemas.microsoft.com/office/powerpoint/2010/main" val="1207496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p:cNvSpPr txBox="1"/>
          <p:nvPr/>
        </p:nvSpPr>
        <p:spPr>
          <a:xfrm>
            <a:off x="1523411" y="5824560"/>
            <a:ext cx="832253" cy="523220"/>
          </a:xfrm>
          <a:prstGeom prst="rect">
            <a:avLst/>
          </a:prstGeom>
          <a:solidFill>
            <a:schemeClr val="bg1">
              <a:lumMod val="85000"/>
            </a:schemeClr>
          </a:solidFill>
          <a:ln>
            <a:solidFill>
              <a:schemeClr val="tx1">
                <a:lumMod val="50000"/>
                <a:lumOff val="50000"/>
              </a:schemeClr>
            </a:solidFill>
          </a:ln>
        </p:spPr>
        <p:txBody>
          <a:bodyPr wrap="square" rtlCol="0">
            <a:spAutoFit/>
          </a:bodyPr>
          <a:lstStyle/>
          <a:p>
            <a:pPr algn="l"/>
            <a:endParaRPr lang="en-US" altLang="ja-JP" dirty="0">
              <a:solidFill>
                <a:schemeClr val="accent2">
                  <a:lumMod val="20000"/>
                  <a:lumOff val="80000"/>
                </a:schemeClr>
              </a:solidFill>
              <a:latin typeface="Meiryo UI" panose="020B0604030504040204" pitchFamily="50" charset="-128"/>
              <a:ea typeface="Meiryo UI" panose="020B0604030504040204" pitchFamily="50" charset="-128"/>
            </a:endParaRPr>
          </a:p>
          <a:p>
            <a:pPr algn="l"/>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358775" y="642922"/>
            <a:ext cx="8418513" cy="461665"/>
          </a:xfrm>
          <a:prstGeom prst="rect">
            <a:avLst/>
          </a:prstGeom>
          <a:solidFill>
            <a:schemeClr val="accent6">
              <a:lumMod val="75000"/>
            </a:schemeClr>
          </a:solidFill>
        </p:spPr>
        <p:txBody>
          <a:bodyPr wrap="square" rtlCol="0">
            <a:spAutoFit/>
          </a:bodyPr>
          <a:lstStyle/>
          <a:p>
            <a:r>
              <a:rPr lang="ja-JP" altLang="en-US" sz="2400" b="1" dirty="0" smtClean="0">
                <a:solidFill>
                  <a:prstClr val="white"/>
                </a:solidFill>
                <a:latin typeface="Meiryo UI" panose="020B0604030504040204" pitchFamily="50" charset="-128"/>
                <a:ea typeface="Meiryo UI" panose="020B0604030504040204" pitchFamily="50" charset="-128"/>
              </a:rPr>
              <a:t>その支援等は、</a:t>
            </a:r>
            <a:r>
              <a:rPr lang="en-US" altLang="ja-JP" sz="2400" b="1" dirty="0" smtClean="0">
                <a:solidFill>
                  <a:prstClr val="white"/>
                </a:solidFill>
                <a:latin typeface="Meiryo UI" panose="020B0604030504040204" pitchFamily="50" charset="-128"/>
                <a:ea typeface="Meiryo UI" panose="020B0604030504040204" pitchFamily="50" charset="-128"/>
              </a:rPr>
              <a:t>4</a:t>
            </a:r>
            <a:r>
              <a:rPr lang="ja-JP" altLang="en-US" sz="2400" b="1" dirty="0" smtClean="0">
                <a:solidFill>
                  <a:prstClr val="white"/>
                </a:solidFill>
                <a:latin typeface="Meiryo UI" panose="020B0604030504040204" pitchFamily="50" charset="-128"/>
                <a:ea typeface="Meiryo UI" panose="020B0604030504040204" pitchFamily="50" charset="-128"/>
              </a:rPr>
              <a:t>助のどこにあたるでしょうか。</a:t>
            </a:r>
            <a:endParaRPr lang="ja-JP" altLang="en-US" sz="2400" b="1" dirty="0">
              <a:solidFill>
                <a:prstClr val="white"/>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1636627" y="3507560"/>
            <a:ext cx="832253" cy="523220"/>
          </a:xfrm>
          <a:prstGeom prst="rect">
            <a:avLst/>
          </a:prstGeom>
          <a:solidFill>
            <a:schemeClr val="bg1">
              <a:lumMod val="85000"/>
            </a:schemeClr>
          </a:solidFill>
          <a:ln>
            <a:solidFill>
              <a:schemeClr val="tx1">
                <a:lumMod val="50000"/>
                <a:lumOff val="50000"/>
              </a:schemeClr>
            </a:solidFill>
          </a:ln>
        </p:spPr>
        <p:txBody>
          <a:bodyPr wrap="square" rtlCol="0">
            <a:spAutoFit/>
          </a:bodyPr>
          <a:lstStyle/>
          <a:p>
            <a:pPr algn="l"/>
            <a:endParaRPr lang="en-US" altLang="ja-JP" dirty="0">
              <a:solidFill>
                <a:schemeClr val="accent2">
                  <a:lumMod val="20000"/>
                  <a:lumOff val="80000"/>
                </a:schemeClr>
              </a:solidFill>
              <a:latin typeface="Meiryo UI" panose="020B0604030504040204" pitchFamily="50" charset="-128"/>
              <a:ea typeface="Meiryo UI" panose="020B0604030504040204" pitchFamily="50" charset="-128"/>
            </a:endParaRPr>
          </a:p>
          <a:p>
            <a:pPr algn="l"/>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1636626" y="4626612"/>
            <a:ext cx="832253" cy="523220"/>
          </a:xfrm>
          <a:prstGeom prst="rect">
            <a:avLst/>
          </a:prstGeom>
          <a:solidFill>
            <a:schemeClr val="bg1">
              <a:lumMod val="85000"/>
            </a:schemeClr>
          </a:solidFill>
          <a:ln>
            <a:solidFill>
              <a:schemeClr val="tx1">
                <a:lumMod val="50000"/>
                <a:lumOff val="50000"/>
              </a:schemeClr>
            </a:solidFill>
          </a:ln>
        </p:spPr>
        <p:txBody>
          <a:bodyPr wrap="square" rtlCol="0">
            <a:spAutoFit/>
          </a:bodyPr>
          <a:lstStyle/>
          <a:p>
            <a:pPr algn="l"/>
            <a:endParaRPr lang="en-US" altLang="ja-JP" dirty="0">
              <a:solidFill>
                <a:schemeClr val="accent2">
                  <a:lumMod val="20000"/>
                  <a:lumOff val="80000"/>
                </a:schemeClr>
              </a:solidFill>
              <a:latin typeface="Meiryo UI" panose="020B0604030504040204" pitchFamily="50" charset="-128"/>
              <a:ea typeface="Meiryo UI" panose="020B0604030504040204" pitchFamily="50" charset="-128"/>
            </a:endParaRPr>
          </a:p>
          <a:p>
            <a:pPr algn="l"/>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1867404" y="4413261"/>
            <a:ext cx="832253" cy="523220"/>
          </a:xfrm>
          <a:prstGeom prst="rect">
            <a:avLst/>
          </a:prstGeom>
          <a:solidFill>
            <a:schemeClr val="bg1">
              <a:lumMod val="85000"/>
            </a:schemeClr>
          </a:solidFill>
          <a:ln>
            <a:solidFill>
              <a:schemeClr val="tx1">
                <a:lumMod val="50000"/>
                <a:lumOff val="50000"/>
              </a:schemeClr>
            </a:solidFill>
          </a:ln>
        </p:spPr>
        <p:txBody>
          <a:bodyPr wrap="square" rtlCol="0">
            <a:spAutoFit/>
          </a:bodyPr>
          <a:lstStyle/>
          <a:p>
            <a:pPr algn="l"/>
            <a:endParaRPr lang="en-US" altLang="ja-JP" dirty="0">
              <a:solidFill>
                <a:schemeClr val="accent2">
                  <a:lumMod val="20000"/>
                  <a:lumOff val="80000"/>
                </a:schemeClr>
              </a:solidFill>
              <a:latin typeface="Meiryo UI" panose="020B0604030504040204" pitchFamily="50" charset="-128"/>
              <a:ea typeface="Meiryo UI" panose="020B0604030504040204" pitchFamily="50" charset="-128"/>
            </a:endParaRPr>
          </a:p>
          <a:p>
            <a:pPr algn="l"/>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1636625" y="5628265"/>
            <a:ext cx="832253" cy="523220"/>
          </a:xfrm>
          <a:prstGeom prst="rect">
            <a:avLst/>
          </a:prstGeom>
          <a:solidFill>
            <a:schemeClr val="bg1">
              <a:lumMod val="85000"/>
            </a:schemeClr>
          </a:solidFill>
          <a:ln>
            <a:solidFill>
              <a:schemeClr val="tx1">
                <a:lumMod val="50000"/>
                <a:lumOff val="50000"/>
              </a:schemeClr>
            </a:solidFill>
          </a:ln>
        </p:spPr>
        <p:txBody>
          <a:bodyPr wrap="square" rtlCol="0">
            <a:spAutoFit/>
          </a:bodyPr>
          <a:lstStyle/>
          <a:p>
            <a:pPr algn="l"/>
            <a:endParaRPr lang="en-US" altLang="ja-JP" dirty="0">
              <a:solidFill>
                <a:schemeClr val="accent2">
                  <a:lumMod val="20000"/>
                  <a:lumOff val="80000"/>
                </a:schemeClr>
              </a:solidFill>
              <a:latin typeface="Meiryo UI" panose="020B0604030504040204" pitchFamily="50" charset="-128"/>
              <a:ea typeface="Meiryo UI" panose="020B0604030504040204" pitchFamily="50" charset="-128"/>
            </a:endParaRPr>
          </a:p>
          <a:p>
            <a:pPr algn="l"/>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1749839" y="5472528"/>
            <a:ext cx="832253" cy="523220"/>
          </a:xfrm>
          <a:prstGeom prst="rect">
            <a:avLst/>
          </a:prstGeom>
          <a:solidFill>
            <a:schemeClr val="bg1">
              <a:lumMod val="85000"/>
            </a:schemeClr>
          </a:solidFill>
          <a:ln>
            <a:solidFill>
              <a:schemeClr val="tx1">
                <a:lumMod val="50000"/>
                <a:lumOff val="50000"/>
              </a:schemeClr>
            </a:solidFill>
          </a:ln>
        </p:spPr>
        <p:txBody>
          <a:bodyPr wrap="square" rtlCol="0">
            <a:spAutoFit/>
          </a:bodyPr>
          <a:lstStyle/>
          <a:p>
            <a:pPr algn="l"/>
            <a:endParaRPr lang="en-US" altLang="ja-JP" dirty="0">
              <a:solidFill>
                <a:schemeClr val="accent2">
                  <a:lumMod val="20000"/>
                  <a:lumOff val="80000"/>
                </a:schemeClr>
              </a:solidFill>
              <a:latin typeface="Meiryo UI" panose="020B0604030504040204" pitchFamily="50" charset="-128"/>
              <a:ea typeface="Meiryo UI" panose="020B0604030504040204" pitchFamily="50" charset="-128"/>
            </a:endParaRPr>
          </a:p>
          <a:p>
            <a:pPr algn="l"/>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3751048" y="5806984"/>
            <a:ext cx="832253" cy="523220"/>
          </a:xfrm>
          <a:prstGeom prst="rect">
            <a:avLst/>
          </a:prstGeom>
          <a:solidFill>
            <a:schemeClr val="bg1">
              <a:lumMod val="85000"/>
            </a:schemeClr>
          </a:solidFill>
          <a:ln>
            <a:solidFill>
              <a:schemeClr val="tx1">
                <a:lumMod val="50000"/>
                <a:lumOff val="50000"/>
              </a:schemeClr>
            </a:solidFill>
          </a:ln>
        </p:spPr>
        <p:txBody>
          <a:bodyPr wrap="square" rtlCol="0">
            <a:spAutoFit/>
          </a:bodyPr>
          <a:lstStyle/>
          <a:p>
            <a:pPr algn="l"/>
            <a:endParaRPr lang="en-US" altLang="ja-JP" dirty="0">
              <a:solidFill>
                <a:schemeClr val="accent2">
                  <a:lumMod val="20000"/>
                  <a:lumOff val="80000"/>
                </a:schemeClr>
              </a:solidFill>
              <a:latin typeface="Meiryo UI" panose="020B0604030504040204" pitchFamily="50" charset="-128"/>
              <a:ea typeface="Meiryo UI" panose="020B0604030504040204" pitchFamily="50" charset="-128"/>
            </a:endParaRPr>
          </a:p>
          <a:p>
            <a:pPr algn="l"/>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3208024" y="4551325"/>
            <a:ext cx="832253" cy="523220"/>
          </a:xfrm>
          <a:prstGeom prst="rect">
            <a:avLst/>
          </a:prstGeom>
          <a:solidFill>
            <a:schemeClr val="bg1">
              <a:lumMod val="85000"/>
            </a:schemeClr>
          </a:solidFill>
          <a:ln>
            <a:solidFill>
              <a:schemeClr val="tx1">
                <a:lumMod val="50000"/>
                <a:lumOff val="50000"/>
              </a:schemeClr>
            </a:solidFill>
          </a:ln>
        </p:spPr>
        <p:txBody>
          <a:bodyPr wrap="square" rtlCol="0">
            <a:spAutoFit/>
          </a:bodyPr>
          <a:lstStyle/>
          <a:p>
            <a:pPr algn="l"/>
            <a:endParaRPr lang="en-US" altLang="ja-JP" dirty="0">
              <a:solidFill>
                <a:schemeClr val="accent2">
                  <a:lumMod val="20000"/>
                  <a:lumOff val="80000"/>
                </a:schemeClr>
              </a:solidFill>
              <a:latin typeface="Meiryo UI" panose="020B0604030504040204" pitchFamily="50" charset="-128"/>
              <a:ea typeface="Meiryo UI" panose="020B0604030504040204" pitchFamily="50" charset="-128"/>
            </a:endParaRPr>
          </a:p>
          <a:p>
            <a:pPr algn="l"/>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3750044" y="4291021"/>
            <a:ext cx="832253" cy="523220"/>
          </a:xfrm>
          <a:prstGeom prst="rect">
            <a:avLst/>
          </a:prstGeom>
          <a:solidFill>
            <a:schemeClr val="bg1">
              <a:lumMod val="85000"/>
            </a:schemeClr>
          </a:solidFill>
          <a:ln>
            <a:solidFill>
              <a:schemeClr val="tx1">
                <a:lumMod val="50000"/>
                <a:lumOff val="50000"/>
              </a:schemeClr>
            </a:solidFill>
          </a:ln>
        </p:spPr>
        <p:txBody>
          <a:bodyPr wrap="square" rtlCol="0">
            <a:spAutoFit/>
          </a:bodyPr>
          <a:lstStyle/>
          <a:p>
            <a:pPr algn="l"/>
            <a:endParaRPr lang="en-US" altLang="ja-JP" dirty="0">
              <a:solidFill>
                <a:schemeClr val="accent2">
                  <a:lumMod val="20000"/>
                  <a:lumOff val="80000"/>
                </a:schemeClr>
              </a:solidFill>
              <a:latin typeface="Meiryo UI" panose="020B0604030504040204" pitchFamily="50" charset="-128"/>
              <a:ea typeface="Meiryo UI" panose="020B0604030504040204" pitchFamily="50" charset="-128"/>
            </a:endParaRPr>
          </a:p>
          <a:p>
            <a:pPr algn="l"/>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3693433" y="2287559"/>
            <a:ext cx="832253" cy="523220"/>
          </a:xfrm>
          <a:prstGeom prst="rect">
            <a:avLst/>
          </a:prstGeom>
          <a:solidFill>
            <a:schemeClr val="bg1">
              <a:lumMod val="85000"/>
            </a:schemeClr>
          </a:solidFill>
          <a:ln>
            <a:solidFill>
              <a:schemeClr val="tx1">
                <a:lumMod val="50000"/>
                <a:lumOff val="50000"/>
              </a:schemeClr>
            </a:solidFill>
          </a:ln>
        </p:spPr>
        <p:txBody>
          <a:bodyPr wrap="square" rtlCol="0">
            <a:spAutoFit/>
          </a:bodyPr>
          <a:lstStyle/>
          <a:p>
            <a:pPr algn="l"/>
            <a:endParaRPr lang="en-US" altLang="ja-JP" dirty="0">
              <a:solidFill>
                <a:schemeClr val="accent2">
                  <a:lumMod val="20000"/>
                  <a:lumOff val="80000"/>
                </a:schemeClr>
              </a:solidFill>
              <a:latin typeface="Meiryo UI" panose="020B0604030504040204" pitchFamily="50" charset="-128"/>
              <a:ea typeface="Meiryo UI" panose="020B0604030504040204" pitchFamily="50" charset="-128"/>
            </a:endParaRPr>
          </a:p>
          <a:p>
            <a:pPr algn="l"/>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3676967" y="1279241"/>
            <a:ext cx="865184" cy="540000"/>
          </a:xfrm>
          <a:prstGeom prst="rect">
            <a:avLst/>
          </a:prstGeom>
          <a:solidFill>
            <a:schemeClr val="accent2">
              <a:lumMod val="20000"/>
              <a:lumOff val="80000"/>
            </a:schemeClr>
          </a:solidFill>
          <a:ln>
            <a:solidFill>
              <a:schemeClr val="tx1">
                <a:lumMod val="50000"/>
                <a:lumOff val="50000"/>
              </a:schemeClr>
            </a:solidFill>
          </a:ln>
        </p:spPr>
        <p:txBody>
          <a:bodyPr wrap="square" rtlCol="0">
            <a:spAutoFit/>
          </a:bodyPr>
          <a:lstStyle/>
          <a:p>
            <a:pPr algn="l"/>
            <a:endParaRPr lang="en-US" altLang="ja-JP" sz="1100" dirty="0">
              <a:solidFill>
                <a:schemeClr val="tx1"/>
              </a:solidFill>
              <a:latin typeface="Meiryo UI" panose="020B0604030504040204" pitchFamily="50" charset="-128"/>
              <a:ea typeface="Meiryo UI" panose="020B0604030504040204" pitchFamily="50" charset="-128"/>
            </a:endParaRPr>
          </a:p>
          <a:p>
            <a:pPr algn="l"/>
            <a:endParaRPr lang="en-US" altLang="ja-JP" sz="1100" dirty="0" smtClean="0">
              <a:solidFill>
                <a:schemeClr val="tx1"/>
              </a:solidFill>
              <a:latin typeface="Meiryo UI" panose="020B0604030504040204" pitchFamily="50" charset="-128"/>
              <a:ea typeface="Meiryo UI" panose="020B0604030504040204" pitchFamily="50" charset="-128"/>
            </a:endParaRPr>
          </a:p>
          <a:p>
            <a:pPr algn="l"/>
            <a:endParaRPr lang="en-US" altLang="ja-JP" sz="1100" dirty="0" smtClean="0">
              <a:solidFill>
                <a:schemeClr val="tx1"/>
              </a:solidFill>
              <a:latin typeface="Meiryo UI" panose="020B0604030504040204" pitchFamily="50" charset="-128"/>
              <a:ea typeface="Meiryo UI" panose="020B0604030504040204" pitchFamily="50" charset="-128"/>
            </a:endParaRPr>
          </a:p>
        </p:txBody>
      </p:sp>
      <p:sp>
        <p:nvSpPr>
          <p:cNvPr id="19" name="正方形/長方形 18"/>
          <p:cNvSpPr/>
          <p:nvPr/>
        </p:nvSpPr>
        <p:spPr bwMode="gray">
          <a:xfrm>
            <a:off x="358774" y="1176950"/>
            <a:ext cx="8418513" cy="5354845"/>
          </a:xfrm>
          <a:prstGeom prst="rect">
            <a:avLst/>
          </a:prstGeom>
          <a:noFill/>
          <a:ln w="9525" cap="flat" cmpd="sng" algn="ctr">
            <a:solidFill>
              <a:srgbClr val="B1B1AC"/>
            </a:solidFill>
            <a:prstDash val="solid"/>
            <a:round/>
            <a:headEnd type="none" w="med" len="med"/>
            <a:tailEnd type="none" w="med" len="med"/>
          </a:ln>
          <a:effectLst/>
          <a:extLst/>
        </p:spPr>
        <p:txBody>
          <a:bodyPr vert="horz" wrap="none" lIns="91440" tIns="45720" rIns="91440" bIns="45720" numCol="1" rtlCol="0" anchor="b" anchorCtr="0" compatLnSpc="1">
            <a:prstTxWarp prst="textNoShape">
              <a:avLst/>
            </a:prstTxWarp>
          </a:bodyPr>
          <a:lstStyle/>
          <a:p>
            <a:pPr algn="r"/>
            <a:endParaRPr lang="ja-JP" altLang="en-US" sz="1600" dirty="0" smtClean="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1604878" y="1302067"/>
            <a:ext cx="864000" cy="540000"/>
          </a:xfrm>
          <a:prstGeom prst="rect">
            <a:avLst/>
          </a:prstGeom>
          <a:solidFill>
            <a:schemeClr val="accent2">
              <a:lumMod val="20000"/>
              <a:lumOff val="80000"/>
            </a:schemeClr>
          </a:solidFill>
          <a:ln>
            <a:solidFill>
              <a:schemeClr val="tx1">
                <a:lumMod val="50000"/>
                <a:lumOff val="50000"/>
              </a:schemeClr>
            </a:solidFill>
          </a:ln>
        </p:spPr>
        <p:txBody>
          <a:bodyPr wrap="square" rtlCol="0">
            <a:spAutoFit/>
          </a:bodyPr>
          <a:lstStyle/>
          <a:p>
            <a:pPr algn="l"/>
            <a:r>
              <a:rPr lang="ja-JP" altLang="en-US" sz="1200" dirty="0" smtClean="0">
                <a:solidFill>
                  <a:schemeClr val="tx1"/>
                </a:solidFill>
                <a:latin typeface="Meiryo UI" panose="020B0604030504040204" pitchFamily="50" charset="-128"/>
                <a:ea typeface="Meiryo UI" panose="020B0604030504040204" pitchFamily="50" charset="-128"/>
              </a:rPr>
              <a:t>好きなコーラスに通う</a:t>
            </a:r>
            <a:endParaRPr lang="en-US" altLang="ja-JP" sz="1200" dirty="0" smtClean="0">
              <a:solidFill>
                <a:schemeClr val="tx1"/>
              </a:solidFill>
              <a:latin typeface="Meiryo UI" panose="020B0604030504040204" pitchFamily="50" charset="-128"/>
              <a:ea typeface="Meiryo UI" panose="020B0604030504040204" pitchFamily="50" charset="-128"/>
            </a:endParaRPr>
          </a:p>
          <a:p>
            <a:pPr algn="l"/>
            <a:endParaRPr lang="en-US" altLang="ja-JP" sz="1200" dirty="0" smtClean="0">
              <a:solidFill>
                <a:schemeClr val="tx1"/>
              </a:solidFill>
              <a:latin typeface="Meiryo UI" panose="020B0604030504040204" pitchFamily="50" charset="-128"/>
              <a:ea typeface="Meiryo UI" panose="020B0604030504040204" pitchFamily="50" charset="-128"/>
            </a:endParaRPr>
          </a:p>
        </p:txBody>
      </p:sp>
      <p:pic>
        <p:nvPicPr>
          <p:cNvPr id="28" name="図 27"/>
          <p:cNvPicPr>
            <a:picLocks noChangeAspect="1"/>
          </p:cNvPicPr>
          <p:nvPr/>
        </p:nvPicPr>
        <p:blipFill>
          <a:blip r:embed="rId3"/>
          <a:stretch>
            <a:fillRect/>
          </a:stretch>
        </p:blipFill>
        <p:spPr>
          <a:xfrm>
            <a:off x="2290703" y="4774248"/>
            <a:ext cx="622765" cy="508483"/>
          </a:xfrm>
          <a:prstGeom prst="rect">
            <a:avLst/>
          </a:prstGeom>
        </p:spPr>
      </p:pic>
      <p:pic>
        <p:nvPicPr>
          <p:cNvPr id="33" name="図 32"/>
          <p:cNvPicPr>
            <a:picLocks noChangeAspect="1"/>
          </p:cNvPicPr>
          <p:nvPr/>
        </p:nvPicPr>
        <p:blipFill>
          <a:blip r:embed="rId3"/>
          <a:stretch>
            <a:fillRect/>
          </a:stretch>
        </p:blipFill>
        <p:spPr>
          <a:xfrm>
            <a:off x="2388274" y="3296843"/>
            <a:ext cx="622765" cy="508483"/>
          </a:xfrm>
          <a:prstGeom prst="rect">
            <a:avLst/>
          </a:prstGeom>
        </p:spPr>
      </p:pic>
      <p:sp>
        <p:nvSpPr>
          <p:cNvPr id="8" name="スライド番号プレースホルダー 7"/>
          <p:cNvSpPr>
            <a:spLocks noGrp="1"/>
          </p:cNvSpPr>
          <p:nvPr>
            <p:ph type="sldNum" sz="quarter" idx="10"/>
          </p:nvPr>
        </p:nvSpPr>
        <p:spPr/>
        <p:txBody>
          <a:bodyPr/>
          <a:lstStyle/>
          <a:p>
            <a:fld id="{C2171CF3-814F-40AE-96B7-B6553CDCF47E}" type="slidenum">
              <a:rPr lang="en-US" altLang="ja-JP" smtClean="0"/>
              <a:pPr/>
              <a:t>11</a:t>
            </a:fld>
            <a:endParaRPr lang="en-US" altLang="ja-JP" dirty="0"/>
          </a:p>
        </p:txBody>
      </p:sp>
      <p:sp>
        <p:nvSpPr>
          <p:cNvPr id="7" name="タイトル 1"/>
          <p:cNvSpPr>
            <a:spLocks noGrp="1"/>
          </p:cNvSpPr>
          <p:nvPr>
            <p:ph type="title"/>
          </p:nvPr>
        </p:nvSpPr>
        <p:spPr>
          <a:xfrm>
            <a:off x="349117" y="199885"/>
            <a:ext cx="1440000" cy="344128"/>
          </a:xfrm>
          <a:solidFill>
            <a:schemeClr val="tx1">
              <a:lumMod val="50000"/>
              <a:lumOff val="50000"/>
            </a:scheme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72000" tIns="36000" rIns="72000" bIns="0" numCol="1" rtlCol="0" anchor="ctr" anchorCtr="0" compatLnSpc="1">
            <a:prstTxWarp prst="textNoShape">
              <a:avLst/>
            </a:prstTxWarp>
            <a:spAutoFit/>
          </a:bodyPr>
          <a:lstStyle/>
          <a:p>
            <a:pPr algn="ctr" defTabSz="914400"/>
            <a:r>
              <a:rPr lang="ja-JP" altLang="en-US"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ワーク </a:t>
            </a:r>
            <a:r>
              <a:rPr lang="en-US" altLang="ja-JP"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1-4 </a:t>
            </a:r>
            <a:endParaRPr lang="ja-JP" altLang="en-US"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443497981"/>
              </p:ext>
            </p:extLst>
          </p:nvPr>
        </p:nvGraphicFramePr>
        <p:xfrm>
          <a:off x="483326" y="1894763"/>
          <a:ext cx="8172000" cy="4608000"/>
        </p:xfrm>
        <a:graphic>
          <a:graphicData uri="http://schemas.openxmlformats.org/drawingml/2006/table">
            <a:tbl>
              <a:tblPr firstRow="1" bandRow="1">
                <a:tableStyleId>{5940675A-B579-460E-94D1-54222C63F5DA}</a:tableStyleId>
              </a:tblPr>
              <a:tblGrid>
                <a:gridCol w="8172000"/>
              </a:tblGrid>
              <a:tr h="1152000">
                <a:tc>
                  <a:txBody>
                    <a:bodyPr/>
                    <a:lstStyle/>
                    <a:p>
                      <a:endParaRPr kumimoji="1" lang="ja-JP" altLang="en-US" sz="2000" dirty="0">
                        <a:latin typeface="HGPｺﾞｼｯｸE" panose="020B0900000000000000" pitchFamily="50" charset="-128"/>
                        <a:ea typeface="HGPｺﾞｼｯｸE" panose="020B0900000000000000" pitchFamily="50" charset="-128"/>
                      </a:endParaRPr>
                    </a:p>
                  </a:txBody>
                  <a:tcPr anchor="ctr">
                    <a:lnB w="12700" cap="flat" cmpd="sng" algn="ctr">
                      <a:solidFill>
                        <a:schemeClr val="tx1"/>
                      </a:solidFill>
                      <a:prstDash val="dash"/>
                      <a:round/>
                      <a:headEnd type="none" w="med" len="med"/>
                      <a:tailEnd type="none" w="med" len="med"/>
                    </a:lnB>
                  </a:tcPr>
                </a:tc>
              </a:tr>
              <a:tr h="1152000">
                <a:tc>
                  <a:txBody>
                    <a:bodyPr/>
                    <a:lstStyle/>
                    <a:p>
                      <a:endParaRPr kumimoji="1" lang="ja-JP" altLang="en-US" sz="2000" dirty="0">
                        <a:latin typeface="HGPｺﾞｼｯｸE" panose="020B0900000000000000" pitchFamily="50" charset="-128"/>
                        <a:ea typeface="HGPｺﾞｼｯｸE" panose="020B0900000000000000" pitchFamily="50" charset="-128"/>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r>
              <a:tr h="1152000">
                <a:tc>
                  <a:txBody>
                    <a:bodyPr/>
                    <a:lstStyle/>
                    <a:p>
                      <a:endParaRPr kumimoji="1" lang="ja-JP" altLang="en-US" sz="2000" dirty="0">
                        <a:latin typeface="HGPｺﾞｼｯｸE" panose="020B0900000000000000" pitchFamily="50" charset="-128"/>
                        <a:ea typeface="HGPｺﾞｼｯｸE" panose="020B0900000000000000" pitchFamily="50" charset="-128"/>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r>
              <a:tr h="1152000">
                <a:tc>
                  <a:txBody>
                    <a:bodyPr/>
                    <a:lstStyle/>
                    <a:p>
                      <a:endParaRPr kumimoji="1" lang="ja-JP" altLang="en-US" sz="2000" dirty="0">
                        <a:latin typeface="HGPｺﾞｼｯｸE" panose="020B0900000000000000" pitchFamily="50" charset="-128"/>
                        <a:ea typeface="HGPｺﾞｼｯｸE" panose="020B0900000000000000" pitchFamily="50" charset="-128"/>
                      </a:endParaRPr>
                    </a:p>
                  </a:txBody>
                  <a:tcPr anchor="ctr">
                    <a:lnT w="12700" cap="flat" cmpd="sng" algn="ctr">
                      <a:solidFill>
                        <a:schemeClr val="tx1"/>
                      </a:solidFill>
                      <a:prstDash val="dash"/>
                      <a:round/>
                      <a:headEnd type="none" w="med" len="med"/>
                      <a:tailEnd type="none" w="med" len="med"/>
                    </a:lnT>
                  </a:tcPr>
                </a:tc>
              </a:tr>
            </a:tbl>
          </a:graphicData>
        </a:graphic>
      </p:graphicFrame>
      <p:sp>
        <p:nvSpPr>
          <p:cNvPr id="13" name="円/楕円 12"/>
          <p:cNvSpPr/>
          <p:nvPr/>
        </p:nvSpPr>
        <p:spPr bwMode="gray">
          <a:xfrm>
            <a:off x="617517" y="2113807"/>
            <a:ext cx="720000" cy="720000"/>
          </a:xfrm>
          <a:prstGeom prst="ellipse">
            <a:avLst/>
          </a:prstGeom>
          <a:solidFill>
            <a:schemeClr val="bg1">
              <a:lumMod val="95000"/>
            </a:schemeClr>
          </a:solidFill>
          <a:ln w="57150" cap="flat" cmpd="sng" algn="ctr">
            <a:solidFill>
              <a:schemeClr val="accent5"/>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lang="ja-JP" altLang="en-US" sz="18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公</a:t>
            </a:r>
            <a:r>
              <a:rPr kumimoji="1" lang="ja-JP" altLang="en-US" sz="1800" b="1"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助</a:t>
            </a:r>
          </a:p>
        </p:txBody>
      </p:sp>
      <p:sp>
        <p:nvSpPr>
          <p:cNvPr id="42" name="円/楕円 41"/>
          <p:cNvSpPr/>
          <p:nvPr/>
        </p:nvSpPr>
        <p:spPr bwMode="gray">
          <a:xfrm>
            <a:off x="617517" y="3273109"/>
            <a:ext cx="720000" cy="720000"/>
          </a:xfrm>
          <a:prstGeom prst="ellipse">
            <a:avLst/>
          </a:prstGeom>
          <a:solidFill>
            <a:schemeClr val="bg1">
              <a:lumMod val="95000"/>
            </a:schemeClr>
          </a:solidFill>
          <a:ln w="57150" cap="flat" cmpd="sng" algn="ctr">
            <a:solidFill>
              <a:schemeClr val="tx2"/>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lang="ja-JP" altLang="en-US" sz="18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共</a:t>
            </a:r>
            <a:r>
              <a:rPr kumimoji="1" lang="ja-JP" altLang="en-US" sz="1800" b="1"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助</a:t>
            </a:r>
          </a:p>
        </p:txBody>
      </p:sp>
      <p:sp>
        <p:nvSpPr>
          <p:cNvPr id="43" name="円/楕円 42"/>
          <p:cNvSpPr/>
          <p:nvPr/>
        </p:nvSpPr>
        <p:spPr bwMode="gray">
          <a:xfrm>
            <a:off x="617517" y="4413362"/>
            <a:ext cx="720000" cy="720000"/>
          </a:xfrm>
          <a:prstGeom prst="ellipse">
            <a:avLst/>
          </a:prstGeom>
          <a:solidFill>
            <a:schemeClr val="bg1">
              <a:lumMod val="95000"/>
            </a:schemeClr>
          </a:solidFill>
          <a:ln w="57150" cap="flat" cmpd="sng" algn="ctr">
            <a:solidFill>
              <a:schemeClr val="accent3"/>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lang="ja-JP" altLang="en-US" sz="18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互</a:t>
            </a:r>
            <a:r>
              <a:rPr kumimoji="1" lang="ja-JP" altLang="en-US" sz="1800" b="1"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助</a:t>
            </a:r>
          </a:p>
        </p:txBody>
      </p:sp>
      <p:sp>
        <p:nvSpPr>
          <p:cNvPr id="44" name="円/楕円 43"/>
          <p:cNvSpPr/>
          <p:nvPr/>
        </p:nvSpPr>
        <p:spPr bwMode="gray">
          <a:xfrm>
            <a:off x="617517" y="5589240"/>
            <a:ext cx="720000" cy="720000"/>
          </a:xfrm>
          <a:prstGeom prst="ellipse">
            <a:avLst/>
          </a:prstGeom>
          <a:solidFill>
            <a:schemeClr val="bg1">
              <a:lumMod val="95000"/>
            </a:schemeClr>
          </a:solidFill>
          <a:ln w="57150" cap="flat" cmpd="sng" algn="ctr">
            <a:solidFill>
              <a:schemeClr val="accent4"/>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自助</a:t>
            </a:r>
          </a:p>
        </p:txBody>
      </p:sp>
      <p:sp>
        <p:nvSpPr>
          <p:cNvPr id="21" name="テキスト ボックス 20"/>
          <p:cNvSpPr txBox="1"/>
          <p:nvPr/>
        </p:nvSpPr>
        <p:spPr>
          <a:xfrm>
            <a:off x="5501006" y="2028812"/>
            <a:ext cx="3078723" cy="4018362"/>
          </a:xfrm>
          <a:prstGeom prst="rect">
            <a:avLst/>
          </a:prstGeom>
          <a:solidFill>
            <a:schemeClr val="accent6">
              <a:lumMod val="40000"/>
              <a:lumOff val="60000"/>
            </a:schemeClr>
          </a:solidFill>
        </p:spPr>
        <p:txBody>
          <a:bodyPr wrap="square" lIns="180000" tIns="180000" rIns="180000" bIns="180000" rtlCol="0">
            <a:spAutoFit/>
          </a:bodyPr>
          <a:lstStyle/>
          <a:p>
            <a:pPr algn="l"/>
            <a:r>
              <a:rPr lang="ja-JP" altLang="en-US" sz="2000" dirty="0" smtClean="0">
                <a:solidFill>
                  <a:prstClr val="black"/>
                </a:solidFill>
                <a:latin typeface="Meiryo UI" panose="020B0604030504040204" pitchFamily="50" charset="-128"/>
                <a:ea typeface="Meiryo UI" panose="020B0604030504040204" pitchFamily="50" charset="-128"/>
              </a:rPr>
              <a:t>その支援は、自助・互助・共助・公助のいずれにあたるのでしょうか。</a:t>
            </a:r>
            <a:endParaRPr lang="ja-JP" altLang="en-US" sz="2000" dirty="0">
              <a:solidFill>
                <a:prstClr val="black"/>
              </a:solidFill>
              <a:latin typeface="Meiryo UI" panose="020B0604030504040204" pitchFamily="50" charset="-128"/>
              <a:ea typeface="Meiryo UI" panose="020B0604030504040204" pitchFamily="50" charset="-128"/>
            </a:endParaRPr>
          </a:p>
          <a:p>
            <a:pPr algn="l">
              <a:spcBef>
                <a:spcPts val="700"/>
              </a:spcBef>
            </a:pPr>
            <a:r>
              <a:rPr lang="ja-JP" altLang="en-US" sz="2000" dirty="0" smtClean="0">
                <a:solidFill>
                  <a:prstClr val="black"/>
                </a:solidFill>
                <a:latin typeface="Meiryo UI" panose="020B0604030504040204" pitchFamily="50" charset="-128"/>
                <a:ea typeface="Meiryo UI" panose="020B0604030504040204" pitchFamily="50" charset="-128"/>
              </a:rPr>
              <a:t>新しい模造紙の四助の枠に対し、当てはまると思われるところに付箋を移動して貼り付けてみましょう。</a:t>
            </a:r>
            <a:endParaRPr lang="en-US" altLang="ja-JP" sz="2000" dirty="0" smtClean="0">
              <a:solidFill>
                <a:prstClr val="black"/>
              </a:solidFill>
              <a:latin typeface="Meiryo UI" panose="020B0604030504040204" pitchFamily="50" charset="-128"/>
              <a:ea typeface="Meiryo UI" panose="020B0604030504040204" pitchFamily="50" charset="-128"/>
            </a:endParaRPr>
          </a:p>
          <a:p>
            <a:pPr algn="l">
              <a:spcBef>
                <a:spcPts val="700"/>
              </a:spcBef>
            </a:pPr>
            <a:r>
              <a:rPr lang="ja-JP" altLang="en-US" sz="2000" dirty="0" smtClean="0">
                <a:solidFill>
                  <a:prstClr val="black"/>
                </a:solidFill>
                <a:latin typeface="Meiryo UI" panose="020B0604030504040204" pitchFamily="50" charset="-128"/>
                <a:ea typeface="Meiryo UI" panose="020B0604030504040204" pitchFamily="50" charset="-128"/>
              </a:rPr>
              <a:t>その</a:t>
            </a:r>
            <a:r>
              <a:rPr lang="ja-JP" altLang="en-US" sz="2000" dirty="0">
                <a:solidFill>
                  <a:prstClr val="black"/>
                </a:solidFill>
                <a:latin typeface="Meiryo UI" panose="020B0604030504040204" pitchFamily="50" charset="-128"/>
                <a:ea typeface="Meiryo UI" panose="020B0604030504040204" pitchFamily="50" charset="-128"/>
              </a:rPr>
              <a:t>時</a:t>
            </a:r>
            <a:r>
              <a:rPr lang="ja-JP" altLang="en-US" sz="2000" dirty="0" smtClean="0">
                <a:solidFill>
                  <a:prstClr val="black"/>
                </a:solidFill>
                <a:latin typeface="Meiryo UI" panose="020B0604030504040204" pitchFamily="50" charset="-128"/>
                <a:ea typeface="Meiryo UI" panose="020B0604030504040204" pitchFamily="50" charset="-128"/>
              </a:rPr>
              <a:t>には、支援者が誰かということも考えましょう。（別の付箋に書き出して</a:t>
            </a:r>
            <a:r>
              <a:rPr lang="ja-JP" altLang="en-US" sz="2000" dirty="0">
                <a:solidFill>
                  <a:prstClr val="black"/>
                </a:solidFill>
                <a:latin typeface="Meiryo UI" panose="020B0604030504040204" pitchFamily="50" charset="-128"/>
                <a:ea typeface="Meiryo UI" panose="020B0604030504040204" pitchFamily="50" charset="-128"/>
              </a:rPr>
              <a:t>　</a:t>
            </a:r>
            <a:r>
              <a:rPr lang="ja-JP" altLang="en-US" sz="2000" dirty="0" smtClean="0">
                <a:solidFill>
                  <a:prstClr val="black"/>
                </a:solidFill>
                <a:latin typeface="Meiryo UI" panose="020B0604030504040204" pitchFamily="50" charset="-128"/>
                <a:ea typeface="Meiryo UI" panose="020B0604030504040204" pitchFamily="50" charset="-128"/>
              </a:rPr>
              <a:t>　みてください）</a:t>
            </a: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37" name="タイトル 1"/>
          <p:cNvSpPr txBox="1">
            <a:spLocks/>
          </p:cNvSpPr>
          <p:nvPr/>
        </p:nvSpPr>
        <p:spPr bwMode="gray">
          <a:xfrm>
            <a:off x="1789251" y="196710"/>
            <a:ext cx="7354749" cy="339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90000" tIns="47882" rIns="90000" bIns="0" numCol="1" anchor="ctr" anchorCtr="0" compatLnSpc="1">
            <a:prstTxWarp prst="textNoShape">
              <a:avLst/>
            </a:prstTxWarp>
          </a:bodyPr>
          <a:lstStyle>
            <a:lvl1pPr algn="l" defTabSz="885114" rtl="0" fontAlgn="ctr">
              <a:spcBef>
                <a:spcPct val="0"/>
              </a:spcBef>
              <a:spcAft>
                <a:spcPct val="0"/>
              </a:spcAft>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885114" rtl="0" fontAlgn="ctr">
              <a:spcBef>
                <a:spcPct val="0"/>
              </a:spcBef>
              <a:spcAft>
                <a:spcPct val="0"/>
              </a:spcAft>
              <a:defRPr kumimoji="1">
                <a:solidFill>
                  <a:schemeClr val="tx1"/>
                </a:solidFill>
                <a:latin typeface="Arial" charset="0"/>
                <a:ea typeface="ＭＳ Ｐゴシック" pitchFamily="50" charset="-128"/>
              </a:defRPr>
            </a:lvl2pPr>
            <a:lvl3pPr algn="l" defTabSz="885114" rtl="0" fontAlgn="ctr">
              <a:spcBef>
                <a:spcPct val="0"/>
              </a:spcBef>
              <a:spcAft>
                <a:spcPct val="0"/>
              </a:spcAft>
              <a:defRPr kumimoji="1">
                <a:solidFill>
                  <a:schemeClr val="tx1"/>
                </a:solidFill>
                <a:latin typeface="Arial" charset="0"/>
                <a:ea typeface="ＭＳ Ｐゴシック" pitchFamily="50" charset="-128"/>
              </a:defRPr>
            </a:lvl3pPr>
            <a:lvl4pPr algn="l" defTabSz="885114" rtl="0" fontAlgn="ctr">
              <a:spcBef>
                <a:spcPct val="0"/>
              </a:spcBef>
              <a:spcAft>
                <a:spcPct val="0"/>
              </a:spcAft>
              <a:defRPr kumimoji="1">
                <a:solidFill>
                  <a:schemeClr val="tx1"/>
                </a:solidFill>
                <a:latin typeface="Arial" charset="0"/>
                <a:ea typeface="ＭＳ Ｐゴシック" pitchFamily="50" charset="-128"/>
              </a:defRPr>
            </a:lvl4pPr>
            <a:lvl5pPr algn="l" defTabSz="885114" rtl="0" fontAlgn="ctr">
              <a:spcBef>
                <a:spcPct val="0"/>
              </a:spcBef>
              <a:spcAft>
                <a:spcPct val="0"/>
              </a:spcAft>
              <a:defRPr kumimoji="1">
                <a:solidFill>
                  <a:schemeClr val="tx1"/>
                </a:solidFill>
                <a:latin typeface="Arial" charset="0"/>
                <a:ea typeface="ＭＳ Ｐゴシック" pitchFamily="50" charset="-128"/>
              </a:defRPr>
            </a:lvl5pPr>
            <a:lvl6pPr marL="422041" algn="l" defTabSz="885114" rtl="0" fontAlgn="ctr">
              <a:spcBef>
                <a:spcPct val="0"/>
              </a:spcBef>
              <a:spcAft>
                <a:spcPct val="0"/>
              </a:spcAft>
              <a:defRPr kumimoji="1">
                <a:solidFill>
                  <a:schemeClr val="tx1"/>
                </a:solidFill>
                <a:latin typeface="Arial" charset="0"/>
                <a:ea typeface="ＭＳ Ｐゴシック" pitchFamily="50" charset="-128"/>
              </a:defRPr>
            </a:lvl6pPr>
            <a:lvl7pPr marL="844083" algn="l" defTabSz="885114" rtl="0" fontAlgn="ctr">
              <a:spcBef>
                <a:spcPct val="0"/>
              </a:spcBef>
              <a:spcAft>
                <a:spcPct val="0"/>
              </a:spcAft>
              <a:defRPr kumimoji="1">
                <a:solidFill>
                  <a:schemeClr val="tx1"/>
                </a:solidFill>
                <a:latin typeface="Arial" charset="0"/>
                <a:ea typeface="ＭＳ Ｐゴシック" pitchFamily="50" charset="-128"/>
              </a:defRPr>
            </a:lvl7pPr>
            <a:lvl8pPr marL="1266124" algn="l" defTabSz="885114" rtl="0" fontAlgn="ctr">
              <a:spcBef>
                <a:spcPct val="0"/>
              </a:spcBef>
              <a:spcAft>
                <a:spcPct val="0"/>
              </a:spcAft>
              <a:defRPr kumimoji="1">
                <a:solidFill>
                  <a:schemeClr val="tx1"/>
                </a:solidFill>
                <a:latin typeface="Arial" charset="0"/>
                <a:ea typeface="ＭＳ Ｐゴシック" pitchFamily="50" charset="-128"/>
              </a:defRPr>
            </a:lvl8pPr>
            <a:lvl9pPr marL="1688165" algn="l" defTabSz="885114" rtl="0" fontAlgn="ctr">
              <a:spcBef>
                <a:spcPct val="0"/>
              </a:spcBef>
              <a:spcAft>
                <a:spcPct val="0"/>
              </a:spcAft>
              <a:defRPr kumimoji="1">
                <a:solidFill>
                  <a:schemeClr val="tx1"/>
                </a:solidFill>
                <a:latin typeface="Arial" charset="0"/>
                <a:ea typeface="ＭＳ Ｐゴシック" pitchFamily="50" charset="-128"/>
              </a:defRPr>
            </a:lvl9pPr>
          </a:lstStyle>
          <a:p>
            <a:r>
              <a:rPr lang="en-US" altLang="ja-JP" sz="205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2050" kern="0"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さんを</a:t>
            </a:r>
            <a:r>
              <a:rPr lang="ja-JP" altLang="en-US" sz="205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支える４助</a:t>
            </a:r>
            <a:endParaRPr lang="ja-JP" altLang="en-US" sz="205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12293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8776" y="202740"/>
            <a:ext cx="1440000" cy="344128"/>
          </a:xfrm>
          <a:solidFill>
            <a:schemeClr val="accent2">
              <a:lumMod val="75000"/>
            </a:schemeClr>
          </a:solidFill>
          <a:ln w="9525" cap="flat" cmpd="sng" algn="ctr">
            <a:noFill/>
            <a:prstDash val="solid"/>
            <a:round/>
            <a:headEnd type="none" w="med" len="med"/>
            <a:tailEnd type="none" w="med" len="med"/>
          </a:ln>
          <a:effectLst/>
        </p:spPr>
        <p:txBody>
          <a:bodyPr vert="horz" wrap="square" lIns="72000" tIns="36000" rIns="72000" bIns="0" numCol="1" rtlCol="0" anchor="ctr" anchorCtr="0" compatLnSpc="1">
            <a:prstTxWarp prst="textNoShape">
              <a:avLst/>
            </a:prstTxWarp>
            <a:spAutoFit/>
          </a:bodyPr>
          <a:lstStyle/>
          <a:p>
            <a:pPr algn="ctr" defTabSz="914400"/>
            <a:r>
              <a:rPr lang="ja-JP" altLang="en-US" sz="2000" kern="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その後 </a:t>
            </a:r>
            <a:r>
              <a:rPr lang="en-US" altLang="ja-JP" sz="2000" kern="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kern="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kern="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sz="2000"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コンテンツ プレースホルダー 5"/>
          <p:cNvSpPr>
            <a:spLocks noGrp="1"/>
          </p:cNvSpPr>
          <p:nvPr>
            <p:ph idx="1"/>
          </p:nvPr>
        </p:nvSpPr>
        <p:spPr bwMode="auto">
          <a:xfrm>
            <a:off x="368300" y="2195507"/>
            <a:ext cx="8408988" cy="679733"/>
          </a:xfrm>
          <a:prstGeom prst="rect">
            <a:avLst/>
          </a:prstGeom>
          <a:noFill/>
          <a:ln w="12700" cap="flat" cmpd="sng" algn="ctr">
            <a:noFill/>
            <a:prstDash val="solid"/>
            <a:round/>
            <a:headEnd type="none" w="med" len="med"/>
            <a:tailEnd type="none" w="med" len="med"/>
          </a:ln>
          <a:effectLst/>
        </p:spPr>
        <p:txBody>
          <a:bodyPr vert="horz" wrap="square" lIns="0" tIns="36000" rIns="0" bIns="0" numCol="1" rtlCol="0" anchor="t" anchorCtr="0" compatLnSpc="1">
            <a:prstTxWarp prst="textNoShape">
              <a:avLst/>
            </a:prstTxWarp>
            <a:spAutoFit/>
          </a:bodyPr>
          <a:lstStyle/>
          <a:p>
            <a:pPr marL="268288" indent="-176213" fontAlgn="base">
              <a:spcBef>
                <a:spcPts val="0"/>
              </a:spcBef>
              <a:buFont typeface="Arial" panose="020B0604020202020204" pitchFamily="34" charset="0"/>
              <a:buChar char="•"/>
            </a:pPr>
            <a:r>
              <a:rPr lang="ja-JP" altLang="en-US" sz="2000" spc="100" dirty="0" smtClean="0"/>
              <a:t>つまづきがちの</a:t>
            </a:r>
            <a:r>
              <a:rPr lang="en-US" altLang="ja-JP" sz="2000" spc="100" dirty="0" smtClean="0"/>
              <a:t>A</a:t>
            </a:r>
            <a:r>
              <a:rPr lang="ja-JP" altLang="en-US" sz="2000" spc="100" dirty="0" err="1" smtClean="0"/>
              <a:t>さんを</a:t>
            </a:r>
            <a:r>
              <a:rPr lang="ja-JP" altLang="en-US" sz="2000" spc="100" dirty="0" smtClean="0"/>
              <a:t>見たコーラス仲間に勧められ、市の保健福祉センターで</a:t>
            </a:r>
            <a:r>
              <a:rPr lang="ja-JP" altLang="en-US" sz="2000" spc="100" dirty="0"/>
              <a:t>　</a:t>
            </a:r>
            <a:r>
              <a:rPr lang="ja-JP" altLang="en-US" sz="2000" spc="100" dirty="0" smtClean="0"/>
              <a:t>　基本チェックリストを受けたところ、「総合事業の対象者」という結果が出ました。</a:t>
            </a:r>
            <a:endParaRPr lang="en-US" altLang="ja-JP" sz="2000" spc="100" dirty="0" smtClean="0"/>
          </a:p>
        </p:txBody>
      </p:sp>
      <p:sp>
        <p:nvSpPr>
          <p:cNvPr id="7" name="コンテンツ プレースホルダー 5"/>
          <p:cNvSpPr txBox="1">
            <a:spLocks/>
          </p:cNvSpPr>
          <p:nvPr/>
        </p:nvSpPr>
        <p:spPr bwMode="auto">
          <a:xfrm>
            <a:off x="368300" y="954825"/>
            <a:ext cx="8636000" cy="1052014"/>
          </a:xfrm>
          <a:prstGeom prst="rect">
            <a:avLst/>
          </a:prstGeom>
          <a:noFill/>
          <a:ln w="127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0" bIns="0" numCol="1" rtlCol="0" anchor="t" anchorCtr="0" compatLnSpc="1">
            <a:prstTxWarp prst="textNoShape">
              <a:avLst/>
            </a:prstTxWarp>
            <a:spAutoFit/>
          </a:bodyPr>
          <a:lstStyle>
            <a:lvl1pPr marL="165593" indent="-165593" algn="l" defTabSz="885114" rtl="0" fontAlgn="ctr">
              <a:lnSpc>
                <a:spcPct val="110000"/>
              </a:lnSpc>
              <a:spcBef>
                <a:spcPct val="30000"/>
              </a:spcBef>
              <a:spcAft>
                <a:spcPct val="30000"/>
              </a:spcAft>
              <a:buClr>
                <a:srgbClr val="A30B1A"/>
              </a:buClr>
              <a:buFont typeface="Wingdings" pitchFamily="2" charset="2"/>
              <a:buChar char="n"/>
              <a:defRPr kumimoji="1" sz="1292">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175851" algn="l" defTabSz="885114" rtl="0" fontAlgn="ctr">
              <a:lnSpc>
                <a:spcPct val="110000"/>
              </a:lnSpc>
              <a:spcBef>
                <a:spcPct val="10000"/>
              </a:spcBef>
              <a:spcAft>
                <a:spcPct val="10000"/>
              </a:spcAft>
              <a:buClr>
                <a:srgbClr val="969696"/>
              </a:buClr>
              <a:buSzPct val="80000"/>
              <a:buFont typeface="Wingdings" pitchFamily="2" charset="2"/>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354632" indent="-165593" algn="l" defTabSz="885114" rtl="0" fontAlgn="ctr">
              <a:lnSpc>
                <a:spcPct val="110000"/>
              </a:lnSpc>
              <a:spcBef>
                <a:spcPct val="10000"/>
              </a:spcBef>
              <a:spcAft>
                <a:spcPct val="10000"/>
              </a:spcAft>
              <a:buClr>
                <a:srgbClr val="87867E"/>
              </a:buClr>
              <a:buFont typeface="Wingdings" pitchFamily="2" charset="2"/>
              <a:buChar char="n"/>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363424" algn="l" defTabSz="885114" rtl="0" fontAlgn="ctr">
              <a:lnSpc>
                <a:spcPct val="110000"/>
              </a:lnSpc>
              <a:spcBef>
                <a:spcPct val="10000"/>
              </a:spcBef>
              <a:spcAft>
                <a:spcPct val="10000"/>
              </a:spcAft>
              <a:buClr>
                <a:schemeClr val="tx1"/>
              </a:buClr>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492382" indent="-124561" algn="l" defTabSz="885114" rtl="0" fontAlgn="base">
              <a:lnSpc>
                <a:spcPct val="110000"/>
              </a:lnSpc>
              <a:spcBef>
                <a:spcPct val="10000"/>
              </a:spcBef>
              <a:spcAft>
                <a:spcPct val="10000"/>
              </a:spcAft>
              <a:buClr>
                <a:srgbClr val="87867E"/>
              </a:buClr>
              <a:buChar char="•"/>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914423"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6pPr>
            <a:lvl7pPr marL="1336464"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7pPr>
            <a:lvl8pPr marL="1758506"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8pPr>
            <a:lvl9pPr marL="2180547"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9pPr>
          </a:lstStyle>
          <a:p>
            <a:pPr marL="268288" indent="-176213" fontAlgn="base">
              <a:spcBef>
                <a:spcPts val="0"/>
              </a:spcBef>
              <a:buFont typeface="Arial" panose="020B0604020202020204" pitchFamily="34" charset="0"/>
              <a:buChar char="•"/>
            </a:pPr>
            <a:r>
              <a:rPr lang="ja-JP" altLang="en-US" sz="2000" spc="100" dirty="0" smtClean="0"/>
              <a:t>休みがち</a:t>
            </a:r>
            <a:r>
              <a:rPr lang="ja-JP" altLang="en-US" sz="2000" spc="100" dirty="0"/>
              <a:t>になった</a:t>
            </a:r>
            <a:r>
              <a:rPr lang="en-US" altLang="ja-JP" sz="2000" spc="100" dirty="0"/>
              <a:t>A</a:t>
            </a:r>
            <a:r>
              <a:rPr lang="ja-JP" altLang="en-US" sz="2000" spc="100" dirty="0" err="1"/>
              <a:t>さんを</a:t>
            </a:r>
            <a:r>
              <a:rPr lang="ja-JP" altLang="en-US" sz="2000" spc="100" dirty="0"/>
              <a:t>心配し</a:t>
            </a:r>
            <a:r>
              <a:rPr lang="ja-JP" altLang="en-US" sz="2000" spc="100" dirty="0" smtClean="0"/>
              <a:t>、コーラス仲間</a:t>
            </a:r>
            <a:r>
              <a:rPr lang="ja-JP" altLang="en-US" sz="2000" spc="100" dirty="0"/>
              <a:t>が何人かで訪ねてきました</a:t>
            </a:r>
            <a:r>
              <a:rPr lang="ja-JP" altLang="en-US" sz="2000" spc="100" dirty="0" smtClean="0"/>
              <a:t>。</a:t>
            </a:r>
            <a:r>
              <a:rPr lang="ja-JP" altLang="en-US" sz="2000" spc="100" dirty="0"/>
              <a:t>　　</a:t>
            </a:r>
            <a:r>
              <a:rPr lang="ja-JP" altLang="en-US" sz="2000" spc="100" dirty="0" smtClean="0"/>
              <a:t>　事情</a:t>
            </a:r>
            <a:r>
              <a:rPr lang="ja-JP" altLang="en-US" sz="2000" spc="100" dirty="0"/>
              <a:t>を聴いた一人が、</a:t>
            </a:r>
            <a:r>
              <a:rPr lang="ja-JP" altLang="en-US" sz="2000" spc="100" dirty="0" smtClean="0"/>
              <a:t>「私</a:t>
            </a:r>
            <a:r>
              <a:rPr lang="ja-JP" altLang="en-US" sz="2000" spc="100" dirty="0"/>
              <a:t>と一緒に息子に送ってもらえばいい」と</a:t>
            </a:r>
            <a:r>
              <a:rPr lang="ja-JP" altLang="en-US" sz="2000" spc="100" dirty="0" smtClean="0"/>
              <a:t>言い、</a:t>
            </a:r>
            <a:r>
              <a:rPr lang="en-US" altLang="ja-JP" sz="2000" spc="100" dirty="0" smtClean="0"/>
              <a:t>	</a:t>
            </a:r>
            <a:r>
              <a:rPr lang="ja-JP" altLang="en-US" sz="2000" spc="100" dirty="0" smtClean="0"/>
              <a:t>　　　またコーラスに通いだしました。</a:t>
            </a:r>
            <a:r>
              <a:rPr lang="en-US" altLang="ja-JP" sz="2000" spc="100" dirty="0" smtClean="0"/>
              <a:t>A</a:t>
            </a:r>
            <a:r>
              <a:rPr lang="ja-JP" altLang="en-US" sz="2000" spc="100" dirty="0" err="1"/>
              <a:t>さんは</a:t>
            </a:r>
            <a:r>
              <a:rPr lang="ja-JP" altLang="en-US" sz="2000" spc="100" dirty="0"/>
              <a:t>安心して免許を</a:t>
            </a:r>
            <a:r>
              <a:rPr lang="ja-JP" altLang="en-US" sz="2000" spc="100" dirty="0" smtClean="0"/>
              <a:t>返納、</a:t>
            </a:r>
            <a:r>
              <a:rPr lang="ja-JP" altLang="en-US" sz="2000" spc="100" dirty="0"/>
              <a:t>車を処分しました</a:t>
            </a:r>
            <a:r>
              <a:rPr lang="ja-JP" altLang="en-US" sz="2000" spc="100" dirty="0" smtClean="0"/>
              <a:t>。</a:t>
            </a:r>
            <a:endParaRPr lang="ja-JP" altLang="en-US" sz="2000" spc="100" dirty="0"/>
          </a:p>
        </p:txBody>
      </p:sp>
      <p:pic>
        <p:nvPicPr>
          <p:cNvPr id="3" name="図 2"/>
          <p:cNvPicPr>
            <a:picLocks noChangeAspect="1"/>
          </p:cNvPicPr>
          <p:nvPr/>
        </p:nvPicPr>
        <p:blipFill>
          <a:blip r:embed="rId3"/>
          <a:stretch>
            <a:fillRect/>
          </a:stretch>
        </p:blipFill>
        <p:spPr>
          <a:xfrm>
            <a:off x="4177219" y="3248025"/>
            <a:ext cx="4597186" cy="3197254"/>
          </a:xfrm>
          <a:prstGeom prst="rect">
            <a:avLst/>
          </a:prstGeom>
        </p:spPr>
      </p:pic>
      <p:sp>
        <p:nvSpPr>
          <p:cNvPr id="10" name="コンテンツ プレースホルダー 5"/>
          <p:cNvSpPr txBox="1">
            <a:spLocks/>
          </p:cNvSpPr>
          <p:nvPr/>
        </p:nvSpPr>
        <p:spPr bwMode="auto">
          <a:xfrm>
            <a:off x="346075" y="3050969"/>
            <a:ext cx="3598553" cy="1356841"/>
          </a:xfrm>
          <a:prstGeom prst="rect">
            <a:avLst/>
          </a:prstGeom>
          <a:noFill/>
          <a:ln w="127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0" bIns="0" numCol="1" rtlCol="0" anchor="t" anchorCtr="0" compatLnSpc="1">
            <a:prstTxWarp prst="textNoShape">
              <a:avLst/>
            </a:prstTxWarp>
            <a:spAutoFit/>
          </a:bodyPr>
          <a:lstStyle>
            <a:lvl1pPr marL="165593" indent="-165593" algn="l" defTabSz="885114" rtl="0" fontAlgn="ctr">
              <a:lnSpc>
                <a:spcPct val="110000"/>
              </a:lnSpc>
              <a:spcBef>
                <a:spcPct val="30000"/>
              </a:spcBef>
              <a:spcAft>
                <a:spcPct val="30000"/>
              </a:spcAft>
              <a:buClr>
                <a:srgbClr val="A30B1A"/>
              </a:buClr>
              <a:buFont typeface="Wingdings" pitchFamily="2" charset="2"/>
              <a:buChar char="n"/>
              <a:defRPr kumimoji="1" sz="1292">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175851" algn="l" defTabSz="885114" rtl="0" fontAlgn="ctr">
              <a:lnSpc>
                <a:spcPct val="110000"/>
              </a:lnSpc>
              <a:spcBef>
                <a:spcPct val="10000"/>
              </a:spcBef>
              <a:spcAft>
                <a:spcPct val="10000"/>
              </a:spcAft>
              <a:buClr>
                <a:srgbClr val="969696"/>
              </a:buClr>
              <a:buSzPct val="80000"/>
              <a:buFont typeface="Wingdings" pitchFamily="2" charset="2"/>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354632" indent="-165593" algn="l" defTabSz="885114" rtl="0" fontAlgn="ctr">
              <a:lnSpc>
                <a:spcPct val="110000"/>
              </a:lnSpc>
              <a:spcBef>
                <a:spcPct val="10000"/>
              </a:spcBef>
              <a:spcAft>
                <a:spcPct val="10000"/>
              </a:spcAft>
              <a:buClr>
                <a:srgbClr val="87867E"/>
              </a:buClr>
              <a:buFont typeface="Wingdings" pitchFamily="2" charset="2"/>
              <a:buChar char="n"/>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363424" algn="l" defTabSz="885114" rtl="0" fontAlgn="ctr">
              <a:lnSpc>
                <a:spcPct val="110000"/>
              </a:lnSpc>
              <a:spcBef>
                <a:spcPct val="10000"/>
              </a:spcBef>
              <a:spcAft>
                <a:spcPct val="10000"/>
              </a:spcAft>
              <a:buClr>
                <a:schemeClr val="tx1"/>
              </a:buClr>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492382" indent="-124561" algn="l" defTabSz="885114" rtl="0" fontAlgn="base">
              <a:lnSpc>
                <a:spcPct val="110000"/>
              </a:lnSpc>
              <a:spcBef>
                <a:spcPct val="10000"/>
              </a:spcBef>
              <a:spcAft>
                <a:spcPct val="10000"/>
              </a:spcAft>
              <a:buClr>
                <a:srgbClr val="87867E"/>
              </a:buClr>
              <a:buChar char="•"/>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914423"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6pPr>
            <a:lvl7pPr marL="1336464"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7pPr>
            <a:lvl8pPr marL="1758506"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8pPr>
            <a:lvl9pPr marL="2180547"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9pPr>
          </a:lstStyle>
          <a:p>
            <a:pPr marL="268288" indent="-176213" fontAlgn="base">
              <a:spcBef>
                <a:spcPts val="0"/>
              </a:spcBef>
              <a:spcAft>
                <a:spcPts val="0"/>
              </a:spcAft>
              <a:buFont typeface="Arial" panose="020B0604020202020204" pitchFamily="34" charset="0"/>
              <a:buChar char="•"/>
            </a:pPr>
            <a:r>
              <a:rPr lang="ja-JP" altLang="en-US" sz="2000" spc="100" dirty="0" smtClean="0"/>
              <a:t>一人暮らしだし、歩けなくなると困るから・・と、短期間集中の運動プログラムにがんばって通ったところ、状態は改善されました。</a:t>
            </a:r>
            <a:endParaRPr lang="en-US" altLang="ja-JP" sz="2000" spc="100" dirty="0"/>
          </a:p>
        </p:txBody>
      </p:sp>
      <p:sp>
        <p:nvSpPr>
          <p:cNvPr id="9" name="スライド番号プレースホルダー 8"/>
          <p:cNvSpPr>
            <a:spLocks noGrp="1"/>
          </p:cNvSpPr>
          <p:nvPr>
            <p:ph type="sldNum" sz="quarter" idx="10"/>
          </p:nvPr>
        </p:nvSpPr>
        <p:spPr/>
        <p:txBody>
          <a:bodyPr/>
          <a:lstStyle/>
          <a:p>
            <a:fld id="{C2171CF3-814F-40AE-96B7-B6553CDCF47E}" type="slidenum">
              <a:rPr lang="en-US" altLang="ja-JP" smtClean="0"/>
              <a:pPr/>
              <a:t>12</a:t>
            </a:fld>
            <a:endParaRPr lang="en-US" altLang="ja-JP" dirty="0"/>
          </a:p>
        </p:txBody>
      </p:sp>
      <p:sp>
        <p:nvSpPr>
          <p:cNvPr id="17" name="タイトル 1"/>
          <p:cNvSpPr txBox="1">
            <a:spLocks/>
          </p:cNvSpPr>
          <p:nvPr/>
        </p:nvSpPr>
        <p:spPr bwMode="gray">
          <a:xfrm>
            <a:off x="1802898" y="202740"/>
            <a:ext cx="7354750" cy="34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90000" tIns="47882" rIns="90000" bIns="0" numCol="1" anchor="ctr" anchorCtr="0" compatLnSpc="1">
            <a:prstTxWarp prst="textNoShape">
              <a:avLst/>
            </a:prstTxWarp>
          </a:bodyPr>
          <a:lstStyle>
            <a:lvl1pPr algn="l" defTabSz="885114" rtl="0" fontAlgn="ctr">
              <a:spcBef>
                <a:spcPct val="0"/>
              </a:spcBef>
              <a:spcAft>
                <a:spcPct val="0"/>
              </a:spcAft>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885114" rtl="0" fontAlgn="ctr">
              <a:spcBef>
                <a:spcPct val="0"/>
              </a:spcBef>
              <a:spcAft>
                <a:spcPct val="0"/>
              </a:spcAft>
              <a:defRPr kumimoji="1">
                <a:solidFill>
                  <a:schemeClr val="tx1"/>
                </a:solidFill>
                <a:latin typeface="Arial" charset="0"/>
                <a:ea typeface="ＭＳ Ｐゴシック" pitchFamily="50" charset="-128"/>
              </a:defRPr>
            </a:lvl2pPr>
            <a:lvl3pPr algn="l" defTabSz="885114" rtl="0" fontAlgn="ctr">
              <a:spcBef>
                <a:spcPct val="0"/>
              </a:spcBef>
              <a:spcAft>
                <a:spcPct val="0"/>
              </a:spcAft>
              <a:defRPr kumimoji="1">
                <a:solidFill>
                  <a:schemeClr val="tx1"/>
                </a:solidFill>
                <a:latin typeface="Arial" charset="0"/>
                <a:ea typeface="ＭＳ Ｐゴシック" pitchFamily="50" charset="-128"/>
              </a:defRPr>
            </a:lvl3pPr>
            <a:lvl4pPr algn="l" defTabSz="885114" rtl="0" fontAlgn="ctr">
              <a:spcBef>
                <a:spcPct val="0"/>
              </a:spcBef>
              <a:spcAft>
                <a:spcPct val="0"/>
              </a:spcAft>
              <a:defRPr kumimoji="1">
                <a:solidFill>
                  <a:schemeClr val="tx1"/>
                </a:solidFill>
                <a:latin typeface="Arial" charset="0"/>
                <a:ea typeface="ＭＳ Ｐゴシック" pitchFamily="50" charset="-128"/>
              </a:defRPr>
            </a:lvl4pPr>
            <a:lvl5pPr algn="l" defTabSz="885114" rtl="0" fontAlgn="ctr">
              <a:spcBef>
                <a:spcPct val="0"/>
              </a:spcBef>
              <a:spcAft>
                <a:spcPct val="0"/>
              </a:spcAft>
              <a:defRPr kumimoji="1">
                <a:solidFill>
                  <a:schemeClr val="tx1"/>
                </a:solidFill>
                <a:latin typeface="Arial" charset="0"/>
                <a:ea typeface="ＭＳ Ｐゴシック" pitchFamily="50" charset="-128"/>
              </a:defRPr>
            </a:lvl5pPr>
            <a:lvl6pPr marL="422041" algn="l" defTabSz="885114" rtl="0" fontAlgn="ctr">
              <a:spcBef>
                <a:spcPct val="0"/>
              </a:spcBef>
              <a:spcAft>
                <a:spcPct val="0"/>
              </a:spcAft>
              <a:defRPr kumimoji="1">
                <a:solidFill>
                  <a:schemeClr val="tx1"/>
                </a:solidFill>
                <a:latin typeface="Arial" charset="0"/>
                <a:ea typeface="ＭＳ Ｐゴシック" pitchFamily="50" charset="-128"/>
              </a:defRPr>
            </a:lvl6pPr>
            <a:lvl7pPr marL="844083" algn="l" defTabSz="885114" rtl="0" fontAlgn="ctr">
              <a:spcBef>
                <a:spcPct val="0"/>
              </a:spcBef>
              <a:spcAft>
                <a:spcPct val="0"/>
              </a:spcAft>
              <a:defRPr kumimoji="1">
                <a:solidFill>
                  <a:schemeClr val="tx1"/>
                </a:solidFill>
                <a:latin typeface="Arial" charset="0"/>
                <a:ea typeface="ＭＳ Ｐゴシック" pitchFamily="50" charset="-128"/>
              </a:defRPr>
            </a:lvl7pPr>
            <a:lvl8pPr marL="1266124" algn="l" defTabSz="885114" rtl="0" fontAlgn="ctr">
              <a:spcBef>
                <a:spcPct val="0"/>
              </a:spcBef>
              <a:spcAft>
                <a:spcPct val="0"/>
              </a:spcAft>
              <a:defRPr kumimoji="1">
                <a:solidFill>
                  <a:schemeClr val="tx1"/>
                </a:solidFill>
                <a:latin typeface="Arial" charset="0"/>
                <a:ea typeface="ＭＳ Ｐゴシック" pitchFamily="50" charset="-128"/>
              </a:defRPr>
            </a:lvl8pPr>
            <a:lvl9pPr marL="1688165" algn="l" defTabSz="885114" rtl="0" fontAlgn="ctr">
              <a:spcBef>
                <a:spcPct val="0"/>
              </a:spcBef>
              <a:spcAft>
                <a:spcPct val="0"/>
              </a:spcAft>
              <a:defRPr kumimoji="1">
                <a:solidFill>
                  <a:schemeClr val="tx1"/>
                </a:solidFill>
                <a:latin typeface="Arial" charset="0"/>
                <a:ea typeface="ＭＳ Ｐゴシック" pitchFamily="50" charset="-128"/>
              </a:defRPr>
            </a:lvl9pPr>
          </a:lstStyle>
          <a:p>
            <a:r>
              <a:rPr lang="en-US" altLang="ja-JP"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さん（</a:t>
            </a:r>
            <a:r>
              <a:rPr lang="en-US" altLang="ja-JP"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80</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歳</a:t>
            </a:r>
            <a:r>
              <a:rPr lang="ja-JP" altLang="en-US"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女性</a:t>
            </a:r>
            <a:r>
              <a:rPr lang="ja-JP" altLang="en-US"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独居</a:t>
            </a:r>
            <a:r>
              <a:rPr lang="ja-JP" altLang="en-US"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戸建住宅に居住）</a:t>
            </a:r>
            <a:endParaRPr lang="ja-JP" altLang="en-US"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781028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3"/>
          <a:srcRect b="1507"/>
          <a:stretch/>
        </p:blipFill>
        <p:spPr>
          <a:xfrm>
            <a:off x="5029200" y="845530"/>
            <a:ext cx="3760787" cy="4142206"/>
          </a:xfrm>
          <a:prstGeom prst="rect">
            <a:avLst/>
          </a:prstGeom>
        </p:spPr>
      </p:pic>
      <p:sp>
        <p:nvSpPr>
          <p:cNvPr id="2" name="タイトル 1"/>
          <p:cNvSpPr>
            <a:spLocks noGrp="1"/>
          </p:cNvSpPr>
          <p:nvPr>
            <p:ph type="title"/>
          </p:nvPr>
        </p:nvSpPr>
        <p:spPr>
          <a:xfrm>
            <a:off x="358776" y="209385"/>
            <a:ext cx="1440000" cy="344128"/>
          </a:xfrm>
          <a:solidFill>
            <a:schemeClr val="accent2">
              <a:lumMod val="75000"/>
            </a:scheme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72000" tIns="36000" rIns="72000" bIns="0" numCol="1" rtlCol="0" anchor="ctr" anchorCtr="0" compatLnSpc="1">
            <a:prstTxWarp prst="textNoShape">
              <a:avLst/>
            </a:prstTxWarp>
            <a:spAutoFit/>
          </a:bodyPr>
          <a:lstStyle/>
          <a:p>
            <a:pPr algn="ctr" defTabSz="914400"/>
            <a:r>
              <a:rPr lang="ja-JP" altLang="en-US" sz="2000"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その後 </a:t>
            </a:r>
            <a:r>
              <a:rPr lang="en-US" altLang="ja-JP" sz="2000" kern="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kern="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kern="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000" kern="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2000"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コンテンツ プレースホルダー 5"/>
          <p:cNvSpPr>
            <a:spLocks noGrp="1"/>
          </p:cNvSpPr>
          <p:nvPr>
            <p:ph idx="1"/>
          </p:nvPr>
        </p:nvSpPr>
        <p:spPr bwMode="auto">
          <a:xfrm>
            <a:off x="341141" y="946150"/>
            <a:ext cx="4478510" cy="2067677"/>
          </a:xfrm>
          <a:prstGeom prst="rect">
            <a:avLst/>
          </a:prstGeom>
          <a:noFill/>
          <a:ln w="12700" cap="flat" cmpd="sng" algn="ctr">
            <a:noFill/>
            <a:prstDash val="solid"/>
            <a:round/>
            <a:headEnd type="none" w="med" len="med"/>
            <a:tailEnd type="none" w="med" len="med"/>
          </a:ln>
          <a:effectLst/>
        </p:spPr>
        <p:txBody>
          <a:bodyPr vert="horz" wrap="square" lIns="0" tIns="36000" rIns="0" bIns="0" numCol="1" rtlCol="0" anchor="t" anchorCtr="0" compatLnSpc="1">
            <a:prstTxWarp prst="textNoShape">
              <a:avLst/>
            </a:prstTxWarp>
            <a:spAutoFit/>
          </a:bodyPr>
          <a:lstStyle/>
          <a:p>
            <a:pPr marL="268288" indent="-176213" fontAlgn="base">
              <a:spcBef>
                <a:spcPts val="0"/>
              </a:spcBef>
              <a:buFont typeface="Arial" panose="020B0604020202020204" pitchFamily="34" charset="0"/>
              <a:buChar char="•"/>
            </a:pPr>
            <a:r>
              <a:rPr lang="ja-JP" altLang="en-US" sz="2000" spc="100" dirty="0" smtClean="0"/>
              <a:t>地域</a:t>
            </a:r>
            <a:r>
              <a:rPr lang="ja-JP" altLang="en-US" sz="2000" spc="100" dirty="0"/>
              <a:t>の団体が買い物や掃除</a:t>
            </a:r>
            <a:r>
              <a:rPr lang="ja-JP" altLang="en-US" sz="2000" dirty="0"/>
              <a:t>をして</a:t>
            </a:r>
            <a:r>
              <a:rPr lang="ja-JP" altLang="en-US" sz="2000" dirty="0" smtClean="0"/>
              <a:t>くれる</a:t>
            </a:r>
            <a:r>
              <a:rPr lang="ja-JP" altLang="en-US" sz="2000" spc="100" dirty="0" smtClean="0"/>
              <a:t>支援</a:t>
            </a:r>
            <a:r>
              <a:rPr lang="ja-JP" altLang="en-US" sz="2000" spc="100" dirty="0"/>
              <a:t>があると知り、</a:t>
            </a:r>
            <a:r>
              <a:rPr lang="ja-JP" altLang="en-US" sz="2000" spc="100" dirty="0" smtClean="0"/>
              <a:t>時々利用するようになりました。</a:t>
            </a:r>
            <a:r>
              <a:rPr lang="en-US" altLang="ja-JP" sz="2000" spc="100" dirty="0" smtClean="0"/>
              <a:t>			</a:t>
            </a:r>
            <a:r>
              <a:rPr lang="ja-JP" altLang="en-US" sz="2000" spc="100" dirty="0" smtClean="0"/>
              <a:t>　　　　　ゴミ出し</a:t>
            </a:r>
            <a:r>
              <a:rPr lang="ja-JP" altLang="en-US" sz="2000" spc="100" dirty="0"/>
              <a:t>は近所の人が引き受けてくれたので</a:t>
            </a:r>
            <a:r>
              <a:rPr lang="ja-JP" altLang="en-US" sz="2000" spc="100" dirty="0" smtClean="0"/>
              <a:t>、それ</a:t>
            </a:r>
            <a:r>
              <a:rPr lang="ja-JP" altLang="en-US" sz="2000" spc="100" dirty="0"/>
              <a:t>をきっかけに近所の人と会話</a:t>
            </a:r>
            <a:r>
              <a:rPr lang="ja-JP" altLang="en-US" sz="2000" spc="100" dirty="0" smtClean="0"/>
              <a:t>することが増えました</a:t>
            </a:r>
            <a:r>
              <a:rPr lang="ja-JP" altLang="en-US" sz="2000" spc="100" dirty="0"/>
              <a:t>。</a:t>
            </a:r>
            <a:endParaRPr lang="en-US" altLang="ja-JP" sz="2000" spc="100" dirty="0"/>
          </a:p>
        </p:txBody>
      </p:sp>
      <p:sp>
        <p:nvSpPr>
          <p:cNvPr id="6" name="コンテンツ プレースホルダー 5"/>
          <p:cNvSpPr txBox="1">
            <a:spLocks/>
          </p:cNvSpPr>
          <p:nvPr/>
        </p:nvSpPr>
        <p:spPr bwMode="auto">
          <a:xfrm>
            <a:off x="626326" y="3884831"/>
            <a:ext cx="3999996" cy="1372271"/>
          </a:xfrm>
          <a:prstGeom prst="rect">
            <a:avLst/>
          </a:prstGeom>
          <a:solidFill>
            <a:schemeClr val="accent6">
              <a:lumMod val="20000"/>
              <a:lumOff val="80000"/>
            </a:schemeClr>
          </a:solidFill>
          <a:ln w="38100">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108000" tIns="108000" rIns="108000" bIns="108000" numCol="1" rtlCol="0" anchor="ctr" anchorCtr="0" compatLnSpc="1">
            <a:prstTxWarp prst="textNoShape">
              <a:avLst/>
            </a:prstTxWarp>
            <a:spAutoFit/>
          </a:bodyPr>
          <a:lstStyle>
            <a:defPPr>
              <a:defRPr lang="ja-JP"/>
            </a:defPPr>
            <a:lvl1pPr marL="92075" indent="0" algn="l" defTabSz="885114" fontAlgn="base">
              <a:lnSpc>
                <a:spcPct val="100000"/>
              </a:lnSpc>
              <a:spcBef>
                <a:spcPts val="0"/>
              </a:spcBef>
              <a:spcAft>
                <a:spcPct val="30000"/>
              </a:spcAft>
              <a:buClr>
                <a:srgbClr val="A30B1A"/>
              </a:buClr>
              <a:buFont typeface="Wingdings" pitchFamily="2" charset="2"/>
              <a:buNone/>
              <a:defRPr sz="2000" b="1" kern="0">
                <a:solidFill>
                  <a:srgbClr val="C00000"/>
                </a:solidFill>
                <a:latin typeface="メイリオ" panose="020B0604030504040204" pitchFamily="50" charset="-128"/>
                <a:ea typeface="メイリオ" panose="020B0604030504040204" pitchFamily="50" charset="-128"/>
                <a:cs typeface="メイリオ" panose="020B0604030504040204" pitchFamily="50" charset="-128"/>
              </a:defRPr>
            </a:lvl1pPr>
            <a:lvl2pPr marL="175851" algn="l" defTabSz="885114">
              <a:lnSpc>
                <a:spcPct val="110000"/>
              </a:lnSpc>
              <a:spcBef>
                <a:spcPct val="10000"/>
              </a:spcBef>
              <a:spcAft>
                <a:spcPct val="10000"/>
              </a:spcAft>
              <a:buClr>
                <a:srgbClr val="969696"/>
              </a:buClr>
              <a:buSzPct val="80000"/>
              <a:buFont typeface="Wingdings" pitchFamily="2" charset="2"/>
              <a:defRPr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354632" indent="-165593" algn="l" defTabSz="885114">
              <a:lnSpc>
                <a:spcPct val="110000"/>
              </a:lnSpc>
              <a:spcBef>
                <a:spcPct val="10000"/>
              </a:spcBef>
              <a:spcAft>
                <a:spcPct val="10000"/>
              </a:spcAft>
              <a:buClr>
                <a:srgbClr val="87867E"/>
              </a:buClr>
              <a:buFont typeface="Wingdings" pitchFamily="2" charset="2"/>
              <a:buChar char="n"/>
              <a:defRPr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363424" algn="l" defTabSz="885114">
              <a:lnSpc>
                <a:spcPct val="110000"/>
              </a:lnSpc>
              <a:spcBef>
                <a:spcPct val="10000"/>
              </a:spcBef>
              <a:spcAft>
                <a:spcPct val="10000"/>
              </a:spcAft>
              <a:buClr>
                <a:schemeClr val="tx1"/>
              </a:buClr>
              <a:defRPr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492382" indent="-124561" algn="l" defTabSz="885114" fontAlgn="base">
              <a:lnSpc>
                <a:spcPct val="110000"/>
              </a:lnSpc>
              <a:spcBef>
                <a:spcPct val="10000"/>
              </a:spcBef>
              <a:spcAft>
                <a:spcPct val="10000"/>
              </a:spcAft>
              <a:buClr>
                <a:srgbClr val="87867E"/>
              </a:buClr>
              <a:buChar char="•"/>
              <a:defRPr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914423" indent="-124561" defTabSz="885114" fontAlgn="base">
              <a:lnSpc>
                <a:spcPct val="110000"/>
              </a:lnSpc>
              <a:spcBef>
                <a:spcPct val="10000"/>
              </a:spcBef>
              <a:spcAft>
                <a:spcPct val="10000"/>
              </a:spcAft>
              <a:buClr>
                <a:srgbClr val="87867E"/>
              </a:buClr>
              <a:buChar char="•"/>
              <a:defRPr sz="1108">
                <a:solidFill>
                  <a:schemeClr val="tx1"/>
                </a:solidFill>
              </a:defRPr>
            </a:lvl6pPr>
            <a:lvl7pPr marL="1336464" indent="-124561" defTabSz="885114" fontAlgn="base">
              <a:lnSpc>
                <a:spcPct val="110000"/>
              </a:lnSpc>
              <a:spcBef>
                <a:spcPct val="10000"/>
              </a:spcBef>
              <a:spcAft>
                <a:spcPct val="10000"/>
              </a:spcAft>
              <a:buClr>
                <a:srgbClr val="87867E"/>
              </a:buClr>
              <a:buChar char="•"/>
              <a:defRPr sz="1108">
                <a:solidFill>
                  <a:schemeClr val="tx1"/>
                </a:solidFill>
              </a:defRPr>
            </a:lvl7pPr>
            <a:lvl8pPr marL="1758506" indent="-124561" defTabSz="885114" fontAlgn="base">
              <a:lnSpc>
                <a:spcPct val="110000"/>
              </a:lnSpc>
              <a:spcBef>
                <a:spcPct val="10000"/>
              </a:spcBef>
              <a:spcAft>
                <a:spcPct val="10000"/>
              </a:spcAft>
              <a:buClr>
                <a:srgbClr val="87867E"/>
              </a:buClr>
              <a:buChar char="•"/>
              <a:defRPr sz="1108">
                <a:solidFill>
                  <a:schemeClr val="tx1"/>
                </a:solidFill>
              </a:defRPr>
            </a:lvl8pPr>
            <a:lvl9pPr marL="2180547" indent="-124561" defTabSz="885114" fontAlgn="base">
              <a:lnSpc>
                <a:spcPct val="110000"/>
              </a:lnSpc>
              <a:spcBef>
                <a:spcPct val="10000"/>
              </a:spcBef>
              <a:spcAft>
                <a:spcPct val="10000"/>
              </a:spcAft>
              <a:buClr>
                <a:srgbClr val="87867E"/>
              </a:buClr>
              <a:buChar char="•"/>
              <a:defRPr sz="1108">
                <a:solidFill>
                  <a:schemeClr val="tx1"/>
                </a:solidFill>
              </a:defRPr>
            </a:lvl9pPr>
          </a:lstStyle>
          <a:p>
            <a:pPr>
              <a:lnSpc>
                <a:spcPts val="3000"/>
              </a:lnSpc>
              <a:spcAft>
                <a:spcPts val="0"/>
              </a:spcAft>
            </a:pPr>
            <a:r>
              <a:rPr lang="ja-JP" altLang="en-US" b="0" dirty="0">
                <a:latin typeface="Meiryo UI" panose="020B0604030504040204" pitchFamily="50" charset="-128"/>
                <a:ea typeface="Meiryo UI" panose="020B0604030504040204" pitchFamily="50" charset="-128"/>
                <a:cs typeface="Meiryo UI" panose="020B0604030504040204" pitchFamily="50" charset="-128"/>
              </a:rPr>
              <a:t>誰かの支援を得て・・ではある</a:t>
            </a:r>
            <a:r>
              <a:rPr lang="ja-JP" altLang="en-US" b="0" dirty="0" smtClean="0">
                <a:latin typeface="Meiryo UI" panose="020B0604030504040204" pitchFamily="50" charset="-128"/>
                <a:ea typeface="Meiryo UI" panose="020B0604030504040204" pitchFamily="50" charset="-128"/>
                <a:cs typeface="Meiryo UI" panose="020B0604030504040204" pitchFamily="50" charset="-128"/>
              </a:rPr>
              <a:t>けれど、</a:t>
            </a:r>
            <a:r>
              <a:rPr lang="en-US" altLang="ja-JP" b="0" dirty="0" smtClean="0">
                <a:latin typeface="Meiryo UI" panose="020B0604030504040204" pitchFamily="50" charset="-128"/>
                <a:ea typeface="Meiryo UI" panose="020B0604030504040204" pitchFamily="50" charset="-128"/>
                <a:cs typeface="Meiryo UI" panose="020B0604030504040204" pitchFamily="50" charset="-128"/>
              </a:rPr>
              <a:t>A</a:t>
            </a:r>
            <a:r>
              <a:rPr lang="ja-JP" altLang="en-US" b="0" dirty="0" err="1">
                <a:latin typeface="Meiryo UI" panose="020B0604030504040204" pitchFamily="50" charset="-128"/>
                <a:ea typeface="Meiryo UI" panose="020B0604030504040204" pitchFamily="50" charset="-128"/>
                <a:cs typeface="Meiryo UI" panose="020B0604030504040204" pitchFamily="50" charset="-128"/>
              </a:rPr>
              <a:t>さんは</a:t>
            </a:r>
            <a:r>
              <a:rPr lang="ja-JP" altLang="en-US" b="0" dirty="0">
                <a:latin typeface="Meiryo UI" panose="020B0604030504040204" pitchFamily="50" charset="-128"/>
                <a:ea typeface="Meiryo UI" panose="020B0604030504040204" pitchFamily="50" charset="-128"/>
                <a:cs typeface="Meiryo UI" panose="020B0604030504040204" pitchFamily="50" charset="-128"/>
              </a:rPr>
              <a:t>自分の生活を立て直すこと</a:t>
            </a:r>
            <a:r>
              <a:rPr lang="ja-JP" altLang="en-US" b="0" dirty="0" smtClean="0">
                <a:latin typeface="Meiryo UI" panose="020B0604030504040204" pitchFamily="50" charset="-128"/>
                <a:ea typeface="Meiryo UI" panose="020B0604030504040204" pitchFamily="50" charset="-128"/>
                <a:cs typeface="Meiryo UI" panose="020B0604030504040204" pitchFamily="50" charset="-128"/>
              </a:rPr>
              <a:t>が少しづつできる</a:t>
            </a:r>
            <a:r>
              <a:rPr lang="ja-JP" altLang="en-US" b="0" dirty="0">
                <a:latin typeface="Meiryo UI" panose="020B0604030504040204" pitchFamily="50" charset="-128"/>
                <a:ea typeface="Meiryo UI" panose="020B0604030504040204" pitchFamily="50" charset="-128"/>
                <a:cs typeface="Meiryo UI" panose="020B0604030504040204" pitchFamily="50" charset="-128"/>
              </a:rPr>
              <a:t>ようになりました。</a:t>
            </a:r>
            <a:endParaRPr lang="en-US" altLang="ja-JP" b="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8"/>
          <p:cNvSpPr>
            <a:spLocks noGrp="1"/>
          </p:cNvSpPr>
          <p:nvPr>
            <p:ph type="sldNum" sz="quarter" idx="10"/>
          </p:nvPr>
        </p:nvSpPr>
        <p:spPr/>
        <p:txBody>
          <a:bodyPr/>
          <a:lstStyle/>
          <a:p>
            <a:fld id="{C2171CF3-814F-40AE-96B7-B6553CDCF47E}" type="slidenum">
              <a:rPr lang="en-US" altLang="ja-JP" smtClean="0"/>
              <a:pPr/>
              <a:t>13</a:t>
            </a:fld>
            <a:endParaRPr lang="en-US" altLang="ja-JP" dirty="0"/>
          </a:p>
        </p:txBody>
      </p:sp>
      <p:sp>
        <p:nvSpPr>
          <p:cNvPr id="16" name="タイトル 1"/>
          <p:cNvSpPr txBox="1">
            <a:spLocks/>
          </p:cNvSpPr>
          <p:nvPr/>
        </p:nvSpPr>
        <p:spPr bwMode="gray">
          <a:xfrm>
            <a:off x="1802898" y="202740"/>
            <a:ext cx="7354750" cy="34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90000" tIns="47882" rIns="90000" bIns="0" numCol="1" anchor="ctr" anchorCtr="0" compatLnSpc="1">
            <a:prstTxWarp prst="textNoShape">
              <a:avLst/>
            </a:prstTxWarp>
          </a:bodyPr>
          <a:lstStyle>
            <a:lvl1pPr algn="l" defTabSz="885114" rtl="0" fontAlgn="ctr">
              <a:spcBef>
                <a:spcPct val="0"/>
              </a:spcBef>
              <a:spcAft>
                <a:spcPct val="0"/>
              </a:spcAft>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885114" rtl="0" fontAlgn="ctr">
              <a:spcBef>
                <a:spcPct val="0"/>
              </a:spcBef>
              <a:spcAft>
                <a:spcPct val="0"/>
              </a:spcAft>
              <a:defRPr kumimoji="1">
                <a:solidFill>
                  <a:schemeClr val="tx1"/>
                </a:solidFill>
                <a:latin typeface="Arial" charset="0"/>
                <a:ea typeface="ＭＳ Ｐゴシック" pitchFamily="50" charset="-128"/>
              </a:defRPr>
            </a:lvl2pPr>
            <a:lvl3pPr algn="l" defTabSz="885114" rtl="0" fontAlgn="ctr">
              <a:spcBef>
                <a:spcPct val="0"/>
              </a:spcBef>
              <a:spcAft>
                <a:spcPct val="0"/>
              </a:spcAft>
              <a:defRPr kumimoji="1">
                <a:solidFill>
                  <a:schemeClr val="tx1"/>
                </a:solidFill>
                <a:latin typeface="Arial" charset="0"/>
                <a:ea typeface="ＭＳ Ｐゴシック" pitchFamily="50" charset="-128"/>
              </a:defRPr>
            </a:lvl3pPr>
            <a:lvl4pPr algn="l" defTabSz="885114" rtl="0" fontAlgn="ctr">
              <a:spcBef>
                <a:spcPct val="0"/>
              </a:spcBef>
              <a:spcAft>
                <a:spcPct val="0"/>
              </a:spcAft>
              <a:defRPr kumimoji="1">
                <a:solidFill>
                  <a:schemeClr val="tx1"/>
                </a:solidFill>
                <a:latin typeface="Arial" charset="0"/>
                <a:ea typeface="ＭＳ Ｐゴシック" pitchFamily="50" charset="-128"/>
              </a:defRPr>
            </a:lvl4pPr>
            <a:lvl5pPr algn="l" defTabSz="885114" rtl="0" fontAlgn="ctr">
              <a:spcBef>
                <a:spcPct val="0"/>
              </a:spcBef>
              <a:spcAft>
                <a:spcPct val="0"/>
              </a:spcAft>
              <a:defRPr kumimoji="1">
                <a:solidFill>
                  <a:schemeClr val="tx1"/>
                </a:solidFill>
                <a:latin typeface="Arial" charset="0"/>
                <a:ea typeface="ＭＳ Ｐゴシック" pitchFamily="50" charset="-128"/>
              </a:defRPr>
            </a:lvl5pPr>
            <a:lvl6pPr marL="422041" algn="l" defTabSz="885114" rtl="0" fontAlgn="ctr">
              <a:spcBef>
                <a:spcPct val="0"/>
              </a:spcBef>
              <a:spcAft>
                <a:spcPct val="0"/>
              </a:spcAft>
              <a:defRPr kumimoji="1">
                <a:solidFill>
                  <a:schemeClr val="tx1"/>
                </a:solidFill>
                <a:latin typeface="Arial" charset="0"/>
                <a:ea typeface="ＭＳ Ｐゴシック" pitchFamily="50" charset="-128"/>
              </a:defRPr>
            </a:lvl6pPr>
            <a:lvl7pPr marL="844083" algn="l" defTabSz="885114" rtl="0" fontAlgn="ctr">
              <a:spcBef>
                <a:spcPct val="0"/>
              </a:spcBef>
              <a:spcAft>
                <a:spcPct val="0"/>
              </a:spcAft>
              <a:defRPr kumimoji="1">
                <a:solidFill>
                  <a:schemeClr val="tx1"/>
                </a:solidFill>
                <a:latin typeface="Arial" charset="0"/>
                <a:ea typeface="ＭＳ Ｐゴシック" pitchFamily="50" charset="-128"/>
              </a:defRPr>
            </a:lvl7pPr>
            <a:lvl8pPr marL="1266124" algn="l" defTabSz="885114" rtl="0" fontAlgn="ctr">
              <a:spcBef>
                <a:spcPct val="0"/>
              </a:spcBef>
              <a:spcAft>
                <a:spcPct val="0"/>
              </a:spcAft>
              <a:defRPr kumimoji="1">
                <a:solidFill>
                  <a:schemeClr val="tx1"/>
                </a:solidFill>
                <a:latin typeface="Arial" charset="0"/>
                <a:ea typeface="ＭＳ Ｐゴシック" pitchFamily="50" charset="-128"/>
              </a:defRPr>
            </a:lvl8pPr>
            <a:lvl9pPr marL="1688165" algn="l" defTabSz="885114" rtl="0" fontAlgn="ctr">
              <a:spcBef>
                <a:spcPct val="0"/>
              </a:spcBef>
              <a:spcAft>
                <a:spcPct val="0"/>
              </a:spcAft>
              <a:defRPr kumimoji="1">
                <a:solidFill>
                  <a:schemeClr val="tx1"/>
                </a:solidFill>
                <a:latin typeface="Arial" charset="0"/>
                <a:ea typeface="ＭＳ Ｐゴシック" pitchFamily="50" charset="-128"/>
              </a:defRPr>
            </a:lvl9pPr>
          </a:lstStyle>
          <a:p>
            <a:r>
              <a:rPr lang="en-US" altLang="ja-JP"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さん（</a:t>
            </a:r>
            <a:r>
              <a:rPr lang="en-US" altLang="ja-JP"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80</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歳</a:t>
            </a:r>
            <a:r>
              <a:rPr lang="ja-JP" altLang="en-US"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女性</a:t>
            </a:r>
            <a:r>
              <a:rPr lang="ja-JP" altLang="en-US"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独居</a:t>
            </a:r>
            <a:r>
              <a:rPr lang="ja-JP" altLang="en-US"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戸建住宅に居住）</a:t>
            </a:r>
            <a:endParaRPr lang="ja-JP" altLang="en-US"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124255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r="1313"/>
          <a:stretch/>
        </p:blipFill>
        <p:spPr>
          <a:xfrm>
            <a:off x="1424703" y="3112419"/>
            <a:ext cx="6139880" cy="3481231"/>
          </a:xfrm>
          <a:prstGeom prst="rect">
            <a:avLst/>
          </a:prstGeom>
        </p:spPr>
      </p:pic>
      <p:sp>
        <p:nvSpPr>
          <p:cNvPr id="13" name="コンテンツ プレースホルダー 5"/>
          <p:cNvSpPr>
            <a:spLocks noGrp="1"/>
          </p:cNvSpPr>
          <p:nvPr>
            <p:ph idx="1"/>
          </p:nvPr>
        </p:nvSpPr>
        <p:spPr bwMode="auto">
          <a:xfrm>
            <a:off x="346075" y="946150"/>
            <a:ext cx="8431214" cy="2160010"/>
          </a:xfrm>
          <a:prstGeom prst="rect">
            <a:avLst/>
          </a:prstGeom>
          <a:noFill/>
          <a:ln w="12700" cap="flat" cmpd="sng" algn="ctr">
            <a:noFill/>
            <a:prstDash val="solid"/>
            <a:round/>
            <a:headEnd type="none" w="med" len="med"/>
            <a:tailEnd type="none" w="med" len="med"/>
          </a:ln>
          <a:effectLst/>
        </p:spPr>
        <p:txBody>
          <a:bodyPr vert="horz" wrap="square" lIns="0" tIns="36000" rIns="0" bIns="0" numCol="1" rtlCol="0" anchor="t" anchorCtr="0" compatLnSpc="1">
            <a:prstTxWarp prst="textNoShape">
              <a:avLst/>
            </a:prstTxWarp>
            <a:spAutoFit/>
          </a:bodyPr>
          <a:lstStyle/>
          <a:p>
            <a:pPr marL="268288" indent="-176213" fontAlgn="base">
              <a:spcBef>
                <a:spcPts val="0"/>
              </a:spcBef>
              <a:buFont typeface="Arial" panose="020B0604020202020204" pitchFamily="34" charset="0"/>
              <a:buChar char="•"/>
            </a:pPr>
            <a:r>
              <a:rPr lang="ja-JP" altLang="en-US" sz="2000" kern="1200" spc="100" dirty="0"/>
              <a:t>買い物等をしてくれる団体</a:t>
            </a:r>
            <a:r>
              <a:rPr lang="ja-JP" altLang="en-US" sz="2000" kern="1200" spc="100" dirty="0" smtClean="0"/>
              <a:t>の</a:t>
            </a:r>
            <a:r>
              <a:rPr lang="ja-JP" altLang="en-US" sz="2000" kern="1200" spc="100" dirty="0"/>
              <a:t>人</a:t>
            </a:r>
            <a:r>
              <a:rPr lang="ja-JP" altLang="en-US" sz="2000" kern="1200" spc="100" dirty="0" smtClean="0"/>
              <a:t>に</a:t>
            </a:r>
            <a:r>
              <a:rPr lang="en-US" altLang="ja-JP" sz="2000" kern="1200" spc="100" dirty="0" smtClean="0"/>
              <a:t>					</a:t>
            </a:r>
            <a:r>
              <a:rPr lang="ja-JP" altLang="en-US" sz="2000" kern="1200" spc="100" dirty="0"/>
              <a:t>　</a:t>
            </a:r>
            <a:r>
              <a:rPr lang="ja-JP" altLang="en-US" sz="2000" kern="1200" spc="100" dirty="0" smtClean="0"/>
              <a:t>「</a:t>
            </a:r>
            <a:r>
              <a:rPr lang="ja-JP" altLang="en-US" sz="2000" kern="1200" spc="100" dirty="0"/>
              <a:t>料理は好きだけど、食べる人がいないと作る張り合いがない」と</a:t>
            </a:r>
            <a:r>
              <a:rPr lang="ja-JP" altLang="en-US" sz="2000" kern="1200" spc="100" dirty="0" smtClean="0"/>
              <a:t>話した</a:t>
            </a:r>
            <a:r>
              <a:rPr lang="ja-JP" altLang="en-US" sz="2000" kern="1200" spc="100" dirty="0"/>
              <a:t>ら</a:t>
            </a:r>
            <a:r>
              <a:rPr lang="ja-JP" altLang="en-US" sz="2000" kern="1200" spc="100" dirty="0" smtClean="0"/>
              <a:t>、</a:t>
            </a:r>
            <a:r>
              <a:rPr lang="en-US" altLang="ja-JP" sz="2000" kern="1200" spc="100" dirty="0" smtClean="0"/>
              <a:t>	</a:t>
            </a:r>
            <a:r>
              <a:rPr lang="ja-JP" altLang="en-US" sz="2000" kern="1200" spc="100" dirty="0" smtClean="0"/>
              <a:t>　「</a:t>
            </a:r>
            <a:r>
              <a:rPr lang="ja-JP" altLang="en-US" sz="2000" kern="1200" spc="100" dirty="0"/>
              <a:t>体調の良い時、うちの配食のお弁当の献立を考えてくれませんか」と言われ</a:t>
            </a:r>
            <a:r>
              <a:rPr lang="ja-JP" altLang="en-US" sz="2000" kern="1200" spc="100" dirty="0" smtClean="0"/>
              <a:t>、献立</a:t>
            </a:r>
            <a:r>
              <a:rPr lang="ja-JP" altLang="en-US" sz="2000" kern="1200" spc="100" dirty="0"/>
              <a:t>を考え、</a:t>
            </a:r>
            <a:r>
              <a:rPr lang="ja-JP" altLang="en-US" sz="2000" kern="1200" spc="100" dirty="0" smtClean="0"/>
              <a:t>時々</a:t>
            </a:r>
            <a:r>
              <a:rPr lang="ja-JP" altLang="en-US" sz="2000" kern="1200" spc="100" dirty="0"/>
              <a:t>は</a:t>
            </a:r>
            <a:r>
              <a:rPr lang="ja-JP" altLang="en-US" sz="2000" kern="1200" spc="100" dirty="0" smtClean="0"/>
              <a:t>団体</a:t>
            </a:r>
            <a:r>
              <a:rPr lang="ja-JP" altLang="en-US" sz="2000" kern="1200" spc="100" dirty="0"/>
              <a:t>の集まりにも顔を出すようになりました。</a:t>
            </a:r>
            <a:endParaRPr lang="en-US" altLang="ja-JP" sz="2000" kern="1200" spc="100" dirty="0"/>
          </a:p>
          <a:p>
            <a:pPr marL="268288" indent="-176213" fontAlgn="base">
              <a:spcBef>
                <a:spcPts val="0"/>
              </a:spcBef>
              <a:spcAft>
                <a:spcPts val="0"/>
              </a:spcAft>
              <a:buFont typeface="Arial" panose="020B0604020202020204" pitchFamily="34" charset="0"/>
              <a:buChar char="•"/>
            </a:pPr>
            <a:r>
              <a:rPr lang="ja-JP" altLang="en-US" sz="2000" kern="1200" spc="100" dirty="0"/>
              <a:t>病弱な夫を支えた献立は家庭的な優しい味で、とても</a:t>
            </a:r>
            <a:r>
              <a:rPr lang="ja-JP" altLang="en-US" sz="2000" kern="1200" spc="100" dirty="0" smtClean="0"/>
              <a:t>喜ばれました。</a:t>
            </a:r>
            <a:r>
              <a:rPr lang="en-US" altLang="ja-JP" sz="2000" kern="1200" spc="100" dirty="0" smtClean="0"/>
              <a:t>	</a:t>
            </a:r>
            <a:r>
              <a:rPr lang="ja-JP" altLang="en-US" sz="2000" kern="1200" spc="100" dirty="0"/>
              <a:t>　</a:t>
            </a:r>
            <a:r>
              <a:rPr lang="ja-JP" altLang="en-US" sz="2000" kern="1200" spc="100" dirty="0" smtClean="0"/>
              <a:t>　</a:t>
            </a:r>
            <a:r>
              <a:rPr lang="en-US" altLang="ja-JP" sz="2000" kern="1200" spc="100" dirty="0" smtClean="0"/>
              <a:t>A</a:t>
            </a:r>
            <a:r>
              <a:rPr lang="ja-JP" altLang="en-US" sz="2000" kern="1200" spc="100" dirty="0" err="1"/>
              <a:t>さんも</a:t>
            </a:r>
            <a:r>
              <a:rPr lang="ja-JP" altLang="en-US" sz="2000" kern="1200" spc="100" dirty="0"/>
              <a:t>嬉しくなりました</a:t>
            </a:r>
            <a:r>
              <a:rPr lang="ja-JP" altLang="en-US" sz="2000" kern="1200" spc="100" dirty="0" smtClean="0"/>
              <a:t>。</a:t>
            </a:r>
            <a:endParaRPr lang="en-US" altLang="ja-JP" sz="2000" kern="1200" spc="100" dirty="0"/>
          </a:p>
        </p:txBody>
      </p:sp>
      <p:sp>
        <p:nvSpPr>
          <p:cNvPr id="8" name="スライド番号プレースホルダー 7"/>
          <p:cNvSpPr>
            <a:spLocks noGrp="1"/>
          </p:cNvSpPr>
          <p:nvPr>
            <p:ph type="sldNum" sz="quarter" idx="10"/>
          </p:nvPr>
        </p:nvSpPr>
        <p:spPr/>
        <p:txBody>
          <a:bodyPr/>
          <a:lstStyle/>
          <a:p>
            <a:fld id="{C2171CF3-814F-40AE-96B7-B6553CDCF47E}" type="slidenum">
              <a:rPr lang="en-US" altLang="ja-JP" smtClean="0"/>
              <a:pPr/>
              <a:t>14</a:t>
            </a:fld>
            <a:endParaRPr lang="en-US" altLang="ja-JP" dirty="0"/>
          </a:p>
        </p:txBody>
      </p:sp>
      <p:sp>
        <p:nvSpPr>
          <p:cNvPr id="2" name="タイトル 1"/>
          <p:cNvSpPr>
            <a:spLocks noGrp="1"/>
          </p:cNvSpPr>
          <p:nvPr>
            <p:ph type="title"/>
          </p:nvPr>
        </p:nvSpPr>
        <p:spPr>
          <a:xfrm>
            <a:off x="358776" y="206210"/>
            <a:ext cx="1440000" cy="344128"/>
          </a:xfrm>
          <a:solidFill>
            <a:schemeClr val="accent2">
              <a:lumMod val="75000"/>
            </a:scheme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72000" tIns="36000" rIns="72000" bIns="0" numCol="1" rtlCol="0" anchor="ctr" anchorCtr="0" compatLnSpc="1">
            <a:prstTxWarp prst="textNoShape">
              <a:avLst/>
            </a:prstTxWarp>
            <a:spAutoFit/>
          </a:bodyPr>
          <a:lstStyle/>
          <a:p>
            <a:pPr algn="ctr" defTabSz="914400"/>
            <a:r>
              <a:rPr lang="ja-JP" altLang="en-US" sz="2000"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その後 </a:t>
            </a:r>
            <a:r>
              <a:rPr lang="en-US" altLang="ja-JP" sz="2000" kern="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kern="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kern="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a:t>
            </a:r>
            <a:endParaRPr lang="ja-JP" altLang="en-US" sz="2000"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タイトル 1"/>
          <p:cNvSpPr txBox="1">
            <a:spLocks/>
          </p:cNvSpPr>
          <p:nvPr/>
        </p:nvSpPr>
        <p:spPr bwMode="gray">
          <a:xfrm>
            <a:off x="1802898" y="202740"/>
            <a:ext cx="7354750" cy="34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90000" tIns="47882" rIns="90000" bIns="0" numCol="1" anchor="ctr" anchorCtr="0" compatLnSpc="1">
            <a:prstTxWarp prst="textNoShape">
              <a:avLst/>
            </a:prstTxWarp>
          </a:bodyPr>
          <a:lstStyle>
            <a:lvl1pPr algn="l" defTabSz="885114" rtl="0" fontAlgn="ctr">
              <a:spcBef>
                <a:spcPct val="0"/>
              </a:spcBef>
              <a:spcAft>
                <a:spcPct val="0"/>
              </a:spcAft>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885114" rtl="0" fontAlgn="ctr">
              <a:spcBef>
                <a:spcPct val="0"/>
              </a:spcBef>
              <a:spcAft>
                <a:spcPct val="0"/>
              </a:spcAft>
              <a:defRPr kumimoji="1">
                <a:solidFill>
                  <a:schemeClr val="tx1"/>
                </a:solidFill>
                <a:latin typeface="Arial" charset="0"/>
                <a:ea typeface="ＭＳ Ｐゴシック" pitchFamily="50" charset="-128"/>
              </a:defRPr>
            </a:lvl2pPr>
            <a:lvl3pPr algn="l" defTabSz="885114" rtl="0" fontAlgn="ctr">
              <a:spcBef>
                <a:spcPct val="0"/>
              </a:spcBef>
              <a:spcAft>
                <a:spcPct val="0"/>
              </a:spcAft>
              <a:defRPr kumimoji="1">
                <a:solidFill>
                  <a:schemeClr val="tx1"/>
                </a:solidFill>
                <a:latin typeface="Arial" charset="0"/>
                <a:ea typeface="ＭＳ Ｐゴシック" pitchFamily="50" charset="-128"/>
              </a:defRPr>
            </a:lvl3pPr>
            <a:lvl4pPr algn="l" defTabSz="885114" rtl="0" fontAlgn="ctr">
              <a:spcBef>
                <a:spcPct val="0"/>
              </a:spcBef>
              <a:spcAft>
                <a:spcPct val="0"/>
              </a:spcAft>
              <a:defRPr kumimoji="1">
                <a:solidFill>
                  <a:schemeClr val="tx1"/>
                </a:solidFill>
                <a:latin typeface="Arial" charset="0"/>
                <a:ea typeface="ＭＳ Ｐゴシック" pitchFamily="50" charset="-128"/>
              </a:defRPr>
            </a:lvl4pPr>
            <a:lvl5pPr algn="l" defTabSz="885114" rtl="0" fontAlgn="ctr">
              <a:spcBef>
                <a:spcPct val="0"/>
              </a:spcBef>
              <a:spcAft>
                <a:spcPct val="0"/>
              </a:spcAft>
              <a:defRPr kumimoji="1">
                <a:solidFill>
                  <a:schemeClr val="tx1"/>
                </a:solidFill>
                <a:latin typeface="Arial" charset="0"/>
                <a:ea typeface="ＭＳ Ｐゴシック" pitchFamily="50" charset="-128"/>
              </a:defRPr>
            </a:lvl5pPr>
            <a:lvl6pPr marL="422041" algn="l" defTabSz="885114" rtl="0" fontAlgn="ctr">
              <a:spcBef>
                <a:spcPct val="0"/>
              </a:spcBef>
              <a:spcAft>
                <a:spcPct val="0"/>
              </a:spcAft>
              <a:defRPr kumimoji="1">
                <a:solidFill>
                  <a:schemeClr val="tx1"/>
                </a:solidFill>
                <a:latin typeface="Arial" charset="0"/>
                <a:ea typeface="ＭＳ Ｐゴシック" pitchFamily="50" charset="-128"/>
              </a:defRPr>
            </a:lvl6pPr>
            <a:lvl7pPr marL="844083" algn="l" defTabSz="885114" rtl="0" fontAlgn="ctr">
              <a:spcBef>
                <a:spcPct val="0"/>
              </a:spcBef>
              <a:spcAft>
                <a:spcPct val="0"/>
              </a:spcAft>
              <a:defRPr kumimoji="1">
                <a:solidFill>
                  <a:schemeClr val="tx1"/>
                </a:solidFill>
                <a:latin typeface="Arial" charset="0"/>
                <a:ea typeface="ＭＳ Ｐゴシック" pitchFamily="50" charset="-128"/>
              </a:defRPr>
            </a:lvl7pPr>
            <a:lvl8pPr marL="1266124" algn="l" defTabSz="885114" rtl="0" fontAlgn="ctr">
              <a:spcBef>
                <a:spcPct val="0"/>
              </a:spcBef>
              <a:spcAft>
                <a:spcPct val="0"/>
              </a:spcAft>
              <a:defRPr kumimoji="1">
                <a:solidFill>
                  <a:schemeClr val="tx1"/>
                </a:solidFill>
                <a:latin typeface="Arial" charset="0"/>
                <a:ea typeface="ＭＳ Ｐゴシック" pitchFamily="50" charset="-128"/>
              </a:defRPr>
            </a:lvl8pPr>
            <a:lvl9pPr marL="1688165" algn="l" defTabSz="885114" rtl="0" fontAlgn="ctr">
              <a:spcBef>
                <a:spcPct val="0"/>
              </a:spcBef>
              <a:spcAft>
                <a:spcPct val="0"/>
              </a:spcAft>
              <a:defRPr kumimoji="1">
                <a:solidFill>
                  <a:schemeClr val="tx1"/>
                </a:solidFill>
                <a:latin typeface="Arial" charset="0"/>
                <a:ea typeface="ＭＳ Ｐゴシック" pitchFamily="50" charset="-128"/>
              </a:defRPr>
            </a:lvl9pPr>
          </a:lstStyle>
          <a:p>
            <a:r>
              <a:rPr lang="en-US" altLang="ja-JP"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さん（</a:t>
            </a:r>
            <a:r>
              <a:rPr lang="en-US" altLang="ja-JP"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80</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歳</a:t>
            </a:r>
            <a:r>
              <a:rPr lang="ja-JP" altLang="en-US"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女性</a:t>
            </a:r>
            <a:r>
              <a:rPr lang="ja-JP" altLang="en-US"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独居</a:t>
            </a:r>
            <a:r>
              <a:rPr lang="ja-JP" altLang="en-US"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戸建住宅に居住）</a:t>
            </a:r>
            <a:endParaRPr lang="ja-JP" altLang="en-US"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55204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r="1026" b="988"/>
          <a:stretch/>
        </p:blipFill>
        <p:spPr>
          <a:xfrm>
            <a:off x="120273" y="2817919"/>
            <a:ext cx="4300509" cy="2978779"/>
          </a:xfrm>
          <a:prstGeom prst="rect">
            <a:avLst/>
          </a:prstGeom>
        </p:spPr>
      </p:pic>
      <p:sp>
        <p:nvSpPr>
          <p:cNvPr id="13" name="コンテンツ プレースホルダー 5"/>
          <p:cNvSpPr>
            <a:spLocks noGrp="1"/>
          </p:cNvSpPr>
          <p:nvPr>
            <p:ph idx="1"/>
          </p:nvPr>
        </p:nvSpPr>
        <p:spPr bwMode="auto">
          <a:xfrm>
            <a:off x="330993" y="946150"/>
            <a:ext cx="8446295" cy="1575234"/>
          </a:xfrm>
          <a:prstGeom prst="rect">
            <a:avLst/>
          </a:prstGeom>
          <a:noFill/>
          <a:ln w="12700" cap="flat" cmpd="sng" algn="ctr">
            <a:noFill/>
            <a:prstDash val="solid"/>
            <a:round/>
            <a:headEnd type="none" w="med" len="med"/>
            <a:tailEnd type="none" w="med" len="med"/>
          </a:ln>
          <a:effectLst/>
        </p:spPr>
        <p:txBody>
          <a:bodyPr vert="horz" wrap="square" lIns="0" tIns="36000" rIns="0" bIns="0" numCol="1" rtlCol="0" anchor="t" anchorCtr="0" compatLnSpc="1">
            <a:prstTxWarp prst="textNoShape">
              <a:avLst/>
            </a:prstTxWarp>
            <a:spAutoFit/>
          </a:bodyPr>
          <a:lstStyle/>
          <a:p>
            <a:pPr marL="268288" indent="-176213" fontAlgn="base">
              <a:spcBef>
                <a:spcPts val="0"/>
              </a:spcBef>
              <a:buFont typeface="Arial" panose="020B0604020202020204" pitchFamily="34" charset="0"/>
              <a:buChar char="•"/>
            </a:pPr>
            <a:r>
              <a:rPr lang="ja-JP" altLang="en-US" sz="2000" kern="1200" spc="100" dirty="0" smtClean="0"/>
              <a:t>植木屋</a:t>
            </a:r>
            <a:r>
              <a:rPr lang="ja-JP" altLang="en-US" sz="2000" kern="1200" spc="100" dirty="0"/>
              <a:t>を呼び</a:t>
            </a:r>
            <a:r>
              <a:rPr lang="ja-JP" altLang="en-US" sz="2000" kern="1200" spc="100" dirty="0" smtClean="0"/>
              <a:t>、きれい</a:t>
            </a:r>
            <a:r>
              <a:rPr lang="ja-JP" altLang="en-US" sz="2000" kern="1200" spc="100" dirty="0"/>
              <a:t>になった庭で</a:t>
            </a:r>
            <a:r>
              <a:rPr lang="ja-JP" altLang="en-US" sz="2000" kern="1200" spc="100" dirty="0" smtClean="0"/>
              <a:t>、再び</a:t>
            </a:r>
            <a:r>
              <a:rPr lang="en-US" altLang="ja-JP" sz="2000" kern="1200" spc="100" dirty="0" smtClean="0"/>
              <a:t>A</a:t>
            </a:r>
            <a:r>
              <a:rPr lang="ja-JP" altLang="en-US" sz="2000" kern="1200" spc="100" dirty="0" err="1"/>
              <a:t>さんは</a:t>
            </a:r>
            <a:r>
              <a:rPr lang="ja-JP" altLang="en-US" sz="2000" kern="1200" spc="100" dirty="0"/>
              <a:t>バラを育てだしました。</a:t>
            </a:r>
            <a:endParaRPr lang="en-US" altLang="ja-JP" sz="2000" kern="1200" spc="100" dirty="0"/>
          </a:p>
          <a:p>
            <a:pPr marL="268288" indent="-176213" fontAlgn="base">
              <a:spcBef>
                <a:spcPts val="0"/>
              </a:spcBef>
              <a:buFont typeface="Arial" panose="020B0604020202020204" pitchFamily="34" charset="0"/>
              <a:buChar char="•"/>
            </a:pPr>
            <a:r>
              <a:rPr lang="ja-JP" altLang="en-US" sz="2000" kern="1200" spc="100" dirty="0" smtClean="0"/>
              <a:t>近所</a:t>
            </a:r>
            <a:r>
              <a:rPr lang="ja-JP" altLang="en-US" sz="2000" kern="1200" spc="100" dirty="0"/>
              <a:t>の人が「写真を</a:t>
            </a:r>
            <a:r>
              <a:rPr lang="ja-JP" altLang="en-US" sz="2000" kern="1200" spc="100" dirty="0" smtClean="0"/>
              <a:t>撮りたい」</a:t>
            </a:r>
            <a:r>
              <a:rPr lang="ja-JP" altLang="en-US" sz="2000" kern="1200" spc="100" dirty="0"/>
              <a:t>と声を</a:t>
            </a:r>
            <a:r>
              <a:rPr lang="ja-JP" altLang="en-US" sz="2000" kern="1200" spc="100" dirty="0" smtClean="0"/>
              <a:t>かけてきたの</a:t>
            </a:r>
            <a:r>
              <a:rPr lang="ja-JP" altLang="en-US" sz="2000" kern="1200" spc="100" dirty="0"/>
              <a:t>で</a:t>
            </a:r>
            <a:r>
              <a:rPr lang="ja-JP" altLang="en-US" sz="2000" kern="1200" spc="100" dirty="0" smtClean="0"/>
              <a:t>、</a:t>
            </a:r>
            <a:r>
              <a:rPr lang="ja-JP" altLang="en-US" sz="2000" kern="1200" spc="100" dirty="0"/>
              <a:t>庭を案内しました</a:t>
            </a:r>
            <a:r>
              <a:rPr lang="ja-JP" altLang="en-US" sz="2000" kern="1200" spc="100" dirty="0" smtClean="0"/>
              <a:t>。</a:t>
            </a:r>
            <a:r>
              <a:rPr lang="ja-JP" altLang="en-US" sz="2000" kern="1200" spc="100" dirty="0"/>
              <a:t>　</a:t>
            </a:r>
            <a:r>
              <a:rPr lang="ja-JP" altLang="en-US" sz="2000" kern="1200" spc="100" dirty="0" smtClean="0"/>
              <a:t>　　　</a:t>
            </a:r>
            <a:r>
              <a:rPr lang="en-US" altLang="ja-JP" sz="2000" kern="1200" spc="100" dirty="0" smtClean="0"/>
              <a:t>SNS</a:t>
            </a:r>
            <a:r>
              <a:rPr lang="ja-JP" altLang="en-US" sz="2000" kern="1200" spc="100" dirty="0" smtClean="0"/>
              <a:t>に投稿した写真が話題</a:t>
            </a:r>
            <a:r>
              <a:rPr lang="ja-JP" altLang="en-US" sz="2000" kern="1200" spc="100" dirty="0"/>
              <a:t>となり</a:t>
            </a:r>
            <a:r>
              <a:rPr lang="ja-JP" altLang="en-US" sz="2000" kern="1200" spc="100" dirty="0" smtClean="0"/>
              <a:t>、市</a:t>
            </a:r>
            <a:r>
              <a:rPr lang="ja-JP" altLang="en-US" sz="2000" kern="1200" spc="100" dirty="0"/>
              <a:t>のオープンガーデン</a:t>
            </a:r>
            <a:r>
              <a:rPr lang="ja-JP" altLang="en-US" sz="2000" kern="1200" spc="100" dirty="0" smtClean="0"/>
              <a:t>にも登録しました。</a:t>
            </a:r>
            <a:endParaRPr lang="en-US" altLang="ja-JP" sz="2000" kern="1200" spc="100" dirty="0" smtClean="0"/>
          </a:p>
          <a:p>
            <a:pPr marL="268288" indent="-176213" fontAlgn="base">
              <a:spcBef>
                <a:spcPts val="0"/>
              </a:spcBef>
              <a:buFont typeface="Arial" panose="020B0604020202020204" pitchFamily="34" charset="0"/>
              <a:buChar char="•"/>
            </a:pPr>
            <a:r>
              <a:rPr lang="ja-JP" altLang="en-US" sz="2000" kern="1200" spc="100" dirty="0" smtClean="0"/>
              <a:t>バラ</a:t>
            </a:r>
            <a:r>
              <a:rPr lang="ja-JP" altLang="en-US" sz="2000" kern="1200" spc="100" dirty="0"/>
              <a:t>の時期には大勢の人が</a:t>
            </a:r>
            <a:r>
              <a:rPr lang="ja-JP" altLang="en-US" sz="2000" kern="1200" spc="100" dirty="0" smtClean="0"/>
              <a:t>訪れ、</a:t>
            </a:r>
            <a:r>
              <a:rPr lang="ja-JP" altLang="en-US" sz="2000" kern="1200" spc="100" dirty="0"/>
              <a:t>同じ趣味の人たち</a:t>
            </a:r>
            <a:r>
              <a:rPr lang="ja-JP" altLang="en-US" sz="2000" kern="1200" spc="100" dirty="0" smtClean="0"/>
              <a:t>と交流</a:t>
            </a:r>
            <a:r>
              <a:rPr lang="ja-JP" altLang="en-US" sz="2000" kern="1200" spc="100" dirty="0"/>
              <a:t>が生まれました。</a:t>
            </a:r>
            <a:endParaRPr lang="en-US" altLang="ja-JP" sz="2000" kern="1200" spc="100" dirty="0"/>
          </a:p>
        </p:txBody>
      </p:sp>
      <p:sp>
        <p:nvSpPr>
          <p:cNvPr id="6" name="コンテンツ プレースホルダー 5"/>
          <p:cNvSpPr txBox="1">
            <a:spLocks/>
          </p:cNvSpPr>
          <p:nvPr/>
        </p:nvSpPr>
        <p:spPr bwMode="auto">
          <a:xfrm>
            <a:off x="4535488" y="2834768"/>
            <a:ext cx="4241801" cy="3295875"/>
          </a:xfrm>
          <a:prstGeom prst="rect">
            <a:avLst/>
          </a:prstGeom>
          <a:solidFill>
            <a:schemeClr val="accent6">
              <a:lumMod val="20000"/>
              <a:lumOff val="80000"/>
            </a:schemeClr>
          </a:solidFill>
          <a:ln w="38100">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108000" tIns="108000" rIns="108000" bIns="108000" numCol="1" rtlCol="0" anchor="ctr" anchorCtr="0" compatLnSpc="1">
            <a:prstTxWarp prst="textNoShape">
              <a:avLst/>
            </a:prstTxWarp>
            <a:spAutoFit/>
          </a:bodyPr>
          <a:lstStyle>
            <a:defPPr>
              <a:defRPr lang="ja-JP"/>
            </a:defPPr>
            <a:lvl1pPr marL="92075" indent="0" algn="l" defTabSz="885114" fontAlgn="base">
              <a:lnSpc>
                <a:spcPts val="3000"/>
              </a:lnSpc>
              <a:spcBef>
                <a:spcPts val="0"/>
              </a:spcBef>
              <a:spcAft>
                <a:spcPts val="0"/>
              </a:spcAft>
              <a:buClr>
                <a:srgbClr val="A30B1A"/>
              </a:buClr>
              <a:buFont typeface="Wingdings" pitchFamily="2" charset="2"/>
              <a:buNone/>
              <a:defRPr sz="2000" b="1" kern="0">
                <a:solidFill>
                  <a:srgbClr val="C00000"/>
                </a:solidFill>
                <a:latin typeface="Meiryo UI" panose="020B0604030504040204" pitchFamily="50" charset="-128"/>
                <a:ea typeface="Meiryo UI" panose="020B0604030504040204" pitchFamily="50" charset="-128"/>
                <a:cs typeface="Meiryo UI" panose="020B0604030504040204" pitchFamily="50" charset="-128"/>
              </a:defRPr>
            </a:lvl1pPr>
            <a:lvl2pPr marL="175851" algn="l" defTabSz="885114">
              <a:lnSpc>
                <a:spcPct val="110000"/>
              </a:lnSpc>
              <a:spcBef>
                <a:spcPct val="10000"/>
              </a:spcBef>
              <a:spcAft>
                <a:spcPct val="10000"/>
              </a:spcAft>
              <a:buClr>
                <a:srgbClr val="969696"/>
              </a:buClr>
              <a:buSzPct val="80000"/>
              <a:buFont typeface="Wingdings" pitchFamily="2" charset="2"/>
              <a:defRPr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354632" indent="-165593" algn="l" defTabSz="885114">
              <a:lnSpc>
                <a:spcPct val="110000"/>
              </a:lnSpc>
              <a:spcBef>
                <a:spcPct val="10000"/>
              </a:spcBef>
              <a:spcAft>
                <a:spcPct val="10000"/>
              </a:spcAft>
              <a:buClr>
                <a:srgbClr val="87867E"/>
              </a:buClr>
              <a:buFont typeface="Wingdings" pitchFamily="2" charset="2"/>
              <a:buChar char="n"/>
              <a:defRPr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363424" algn="l" defTabSz="885114">
              <a:lnSpc>
                <a:spcPct val="110000"/>
              </a:lnSpc>
              <a:spcBef>
                <a:spcPct val="10000"/>
              </a:spcBef>
              <a:spcAft>
                <a:spcPct val="10000"/>
              </a:spcAft>
              <a:buClr>
                <a:schemeClr val="tx1"/>
              </a:buClr>
              <a:defRPr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492382" indent="-124561" algn="l" defTabSz="885114" fontAlgn="base">
              <a:lnSpc>
                <a:spcPct val="110000"/>
              </a:lnSpc>
              <a:spcBef>
                <a:spcPct val="10000"/>
              </a:spcBef>
              <a:spcAft>
                <a:spcPct val="10000"/>
              </a:spcAft>
              <a:buClr>
                <a:srgbClr val="87867E"/>
              </a:buClr>
              <a:buChar char="•"/>
              <a:defRPr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914423" indent="-124561" defTabSz="885114" fontAlgn="base">
              <a:lnSpc>
                <a:spcPct val="110000"/>
              </a:lnSpc>
              <a:spcBef>
                <a:spcPct val="10000"/>
              </a:spcBef>
              <a:spcAft>
                <a:spcPct val="10000"/>
              </a:spcAft>
              <a:buClr>
                <a:srgbClr val="87867E"/>
              </a:buClr>
              <a:buChar char="•"/>
              <a:defRPr sz="1108">
                <a:solidFill>
                  <a:schemeClr val="tx1"/>
                </a:solidFill>
              </a:defRPr>
            </a:lvl6pPr>
            <a:lvl7pPr marL="1336464" indent="-124561" defTabSz="885114" fontAlgn="base">
              <a:lnSpc>
                <a:spcPct val="110000"/>
              </a:lnSpc>
              <a:spcBef>
                <a:spcPct val="10000"/>
              </a:spcBef>
              <a:spcAft>
                <a:spcPct val="10000"/>
              </a:spcAft>
              <a:buClr>
                <a:srgbClr val="87867E"/>
              </a:buClr>
              <a:buChar char="•"/>
              <a:defRPr sz="1108">
                <a:solidFill>
                  <a:schemeClr val="tx1"/>
                </a:solidFill>
              </a:defRPr>
            </a:lvl7pPr>
            <a:lvl8pPr marL="1758506" indent="-124561" defTabSz="885114" fontAlgn="base">
              <a:lnSpc>
                <a:spcPct val="110000"/>
              </a:lnSpc>
              <a:spcBef>
                <a:spcPct val="10000"/>
              </a:spcBef>
              <a:spcAft>
                <a:spcPct val="10000"/>
              </a:spcAft>
              <a:buClr>
                <a:srgbClr val="87867E"/>
              </a:buClr>
              <a:buChar char="•"/>
              <a:defRPr sz="1108">
                <a:solidFill>
                  <a:schemeClr val="tx1"/>
                </a:solidFill>
              </a:defRPr>
            </a:lvl8pPr>
            <a:lvl9pPr marL="2180547" indent="-124561" defTabSz="885114" fontAlgn="base">
              <a:lnSpc>
                <a:spcPct val="110000"/>
              </a:lnSpc>
              <a:spcBef>
                <a:spcPct val="10000"/>
              </a:spcBef>
              <a:spcAft>
                <a:spcPct val="10000"/>
              </a:spcAft>
              <a:buClr>
                <a:srgbClr val="87867E"/>
              </a:buClr>
              <a:buChar char="•"/>
              <a:defRPr sz="1108">
                <a:solidFill>
                  <a:schemeClr val="tx1"/>
                </a:solidFill>
              </a:defRPr>
            </a:lvl9pPr>
          </a:lstStyle>
          <a:p>
            <a:r>
              <a:rPr lang="en-US" altLang="ja-JP" b="0" dirty="0"/>
              <a:t>A</a:t>
            </a:r>
            <a:r>
              <a:rPr lang="ja-JP" altLang="en-US" b="0" dirty="0"/>
              <a:t>さんには、新たな人とのつながりが生まれ、少しだけど新しい自分の役割も見つけました。</a:t>
            </a:r>
            <a:endParaRPr lang="en-US" altLang="ja-JP" b="0" dirty="0"/>
          </a:p>
          <a:p>
            <a:r>
              <a:rPr lang="ja-JP" altLang="en-US" b="0" dirty="0"/>
              <a:t>「齢はとったし、体も万全ではないけれど、こういう生活も悪くないわ」</a:t>
            </a:r>
            <a:r>
              <a:rPr lang="ja-JP" altLang="en-US" b="0" dirty="0" smtClean="0"/>
              <a:t>と</a:t>
            </a:r>
            <a:r>
              <a:rPr lang="en-US" altLang="ja-JP" b="0" dirty="0" smtClean="0"/>
              <a:t>A</a:t>
            </a:r>
            <a:r>
              <a:rPr lang="ja-JP" altLang="en-US" b="0" dirty="0" err="1"/>
              <a:t>さんは</a:t>
            </a:r>
            <a:r>
              <a:rPr lang="ja-JP" altLang="en-US" b="0" dirty="0"/>
              <a:t>思いました。</a:t>
            </a:r>
            <a:endParaRPr lang="en-US" altLang="ja-JP" b="0" dirty="0"/>
          </a:p>
          <a:p>
            <a:r>
              <a:rPr lang="en-US" altLang="ja-JP" b="0" dirty="0"/>
              <a:t>A</a:t>
            </a:r>
            <a:r>
              <a:rPr lang="ja-JP" altLang="en-US" b="0" dirty="0"/>
              <a:t>さんは、少し体調も、気力も取り戻しました。</a:t>
            </a:r>
          </a:p>
        </p:txBody>
      </p:sp>
      <p:sp>
        <p:nvSpPr>
          <p:cNvPr id="9" name="スライド番号プレースホルダー 8"/>
          <p:cNvSpPr>
            <a:spLocks noGrp="1"/>
          </p:cNvSpPr>
          <p:nvPr>
            <p:ph type="sldNum" sz="quarter" idx="10"/>
          </p:nvPr>
        </p:nvSpPr>
        <p:spPr/>
        <p:txBody>
          <a:bodyPr/>
          <a:lstStyle/>
          <a:p>
            <a:fld id="{C2171CF3-814F-40AE-96B7-B6553CDCF47E}" type="slidenum">
              <a:rPr lang="en-US" altLang="ja-JP" smtClean="0"/>
              <a:pPr/>
              <a:t>15</a:t>
            </a:fld>
            <a:endParaRPr lang="en-US" altLang="ja-JP" dirty="0"/>
          </a:p>
        </p:txBody>
      </p:sp>
      <p:sp>
        <p:nvSpPr>
          <p:cNvPr id="2" name="タイトル 1"/>
          <p:cNvSpPr>
            <a:spLocks noGrp="1"/>
          </p:cNvSpPr>
          <p:nvPr>
            <p:ph type="title"/>
          </p:nvPr>
        </p:nvSpPr>
        <p:spPr>
          <a:xfrm>
            <a:off x="358776" y="202740"/>
            <a:ext cx="1440000" cy="344128"/>
          </a:xfrm>
          <a:solidFill>
            <a:schemeClr val="accent2">
              <a:lumMod val="75000"/>
            </a:scheme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72000" tIns="36000" rIns="72000" bIns="0" numCol="1" rtlCol="0" anchor="ctr" anchorCtr="0" compatLnSpc="1">
            <a:prstTxWarp prst="textNoShape">
              <a:avLst/>
            </a:prstTxWarp>
            <a:spAutoFit/>
          </a:bodyPr>
          <a:lstStyle/>
          <a:p>
            <a:pPr algn="ctr" defTabSz="914400"/>
            <a:r>
              <a:rPr lang="ja-JP" altLang="en-US" sz="2000"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その後 </a:t>
            </a:r>
            <a:r>
              <a:rPr lang="en-US" altLang="ja-JP" sz="2000" kern="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kern="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kern="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2000" kern="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2000"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タイトル 1"/>
          <p:cNvSpPr txBox="1">
            <a:spLocks/>
          </p:cNvSpPr>
          <p:nvPr/>
        </p:nvSpPr>
        <p:spPr bwMode="gray">
          <a:xfrm>
            <a:off x="1802898" y="202740"/>
            <a:ext cx="7354750" cy="34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90000" tIns="47882" rIns="90000" bIns="0" numCol="1" anchor="ctr" anchorCtr="0" compatLnSpc="1">
            <a:prstTxWarp prst="textNoShape">
              <a:avLst/>
            </a:prstTxWarp>
          </a:bodyPr>
          <a:lstStyle>
            <a:lvl1pPr algn="l" defTabSz="885114" rtl="0" fontAlgn="ctr">
              <a:spcBef>
                <a:spcPct val="0"/>
              </a:spcBef>
              <a:spcAft>
                <a:spcPct val="0"/>
              </a:spcAft>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885114" rtl="0" fontAlgn="ctr">
              <a:spcBef>
                <a:spcPct val="0"/>
              </a:spcBef>
              <a:spcAft>
                <a:spcPct val="0"/>
              </a:spcAft>
              <a:defRPr kumimoji="1">
                <a:solidFill>
                  <a:schemeClr val="tx1"/>
                </a:solidFill>
                <a:latin typeface="Arial" charset="0"/>
                <a:ea typeface="ＭＳ Ｐゴシック" pitchFamily="50" charset="-128"/>
              </a:defRPr>
            </a:lvl2pPr>
            <a:lvl3pPr algn="l" defTabSz="885114" rtl="0" fontAlgn="ctr">
              <a:spcBef>
                <a:spcPct val="0"/>
              </a:spcBef>
              <a:spcAft>
                <a:spcPct val="0"/>
              </a:spcAft>
              <a:defRPr kumimoji="1">
                <a:solidFill>
                  <a:schemeClr val="tx1"/>
                </a:solidFill>
                <a:latin typeface="Arial" charset="0"/>
                <a:ea typeface="ＭＳ Ｐゴシック" pitchFamily="50" charset="-128"/>
              </a:defRPr>
            </a:lvl3pPr>
            <a:lvl4pPr algn="l" defTabSz="885114" rtl="0" fontAlgn="ctr">
              <a:spcBef>
                <a:spcPct val="0"/>
              </a:spcBef>
              <a:spcAft>
                <a:spcPct val="0"/>
              </a:spcAft>
              <a:defRPr kumimoji="1">
                <a:solidFill>
                  <a:schemeClr val="tx1"/>
                </a:solidFill>
                <a:latin typeface="Arial" charset="0"/>
                <a:ea typeface="ＭＳ Ｐゴシック" pitchFamily="50" charset="-128"/>
              </a:defRPr>
            </a:lvl4pPr>
            <a:lvl5pPr algn="l" defTabSz="885114" rtl="0" fontAlgn="ctr">
              <a:spcBef>
                <a:spcPct val="0"/>
              </a:spcBef>
              <a:spcAft>
                <a:spcPct val="0"/>
              </a:spcAft>
              <a:defRPr kumimoji="1">
                <a:solidFill>
                  <a:schemeClr val="tx1"/>
                </a:solidFill>
                <a:latin typeface="Arial" charset="0"/>
                <a:ea typeface="ＭＳ Ｐゴシック" pitchFamily="50" charset="-128"/>
              </a:defRPr>
            </a:lvl5pPr>
            <a:lvl6pPr marL="422041" algn="l" defTabSz="885114" rtl="0" fontAlgn="ctr">
              <a:spcBef>
                <a:spcPct val="0"/>
              </a:spcBef>
              <a:spcAft>
                <a:spcPct val="0"/>
              </a:spcAft>
              <a:defRPr kumimoji="1">
                <a:solidFill>
                  <a:schemeClr val="tx1"/>
                </a:solidFill>
                <a:latin typeface="Arial" charset="0"/>
                <a:ea typeface="ＭＳ Ｐゴシック" pitchFamily="50" charset="-128"/>
              </a:defRPr>
            </a:lvl6pPr>
            <a:lvl7pPr marL="844083" algn="l" defTabSz="885114" rtl="0" fontAlgn="ctr">
              <a:spcBef>
                <a:spcPct val="0"/>
              </a:spcBef>
              <a:spcAft>
                <a:spcPct val="0"/>
              </a:spcAft>
              <a:defRPr kumimoji="1">
                <a:solidFill>
                  <a:schemeClr val="tx1"/>
                </a:solidFill>
                <a:latin typeface="Arial" charset="0"/>
                <a:ea typeface="ＭＳ Ｐゴシック" pitchFamily="50" charset="-128"/>
              </a:defRPr>
            </a:lvl7pPr>
            <a:lvl8pPr marL="1266124" algn="l" defTabSz="885114" rtl="0" fontAlgn="ctr">
              <a:spcBef>
                <a:spcPct val="0"/>
              </a:spcBef>
              <a:spcAft>
                <a:spcPct val="0"/>
              </a:spcAft>
              <a:defRPr kumimoji="1">
                <a:solidFill>
                  <a:schemeClr val="tx1"/>
                </a:solidFill>
                <a:latin typeface="Arial" charset="0"/>
                <a:ea typeface="ＭＳ Ｐゴシック" pitchFamily="50" charset="-128"/>
              </a:defRPr>
            </a:lvl8pPr>
            <a:lvl9pPr marL="1688165" algn="l" defTabSz="885114" rtl="0" fontAlgn="ctr">
              <a:spcBef>
                <a:spcPct val="0"/>
              </a:spcBef>
              <a:spcAft>
                <a:spcPct val="0"/>
              </a:spcAft>
              <a:defRPr kumimoji="1">
                <a:solidFill>
                  <a:schemeClr val="tx1"/>
                </a:solidFill>
                <a:latin typeface="Arial" charset="0"/>
                <a:ea typeface="ＭＳ Ｐゴシック" pitchFamily="50" charset="-128"/>
              </a:defRPr>
            </a:lvl9pPr>
          </a:lstStyle>
          <a:p>
            <a:r>
              <a:rPr lang="en-US" altLang="ja-JP"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さん（</a:t>
            </a:r>
            <a:r>
              <a:rPr lang="en-US" altLang="ja-JP"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80</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歳</a:t>
            </a:r>
            <a:r>
              <a:rPr lang="ja-JP" altLang="en-US"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女性</a:t>
            </a:r>
            <a:r>
              <a:rPr lang="ja-JP" altLang="en-US"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独居</a:t>
            </a:r>
            <a:r>
              <a:rPr lang="ja-JP" altLang="en-US"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戸建住宅に居住）</a:t>
            </a:r>
            <a:endParaRPr lang="ja-JP" altLang="en-US"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2122281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bwMode="gray">
          <a:xfrm>
            <a:off x="368299" y="792799"/>
            <a:ext cx="8408989" cy="3309301"/>
          </a:xfrm>
          <a:prstGeom prst="roundRect">
            <a:avLst>
              <a:gd name="adj" fmla="val 7307"/>
            </a:avLst>
          </a:prstGeom>
          <a:solidFill>
            <a:schemeClr val="accent4">
              <a:lumMod val="20000"/>
              <a:lumOff val="80000"/>
            </a:schemeClr>
          </a:solidFill>
          <a:ln w="38100">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effectLst/>
              <a:latin typeface="+mj-lt"/>
              <a:ea typeface="ＭＳ Ｐゴシック" pitchFamily="50" charset="-128"/>
            </a:endParaRPr>
          </a:p>
        </p:txBody>
      </p:sp>
      <p:sp>
        <p:nvSpPr>
          <p:cNvPr id="8" name="コンテンツ プレースホルダー 5"/>
          <p:cNvSpPr>
            <a:spLocks noGrp="1"/>
          </p:cNvSpPr>
          <p:nvPr>
            <p:ph idx="1"/>
          </p:nvPr>
        </p:nvSpPr>
        <p:spPr bwMode="auto">
          <a:xfrm>
            <a:off x="514595" y="985592"/>
            <a:ext cx="7994405" cy="2914062"/>
          </a:xfrm>
          <a:prstGeom prst="rect">
            <a:avLst/>
          </a:prstGeom>
          <a:noFill/>
          <a:ln w="12700" cap="flat" cmpd="sng" algn="ctr">
            <a:noFill/>
            <a:prstDash val="solid"/>
            <a:round/>
            <a:headEnd type="none" w="med" len="med"/>
            <a:tailEnd type="none" w="med" len="med"/>
          </a:ln>
          <a:effectLst/>
        </p:spPr>
        <p:txBody>
          <a:bodyPr vert="horz" wrap="square" lIns="0" tIns="36000" rIns="0" bIns="0" numCol="1" rtlCol="0" anchor="t" anchorCtr="0" compatLnSpc="1">
            <a:prstTxWarp prst="textNoShape">
              <a:avLst/>
            </a:prstTxWarp>
            <a:spAutoFit/>
          </a:bodyPr>
          <a:lstStyle/>
          <a:p>
            <a:pPr marL="434975" indent="-342900" fontAlgn="base">
              <a:lnSpc>
                <a:spcPts val="3000"/>
              </a:lnSpc>
              <a:spcBef>
                <a:spcPts val="0"/>
              </a:spcBef>
              <a:buFont typeface="Wingdings" panose="05000000000000000000" pitchFamily="2" charset="2"/>
              <a:buChar char="l"/>
            </a:pPr>
            <a:r>
              <a:rPr lang="en-US" altLang="ja-JP" sz="2000" b="1" dirty="0" smtClean="0">
                <a:solidFill>
                  <a:schemeClr val="tx1">
                    <a:lumMod val="75000"/>
                    <a:lumOff val="25000"/>
                  </a:schemeClr>
                </a:solidFill>
              </a:rPr>
              <a:t>A</a:t>
            </a:r>
            <a:r>
              <a:rPr lang="ja-JP" altLang="en-US" sz="2000" b="1" dirty="0" err="1" smtClean="0">
                <a:solidFill>
                  <a:schemeClr val="tx1">
                    <a:lumMod val="75000"/>
                    <a:lumOff val="25000"/>
                  </a:schemeClr>
                </a:solidFill>
              </a:rPr>
              <a:t>さんは</a:t>
            </a:r>
            <a:r>
              <a:rPr lang="en-US" altLang="ja-JP" sz="2000" b="1" dirty="0" smtClean="0">
                <a:solidFill>
                  <a:schemeClr val="tx1">
                    <a:lumMod val="75000"/>
                    <a:lumOff val="25000"/>
                  </a:schemeClr>
                </a:solidFill>
              </a:rPr>
              <a:t>1</a:t>
            </a:r>
            <a:r>
              <a:rPr lang="ja-JP" altLang="en-US" sz="2000" b="1" dirty="0" smtClean="0">
                <a:solidFill>
                  <a:schemeClr val="tx1">
                    <a:lumMod val="75000"/>
                    <a:lumOff val="25000"/>
                  </a:schemeClr>
                </a:solidFill>
              </a:rPr>
              <a:t>年前に近くの病院で直腸がんと診断され、手術でストーマ</a:t>
            </a:r>
            <a:r>
              <a:rPr lang="en-US" altLang="ja-JP" sz="2000" b="1" dirty="0" smtClean="0">
                <a:solidFill>
                  <a:schemeClr val="tx1">
                    <a:lumMod val="75000"/>
                    <a:lumOff val="25000"/>
                  </a:schemeClr>
                </a:solidFill>
              </a:rPr>
              <a:t>※</a:t>
            </a:r>
            <a:r>
              <a:rPr lang="ja-JP" altLang="en-US" sz="2000" b="1" dirty="0" smtClean="0">
                <a:solidFill>
                  <a:schemeClr val="tx1">
                    <a:lumMod val="75000"/>
                    <a:lumOff val="25000"/>
                  </a:schemeClr>
                </a:solidFill>
              </a:rPr>
              <a:t>　</a:t>
            </a:r>
            <a:r>
              <a:rPr lang="en-US" altLang="ja-JP" sz="2000" b="1" dirty="0" smtClean="0">
                <a:solidFill>
                  <a:schemeClr val="tx1">
                    <a:lumMod val="75000"/>
                    <a:lumOff val="25000"/>
                  </a:schemeClr>
                </a:solidFill>
              </a:rPr>
              <a:t>(</a:t>
            </a:r>
            <a:r>
              <a:rPr lang="ja-JP" altLang="en-US" sz="2000" b="1" dirty="0" smtClean="0">
                <a:solidFill>
                  <a:schemeClr val="tx1">
                    <a:lumMod val="75000"/>
                    <a:lumOff val="25000"/>
                  </a:schemeClr>
                </a:solidFill>
              </a:rPr>
              <a:t>排</a:t>
            </a:r>
            <a:r>
              <a:rPr lang="ja-JP" altLang="en-US" sz="2000" b="1" dirty="0">
                <a:solidFill>
                  <a:schemeClr val="tx1">
                    <a:lumMod val="75000"/>
                    <a:lumOff val="25000"/>
                  </a:schemeClr>
                </a:solidFill>
              </a:rPr>
              <a:t>泄</a:t>
            </a:r>
            <a:r>
              <a:rPr lang="ja-JP" altLang="en-US" sz="2000" b="1" dirty="0" smtClean="0">
                <a:solidFill>
                  <a:schemeClr val="tx1">
                    <a:lumMod val="75000"/>
                    <a:lumOff val="25000"/>
                  </a:schemeClr>
                </a:solidFill>
              </a:rPr>
              <a:t>口</a:t>
            </a:r>
            <a:r>
              <a:rPr lang="en-US" altLang="ja-JP" sz="2000" b="1" dirty="0" smtClean="0">
                <a:solidFill>
                  <a:schemeClr val="tx1">
                    <a:lumMod val="75000"/>
                    <a:lumOff val="25000"/>
                  </a:schemeClr>
                </a:solidFill>
              </a:rPr>
              <a:t>)</a:t>
            </a:r>
            <a:r>
              <a:rPr lang="ja-JP" altLang="en-US" sz="2000" b="1" dirty="0" smtClean="0">
                <a:solidFill>
                  <a:schemeClr val="tx1">
                    <a:lumMod val="75000"/>
                    <a:lumOff val="25000"/>
                  </a:schemeClr>
                </a:solidFill>
              </a:rPr>
              <a:t>をつくりました。退院後の状態は安定していますが、リンパ節への転移があることもわかり、体力も落ちてきました。好き</a:t>
            </a:r>
            <a:r>
              <a:rPr lang="ja-JP" altLang="en-US" sz="2000" b="1" dirty="0">
                <a:solidFill>
                  <a:schemeClr val="tx1">
                    <a:lumMod val="75000"/>
                    <a:lumOff val="25000"/>
                  </a:schemeClr>
                </a:solidFill>
              </a:rPr>
              <a:t>な</a:t>
            </a:r>
            <a:r>
              <a:rPr lang="ja-JP" altLang="en-US" sz="2000" b="1" dirty="0" smtClean="0">
                <a:solidFill>
                  <a:schemeClr val="tx1">
                    <a:lumMod val="75000"/>
                    <a:lumOff val="25000"/>
                  </a:schemeClr>
                </a:solidFill>
              </a:rPr>
              <a:t>コーラスに行けず、庭いじりもできない日も増えました。</a:t>
            </a:r>
            <a:endParaRPr lang="en-US" altLang="ja-JP" sz="2000" b="1" dirty="0" smtClean="0">
              <a:solidFill>
                <a:schemeClr val="tx1">
                  <a:lumMod val="75000"/>
                  <a:lumOff val="25000"/>
                </a:schemeClr>
              </a:solidFill>
            </a:endParaRPr>
          </a:p>
          <a:p>
            <a:pPr marL="434975" indent="-342900" fontAlgn="base">
              <a:lnSpc>
                <a:spcPts val="3000"/>
              </a:lnSpc>
              <a:spcBef>
                <a:spcPts val="0"/>
              </a:spcBef>
              <a:buFont typeface="Wingdings" panose="05000000000000000000" pitchFamily="2" charset="2"/>
              <a:buChar char="l"/>
            </a:pPr>
            <a:r>
              <a:rPr lang="ja-JP" altLang="en-US" sz="2000" b="1" dirty="0" smtClean="0">
                <a:solidFill>
                  <a:schemeClr val="tx1">
                    <a:lumMod val="75000"/>
                    <a:lumOff val="25000"/>
                  </a:schemeClr>
                </a:solidFill>
              </a:rPr>
              <a:t>しかし「この生活</a:t>
            </a:r>
            <a:r>
              <a:rPr lang="ja-JP" altLang="en-US" sz="2000" b="1" dirty="0">
                <a:solidFill>
                  <a:schemeClr val="tx1">
                    <a:lumMod val="75000"/>
                    <a:lumOff val="25000"/>
                  </a:schemeClr>
                </a:solidFill>
              </a:rPr>
              <a:t>を続けたい</a:t>
            </a:r>
            <a:r>
              <a:rPr lang="ja-JP" altLang="en-US" sz="2000" b="1" dirty="0" smtClean="0">
                <a:solidFill>
                  <a:schemeClr val="tx1">
                    <a:lumMod val="75000"/>
                    <a:lumOff val="25000"/>
                  </a:schemeClr>
                </a:solidFill>
              </a:rPr>
              <a:t>」、「</a:t>
            </a:r>
            <a:r>
              <a:rPr lang="ja-JP" altLang="en-US" sz="2000" b="1" dirty="0">
                <a:solidFill>
                  <a:schemeClr val="tx1">
                    <a:lumMod val="75000"/>
                    <a:lumOff val="25000"/>
                  </a:schemeClr>
                </a:solidFill>
              </a:rPr>
              <a:t>でき</a:t>
            </a:r>
            <a:r>
              <a:rPr lang="ja-JP" altLang="en-US" sz="2000" b="1" dirty="0" smtClean="0">
                <a:solidFill>
                  <a:schemeClr val="tx1">
                    <a:lumMod val="75000"/>
                    <a:lumOff val="25000"/>
                  </a:schemeClr>
                </a:solidFill>
              </a:rPr>
              <a:t>る限り自分のことは自分でやる」と決め、変わらず一人暮らし・人と</a:t>
            </a:r>
            <a:r>
              <a:rPr lang="ja-JP" altLang="en-US" sz="2000" b="1" dirty="0">
                <a:solidFill>
                  <a:schemeClr val="tx1">
                    <a:lumMod val="75000"/>
                    <a:lumOff val="25000"/>
                  </a:schemeClr>
                </a:solidFill>
              </a:rPr>
              <a:t>の交流を続けて</a:t>
            </a:r>
            <a:r>
              <a:rPr lang="ja-JP" altLang="en-US" sz="2000" b="1" dirty="0" smtClean="0">
                <a:solidFill>
                  <a:schemeClr val="tx1">
                    <a:lumMod val="75000"/>
                    <a:lumOff val="25000"/>
                  </a:schemeClr>
                </a:solidFill>
              </a:rPr>
              <a:t>います。</a:t>
            </a:r>
            <a:endParaRPr lang="en-US" altLang="ja-JP" sz="2000" b="1" dirty="0" smtClean="0">
              <a:solidFill>
                <a:schemeClr val="tx1">
                  <a:lumMod val="75000"/>
                  <a:lumOff val="25000"/>
                </a:schemeClr>
              </a:solidFill>
            </a:endParaRPr>
          </a:p>
          <a:p>
            <a:pPr marL="434975" indent="-342900" fontAlgn="base">
              <a:lnSpc>
                <a:spcPts val="3000"/>
              </a:lnSpc>
              <a:spcBef>
                <a:spcPts val="0"/>
              </a:spcBef>
              <a:buFont typeface="Wingdings" panose="05000000000000000000" pitchFamily="2" charset="2"/>
              <a:buChar char="l"/>
            </a:pPr>
            <a:r>
              <a:rPr lang="ja-JP" altLang="en-US" sz="2000" b="1" dirty="0" smtClean="0">
                <a:solidFill>
                  <a:schemeClr val="tx1">
                    <a:lumMod val="75000"/>
                    <a:lumOff val="25000"/>
                  </a:schemeClr>
                </a:solidFill>
              </a:rPr>
              <a:t>簡単な支援は受けていますが、まだ要介護認定は受けていません。</a:t>
            </a:r>
            <a:endParaRPr lang="en-US" altLang="ja-JP" sz="2000" b="1" dirty="0" smtClean="0">
              <a:solidFill>
                <a:schemeClr val="tx1">
                  <a:lumMod val="75000"/>
                  <a:lumOff val="25000"/>
                </a:schemeClr>
              </a:solidFill>
            </a:endParaRPr>
          </a:p>
        </p:txBody>
      </p:sp>
      <p:sp>
        <p:nvSpPr>
          <p:cNvPr id="7" name="スライド番号プレースホルダー 6"/>
          <p:cNvSpPr>
            <a:spLocks noGrp="1"/>
          </p:cNvSpPr>
          <p:nvPr>
            <p:ph type="sldNum" sz="quarter" idx="10"/>
          </p:nvPr>
        </p:nvSpPr>
        <p:spPr/>
        <p:txBody>
          <a:bodyPr/>
          <a:lstStyle/>
          <a:p>
            <a:fld id="{C2171CF3-814F-40AE-96B7-B6553CDCF47E}" type="slidenum">
              <a:rPr lang="en-US" altLang="ja-JP" smtClean="0"/>
              <a:pPr/>
              <a:t>16</a:t>
            </a:fld>
            <a:endParaRPr lang="en-US" altLang="ja-JP" dirty="0"/>
          </a:p>
        </p:txBody>
      </p:sp>
      <p:sp>
        <p:nvSpPr>
          <p:cNvPr id="3" name="正方形/長方形 2"/>
          <p:cNvSpPr/>
          <p:nvPr/>
        </p:nvSpPr>
        <p:spPr>
          <a:xfrm>
            <a:off x="915714" y="4164340"/>
            <a:ext cx="8332788" cy="369332"/>
          </a:xfrm>
          <a:prstGeom prst="rect">
            <a:avLst/>
          </a:prstGeom>
        </p:spPr>
        <p:txBody>
          <a:bodyPr wrap="square">
            <a:spAutoFit/>
          </a:bodyPr>
          <a:lstStyle/>
          <a:p>
            <a:pPr marL="92075" indent="0" algn="l" fontAlgn="base">
              <a:spcBef>
                <a:spcPts val="0"/>
              </a:spcBef>
              <a:buNone/>
            </a:pP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ストーマとは、手術によっておなかに新しく作られた、便や尿の排泄の出口のこと。</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a:xfrm>
            <a:off x="349250" y="202740"/>
            <a:ext cx="1440000" cy="344128"/>
          </a:xfrm>
          <a:solidFill>
            <a:schemeClr val="tx1">
              <a:lumMod val="50000"/>
              <a:lumOff val="50000"/>
            </a:scheme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72000" tIns="36000" rIns="72000" bIns="0" numCol="1" rtlCol="0" anchor="ctr" anchorCtr="0" compatLnSpc="1">
            <a:prstTxWarp prst="textNoShape">
              <a:avLst/>
            </a:prstTxWarp>
            <a:spAutoFit/>
          </a:bodyPr>
          <a:lstStyle/>
          <a:p>
            <a:pPr algn="ctr" defTabSz="914400"/>
            <a:r>
              <a:rPr lang="ja-JP" altLang="en-US" sz="2000"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ケース </a:t>
            </a:r>
            <a:r>
              <a:rPr lang="en-US" altLang="ja-JP" sz="2000"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2-1</a:t>
            </a:r>
            <a:endParaRPr lang="ja-JP" altLang="en-US" sz="2000"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タイトル 1"/>
          <p:cNvSpPr txBox="1">
            <a:spLocks/>
          </p:cNvSpPr>
          <p:nvPr/>
        </p:nvSpPr>
        <p:spPr bwMode="gray">
          <a:xfrm>
            <a:off x="1802898" y="202740"/>
            <a:ext cx="7354750" cy="34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90000" tIns="47882" rIns="90000" bIns="0" numCol="1" anchor="ctr" anchorCtr="0" compatLnSpc="1">
            <a:prstTxWarp prst="textNoShape">
              <a:avLst/>
            </a:prstTxWarp>
          </a:bodyPr>
          <a:lstStyle>
            <a:lvl1pPr algn="l" defTabSz="885114" rtl="0" fontAlgn="ctr">
              <a:spcBef>
                <a:spcPct val="0"/>
              </a:spcBef>
              <a:spcAft>
                <a:spcPct val="0"/>
              </a:spcAft>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885114" rtl="0" fontAlgn="ctr">
              <a:spcBef>
                <a:spcPct val="0"/>
              </a:spcBef>
              <a:spcAft>
                <a:spcPct val="0"/>
              </a:spcAft>
              <a:defRPr kumimoji="1">
                <a:solidFill>
                  <a:schemeClr val="tx1"/>
                </a:solidFill>
                <a:latin typeface="Arial" charset="0"/>
                <a:ea typeface="ＭＳ Ｐゴシック" pitchFamily="50" charset="-128"/>
              </a:defRPr>
            </a:lvl2pPr>
            <a:lvl3pPr algn="l" defTabSz="885114" rtl="0" fontAlgn="ctr">
              <a:spcBef>
                <a:spcPct val="0"/>
              </a:spcBef>
              <a:spcAft>
                <a:spcPct val="0"/>
              </a:spcAft>
              <a:defRPr kumimoji="1">
                <a:solidFill>
                  <a:schemeClr val="tx1"/>
                </a:solidFill>
                <a:latin typeface="Arial" charset="0"/>
                <a:ea typeface="ＭＳ Ｐゴシック" pitchFamily="50" charset="-128"/>
              </a:defRPr>
            </a:lvl3pPr>
            <a:lvl4pPr algn="l" defTabSz="885114" rtl="0" fontAlgn="ctr">
              <a:spcBef>
                <a:spcPct val="0"/>
              </a:spcBef>
              <a:spcAft>
                <a:spcPct val="0"/>
              </a:spcAft>
              <a:defRPr kumimoji="1">
                <a:solidFill>
                  <a:schemeClr val="tx1"/>
                </a:solidFill>
                <a:latin typeface="Arial" charset="0"/>
                <a:ea typeface="ＭＳ Ｐゴシック" pitchFamily="50" charset="-128"/>
              </a:defRPr>
            </a:lvl4pPr>
            <a:lvl5pPr algn="l" defTabSz="885114" rtl="0" fontAlgn="ctr">
              <a:spcBef>
                <a:spcPct val="0"/>
              </a:spcBef>
              <a:spcAft>
                <a:spcPct val="0"/>
              </a:spcAft>
              <a:defRPr kumimoji="1">
                <a:solidFill>
                  <a:schemeClr val="tx1"/>
                </a:solidFill>
                <a:latin typeface="Arial" charset="0"/>
                <a:ea typeface="ＭＳ Ｐゴシック" pitchFamily="50" charset="-128"/>
              </a:defRPr>
            </a:lvl5pPr>
            <a:lvl6pPr marL="422041" algn="l" defTabSz="885114" rtl="0" fontAlgn="ctr">
              <a:spcBef>
                <a:spcPct val="0"/>
              </a:spcBef>
              <a:spcAft>
                <a:spcPct val="0"/>
              </a:spcAft>
              <a:defRPr kumimoji="1">
                <a:solidFill>
                  <a:schemeClr val="tx1"/>
                </a:solidFill>
                <a:latin typeface="Arial" charset="0"/>
                <a:ea typeface="ＭＳ Ｐゴシック" pitchFamily="50" charset="-128"/>
              </a:defRPr>
            </a:lvl6pPr>
            <a:lvl7pPr marL="844083" algn="l" defTabSz="885114" rtl="0" fontAlgn="ctr">
              <a:spcBef>
                <a:spcPct val="0"/>
              </a:spcBef>
              <a:spcAft>
                <a:spcPct val="0"/>
              </a:spcAft>
              <a:defRPr kumimoji="1">
                <a:solidFill>
                  <a:schemeClr val="tx1"/>
                </a:solidFill>
                <a:latin typeface="Arial" charset="0"/>
                <a:ea typeface="ＭＳ Ｐゴシック" pitchFamily="50" charset="-128"/>
              </a:defRPr>
            </a:lvl7pPr>
            <a:lvl8pPr marL="1266124" algn="l" defTabSz="885114" rtl="0" fontAlgn="ctr">
              <a:spcBef>
                <a:spcPct val="0"/>
              </a:spcBef>
              <a:spcAft>
                <a:spcPct val="0"/>
              </a:spcAft>
              <a:defRPr kumimoji="1">
                <a:solidFill>
                  <a:schemeClr val="tx1"/>
                </a:solidFill>
                <a:latin typeface="Arial" charset="0"/>
                <a:ea typeface="ＭＳ Ｐゴシック" pitchFamily="50" charset="-128"/>
              </a:defRPr>
            </a:lvl8pPr>
            <a:lvl9pPr marL="1688165" algn="l" defTabSz="885114" rtl="0" fontAlgn="ctr">
              <a:spcBef>
                <a:spcPct val="0"/>
              </a:spcBef>
              <a:spcAft>
                <a:spcPct val="0"/>
              </a:spcAft>
              <a:defRPr kumimoji="1">
                <a:solidFill>
                  <a:schemeClr val="tx1"/>
                </a:solidFill>
                <a:latin typeface="Arial" charset="0"/>
                <a:ea typeface="ＭＳ Ｐゴシック" pitchFamily="50" charset="-128"/>
              </a:defRPr>
            </a:lvl9pPr>
          </a:lstStyle>
          <a:p>
            <a:r>
              <a:rPr lang="en-US" altLang="ja-JP"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年後の</a:t>
            </a:r>
            <a:r>
              <a:rPr lang="en-US" altLang="ja-JP"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さん（</a:t>
            </a:r>
            <a:r>
              <a:rPr lang="en-US" altLang="ja-JP"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84</a:t>
            </a:r>
            <a:r>
              <a:rPr lang="ja-JP" altLang="en-US"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歳・女性・独居・戸建住宅に</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居住）</a:t>
            </a:r>
            <a:endParaRPr lang="ja-JP" altLang="en-US"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1984885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3"/>
          <a:srcRect r="2005"/>
          <a:stretch/>
        </p:blipFill>
        <p:spPr>
          <a:xfrm>
            <a:off x="3268301" y="3178759"/>
            <a:ext cx="5441133" cy="3430134"/>
          </a:xfrm>
          <a:prstGeom prst="rect">
            <a:avLst/>
          </a:prstGeom>
        </p:spPr>
      </p:pic>
      <p:sp>
        <p:nvSpPr>
          <p:cNvPr id="6" name="コンテンツ プレースホルダー 5"/>
          <p:cNvSpPr txBox="1">
            <a:spLocks/>
          </p:cNvSpPr>
          <p:nvPr/>
        </p:nvSpPr>
        <p:spPr bwMode="auto">
          <a:xfrm>
            <a:off x="330994" y="946150"/>
            <a:ext cx="6425406" cy="2160010"/>
          </a:xfrm>
          <a:prstGeom prst="rect">
            <a:avLst/>
          </a:prstGeom>
          <a:noFill/>
          <a:ln w="127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0" bIns="0" numCol="1" rtlCol="0" anchor="t" anchorCtr="0" compatLnSpc="1">
            <a:prstTxWarp prst="textNoShape">
              <a:avLst/>
            </a:prstTxWarp>
            <a:spAutoFit/>
          </a:bodyPr>
          <a:lstStyle>
            <a:lvl1pPr marL="165593" indent="-165593" algn="l" defTabSz="885114" rtl="0" fontAlgn="ctr">
              <a:lnSpc>
                <a:spcPct val="110000"/>
              </a:lnSpc>
              <a:spcBef>
                <a:spcPct val="30000"/>
              </a:spcBef>
              <a:spcAft>
                <a:spcPct val="30000"/>
              </a:spcAft>
              <a:buClr>
                <a:srgbClr val="A30B1A"/>
              </a:buClr>
              <a:buFont typeface="Wingdings" pitchFamily="2" charset="2"/>
              <a:buChar char="n"/>
              <a:defRPr kumimoji="1" sz="1292">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175851" algn="l" defTabSz="885114" rtl="0" fontAlgn="ctr">
              <a:lnSpc>
                <a:spcPct val="110000"/>
              </a:lnSpc>
              <a:spcBef>
                <a:spcPct val="10000"/>
              </a:spcBef>
              <a:spcAft>
                <a:spcPct val="10000"/>
              </a:spcAft>
              <a:buClr>
                <a:srgbClr val="969696"/>
              </a:buClr>
              <a:buSzPct val="80000"/>
              <a:buFont typeface="Wingdings" pitchFamily="2" charset="2"/>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354632" indent="-165593" algn="l" defTabSz="885114" rtl="0" fontAlgn="ctr">
              <a:lnSpc>
                <a:spcPct val="110000"/>
              </a:lnSpc>
              <a:spcBef>
                <a:spcPct val="10000"/>
              </a:spcBef>
              <a:spcAft>
                <a:spcPct val="10000"/>
              </a:spcAft>
              <a:buClr>
                <a:srgbClr val="87867E"/>
              </a:buClr>
              <a:buFont typeface="Wingdings" pitchFamily="2" charset="2"/>
              <a:buChar char="n"/>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363424" algn="l" defTabSz="885114" rtl="0" fontAlgn="ctr">
              <a:lnSpc>
                <a:spcPct val="110000"/>
              </a:lnSpc>
              <a:spcBef>
                <a:spcPct val="10000"/>
              </a:spcBef>
              <a:spcAft>
                <a:spcPct val="10000"/>
              </a:spcAft>
              <a:buClr>
                <a:schemeClr val="tx1"/>
              </a:buClr>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492382" indent="-124561" algn="l" defTabSz="885114" rtl="0" fontAlgn="base">
              <a:lnSpc>
                <a:spcPct val="110000"/>
              </a:lnSpc>
              <a:spcBef>
                <a:spcPct val="10000"/>
              </a:spcBef>
              <a:spcAft>
                <a:spcPct val="10000"/>
              </a:spcAft>
              <a:buClr>
                <a:srgbClr val="87867E"/>
              </a:buClr>
              <a:buChar char="•"/>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914423"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6pPr>
            <a:lvl7pPr marL="1336464"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7pPr>
            <a:lvl8pPr marL="1758506"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8pPr>
            <a:lvl9pPr marL="2180547"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9pPr>
          </a:lstStyle>
          <a:p>
            <a:pPr marL="268288" indent="-176213" fontAlgn="base">
              <a:spcBef>
                <a:spcPts val="0"/>
              </a:spcBef>
              <a:buFont typeface="Arial" panose="020B0604020202020204" pitchFamily="34" charset="0"/>
              <a:buChar char="•"/>
            </a:pPr>
            <a:r>
              <a:rPr lang="ja-JP" altLang="en-US" sz="2000" spc="100" dirty="0"/>
              <a:t>体の動きも悪くなり</a:t>
            </a:r>
            <a:r>
              <a:rPr lang="ja-JP" altLang="en-US" sz="2000" spc="100" dirty="0" smtClean="0"/>
              <a:t>、つまずく</a:t>
            </a:r>
            <a:r>
              <a:rPr lang="ja-JP" altLang="en-US" sz="2000" spc="100" dirty="0"/>
              <a:t>ことが多くなりました</a:t>
            </a:r>
            <a:r>
              <a:rPr lang="ja-JP" altLang="en-US" sz="2000" spc="100" dirty="0" smtClean="0"/>
              <a:t>。　　　　　買い物</a:t>
            </a:r>
            <a:r>
              <a:rPr lang="ja-JP" altLang="en-US" sz="2000" spc="100" dirty="0"/>
              <a:t>支援等を受けて自分でしていた食事の支度</a:t>
            </a:r>
            <a:r>
              <a:rPr lang="ja-JP" altLang="en-US" sz="2000" spc="100" dirty="0" smtClean="0"/>
              <a:t>、     簡単</a:t>
            </a:r>
            <a:r>
              <a:rPr lang="ja-JP" altLang="en-US" sz="2000" spc="100" dirty="0"/>
              <a:t>な掃除</a:t>
            </a:r>
            <a:r>
              <a:rPr lang="ja-JP" altLang="en-US" sz="2000" spc="100" dirty="0" smtClean="0"/>
              <a:t>も困難</a:t>
            </a:r>
            <a:r>
              <a:rPr lang="ja-JP" altLang="en-US" sz="2000" spc="100" dirty="0"/>
              <a:t>な日が増えました。</a:t>
            </a:r>
            <a:endParaRPr lang="en-US" altLang="ja-JP" sz="2000" spc="100" dirty="0"/>
          </a:p>
          <a:p>
            <a:pPr marL="268288" indent="-176213" fontAlgn="base">
              <a:spcBef>
                <a:spcPts val="0"/>
              </a:spcBef>
              <a:buFont typeface="Arial" panose="020B0604020202020204" pitchFamily="34" charset="0"/>
              <a:buChar char="•"/>
            </a:pPr>
            <a:r>
              <a:rPr lang="ja-JP" altLang="en-US" sz="2000" spc="100" dirty="0"/>
              <a:t>自分でストーマを管理すること</a:t>
            </a:r>
            <a:r>
              <a:rPr lang="ja-JP" altLang="en-US" sz="2000" spc="100" dirty="0" smtClean="0"/>
              <a:t>も、だんだん難しく</a:t>
            </a:r>
            <a:r>
              <a:rPr lang="ja-JP" altLang="en-US" sz="2000" spc="100" dirty="0"/>
              <a:t>なりました</a:t>
            </a:r>
            <a:r>
              <a:rPr lang="ja-JP" altLang="en-US" sz="2000" spc="100" dirty="0" smtClean="0"/>
              <a:t>。　病院</a:t>
            </a:r>
            <a:r>
              <a:rPr lang="ja-JP" altLang="en-US" sz="2000" spc="100" dirty="0"/>
              <a:t>の看護師</a:t>
            </a:r>
            <a:r>
              <a:rPr lang="ja-JP" altLang="en-US" sz="2000" spc="100" dirty="0" smtClean="0"/>
              <a:t>から訪問</a:t>
            </a:r>
            <a:r>
              <a:rPr lang="ja-JP" altLang="en-US" sz="2000" spc="100" dirty="0"/>
              <a:t>看護の利用</a:t>
            </a:r>
            <a:r>
              <a:rPr lang="ja-JP" altLang="en-US" sz="2000" spc="100" dirty="0" smtClean="0"/>
              <a:t>を紹介さ</a:t>
            </a:r>
            <a:r>
              <a:rPr lang="ja-JP" altLang="en-US" sz="2000" spc="100" dirty="0"/>
              <a:t>れ</a:t>
            </a:r>
            <a:r>
              <a:rPr lang="ja-JP" altLang="en-US" sz="2000" spc="100" dirty="0" smtClean="0"/>
              <a:t>、</a:t>
            </a:r>
            <a:r>
              <a:rPr lang="ja-JP" altLang="en-US" sz="2000" spc="100" dirty="0"/>
              <a:t>　</a:t>
            </a:r>
            <a:r>
              <a:rPr lang="ja-JP" altLang="en-US" sz="2000" spc="100" dirty="0" smtClean="0"/>
              <a:t>　　　　</a:t>
            </a:r>
            <a:r>
              <a:rPr lang="en-US" altLang="ja-JP" sz="2000" spc="100" dirty="0" smtClean="0"/>
              <a:t>A</a:t>
            </a:r>
            <a:r>
              <a:rPr lang="ja-JP" altLang="en-US" sz="2000" spc="100" dirty="0"/>
              <a:t>さんも「お願いしてみようかしら」と考えるようになりました。</a:t>
            </a:r>
            <a:endParaRPr lang="en-US" altLang="ja-JP" sz="2000" spc="100" dirty="0"/>
          </a:p>
        </p:txBody>
      </p:sp>
      <p:sp>
        <p:nvSpPr>
          <p:cNvPr id="9" name="スライド番号プレースホルダー 8"/>
          <p:cNvSpPr>
            <a:spLocks noGrp="1"/>
          </p:cNvSpPr>
          <p:nvPr>
            <p:ph type="sldNum" sz="quarter" idx="10"/>
          </p:nvPr>
        </p:nvSpPr>
        <p:spPr/>
        <p:txBody>
          <a:bodyPr/>
          <a:lstStyle/>
          <a:p>
            <a:fld id="{C2171CF3-814F-40AE-96B7-B6553CDCF47E}" type="slidenum">
              <a:rPr lang="en-US" altLang="ja-JP" smtClean="0"/>
              <a:pPr/>
              <a:t>17</a:t>
            </a:fld>
            <a:endParaRPr lang="en-US" altLang="ja-JP" dirty="0"/>
          </a:p>
        </p:txBody>
      </p:sp>
      <p:sp>
        <p:nvSpPr>
          <p:cNvPr id="2" name="タイトル 1"/>
          <p:cNvSpPr>
            <a:spLocks noGrp="1"/>
          </p:cNvSpPr>
          <p:nvPr>
            <p:ph type="title"/>
          </p:nvPr>
        </p:nvSpPr>
        <p:spPr>
          <a:xfrm>
            <a:off x="349250" y="202740"/>
            <a:ext cx="1440000" cy="344128"/>
          </a:xfrm>
          <a:solidFill>
            <a:schemeClr val="tx1">
              <a:lumMod val="50000"/>
              <a:lumOff val="50000"/>
            </a:scheme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72000" tIns="36000" rIns="72000" bIns="0" numCol="1" rtlCol="0" anchor="ctr" anchorCtr="0" compatLnSpc="1">
            <a:prstTxWarp prst="textNoShape">
              <a:avLst/>
            </a:prstTxWarp>
            <a:spAutoFit/>
          </a:bodyPr>
          <a:lstStyle/>
          <a:p>
            <a:pPr algn="ctr" defTabSz="914400"/>
            <a:r>
              <a:rPr lang="ja-JP" altLang="en-US" sz="2000"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ケース </a:t>
            </a:r>
            <a:r>
              <a:rPr lang="en-US" altLang="ja-JP" sz="2000" kern="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2-2</a:t>
            </a:r>
            <a:endParaRPr lang="ja-JP" altLang="en-US" sz="2000"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タイトル 1"/>
          <p:cNvSpPr txBox="1">
            <a:spLocks/>
          </p:cNvSpPr>
          <p:nvPr/>
        </p:nvSpPr>
        <p:spPr bwMode="gray">
          <a:xfrm>
            <a:off x="1802898" y="202740"/>
            <a:ext cx="7354750" cy="34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90000" tIns="47882" rIns="90000" bIns="0" numCol="1" anchor="ctr" anchorCtr="0" compatLnSpc="1">
            <a:prstTxWarp prst="textNoShape">
              <a:avLst/>
            </a:prstTxWarp>
          </a:bodyPr>
          <a:lstStyle>
            <a:lvl1pPr algn="l" defTabSz="885114" rtl="0" fontAlgn="ctr">
              <a:spcBef>
                <a:spcPct val="0"/>
              </a:spcBef>
              <a:spcAft>
                <a:spcPct val="0"/>
              </a:spcAft>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885114" rtl="0" fontAlgn="ctr">
              <a:spcBef>
                <a:spcPct val="0"/>
              </a:spcBef>
              <a:spcAft>
                <a:spcPct val="0"/>
              </a:spcAft>
              <a:defRPr kumimoji="1">
                <a:solidFill>
                  <a:schemeClr val="tx1"/>
                </a:solidFill>
                <a:latin typeface="Arial" charset="0"/>
                <a:ea typeface="ＭＳ Ｐゴシック" pitchFamily="50" charset="-128"/>
              </a:defRPr>
            </a:lvl2pPr>
            <a:lvl3pPr algn="l" defTabSz="885114" rtl="0" fontAlgn="ctr">
              <a:spcBef>
                <a:spcPct val="0"/>
              </a:spcBef>
              <a:spcAft>
                <a:spcPct val="0"/>
              </a:spcAft>
              <a:defRPr kumimoji="1">
                <a:solidFill>
                  <a:schemeClr val="tx1"/>
                </a:solidFill>
                <a:latin typeface="Arial" charset="0"/>
                <a:ea typeface="ＭＳ Ｐゴシック" pitchFamily="50" charset="-128"/>
              </a:defRPr>
            </a:lvl3pPr>
            <a:lvl4pPr algn="l" defTabSz="885114" rtl="0" fontAlgn="ctr">
              <a:spcBef>
                <a:spcPct val="0"/>
              </a:spcBef>
              <a:spcAft>
                <a:spcPct val="0"/>
              </a:spcAft>
              <a:defRPr kumimoji="1">
                <a:solidFill>
                  <a:schemeClr val="tx1"/>
                </a:solidFill>
                <a:latin typeface="Arial" charset="0"/>
                <a:ea typeface="ＭＳ Ｐゴシック" pitchFamily="50" charset="-128"/>
              </a:defRPr>
            </a:lvl4pPr>
            <a:lvl5pPr algn="l" defTabSz="885114" rtl="0" fontAlgn="ctr">
              <a:spcBef>
                <a:spcPct val="0"/>
              </a:spcBef>
              <a:spcAft>
                <a:spcPct val="0"/>
              </a:spcAft>
              <a:defRPr kumimoji="1">
                <a:solidFill>
                  <a:schemeClr val="tx1"/>
                </a:solidFill>
                <a:latin typeface="Arial" charset="0"/>
                <a:ea typeface="ＭＳ Ｐゴシック" pitchFamily="50" charset="-128"/>
              </a:defRPr>
            </a:lvl5pPr>
            <a:lvl6pPr marL="422041" algn="l" defTabSz="885114" rtl="0" fontAlgn="ctr">
              <a:spcBef>
                <a:spcPct val="0"/>
              </a:spcBef>
              <a:spcAft>
                <a:spcPct val="0"/>
              </a:spcAft>
              <a:defRPr kumimoji="1">
                <a:solidFill>
                  <a:schemeClr val="tx1"/>
                </a:solidFill>
                <a:latin typeface="Arial" charset="0"/>
                <a:ea typeface="ＭＳ Ｐゴシック" pitchFamily="50" charset="-128"/>
              </a:defRPr>
            </a:lvl6pPr>
            <a:lvl7pPr marL="844083" algn="l" defTabSz="885114" rtl="0" fontAlgn="ctr">
              <a:spcBef>
                <a:spcPct val="0"/>
              </a:spcBef>
              <a:spcAft>
                <a:spcPct val="0"/>
              </a:spcAft>
              <a:defRPr kumimoji="1">
                <a:solidFill>
                  <a:schemeClr val="tx1"/>
                </a:solidFill>
                <a:latin typeface="Arial" charset="0"/>
                <a:ea typeface="ＭＳ Ｐゴシック" pitchFamily="50" charset="-128"/>
              </a:defRPr>
            </a:lvl7pPr>
            <a:lvl8pPr marL="1266124" algn="l" defTabSz="885114" rtl="0" fontAlgn="ctr">
              <a:spcBef>
                <a:spcPct val="0"/>
              </a:spcBef>
              <a:spcAft>
                <a:spcPct val="0"/>
              </a:spcAft>
              <a:defRPr kumimoji="1">
                <a:solidFill>
                  <a:schemeClr val="tx1"/>
                </a:solidFill>
                <a:latin typeface="Arial" charset="0"/>
                <a:ea typeface="ＭＳ Ｐゴシック" pitchFamily="50" charset="-128"/>
              </a:defRPr>
            </a:lvl8pPr>
            <a:lvl9pPr marL="1688165" algn="l" defTabSz="885114" rtl="0" fontAlgn="ctr">
              <a:spcBef>
                <a:spcPct val="0"/>
              </a:spcBef>
              <a:spcAft>
                <a:spcPct val="0"/>
              </a:spcAft>
              <a:defRPr kumimoji="1">
                <a:solidFill>
                  <a:schemeClr val="tx1"/>
                </a:solidFill>
                <a:latin typeface="Arial" charset="0"/>
                <a:ea typeface="ＭＳ Ｐゴシック" pitchFamily="50" charset="-128"/>
              </a:defRPr>
            </a:lvl9pPr>
          </a:lstStyle>
          <a:p>
            <a:r>
              <a:rPr lang="en-US" altLang="ja-JP"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年後の</a:t>
            </a:r>
            <a:r>
              <a:rPr lang="en-US" altLang="ja-JP"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さん（</a:t>
            </a:r>
            <a:r>
              <a:rPr lang="en-US" altLang="ja-JP"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84</a:t>
            </a:r>
            <a:r>
              <a:rPr lang="ja-JP" altLang="en-US"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歳・女性・独居・戸建住宅に</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居住）</a:t>
            </a:r>
            <a:endParaRPr lang="ja-JP" altLang="en-US"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443448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r="1569" b="2492"/>
          <a:stretch/>
        </p:blipFill>
        <p:spPr>
          <a:xfrm>
            <a:off x="3484131" y="3135084"/>
            <a:ext cx="5305257" cy="3491348"/>
          </a:xfrm>
          <a:prstGeom prst="rect">
            <a:avLst/>
          </a:prstGeom>
        </p:spPr>
      </p:pic>
      <p:sp>
        <p:nvSpPr>
          <p:cNvPr id="8" name="コンテンツ プレースホルダー 5"/>
          <p:cNvSpPr>
            <a:spLocks noGrp="1"/>
          </p:cNvSpPr>
          <p:nvPr>
            <p:ph idx="1"/>
          </p:nvPr>
        </p:nvSpPr>
        <p:spPr bwMode="auto">
          <a:xfrm>
            <a:off x="330994" y="946150"/>
            <a:ext cx="6226824" cy="1390568"/>
          </a:xfrm>
          <a:prstGeom prst="rect">
            <a:avLst/>
          </a:prstGeom>
          <a:noFill/>
          <a:ln w="12700" cap="flat" cmpd="sng" algn="ctr">
            <a:noFill/>
            <a:prstDash val="solid"/>
            <a:round/>
            <a:headEnd type="none" w="med" len="med"/>
            <a:tailEnd type="none" w="med" len="med"/>
          </a:ln>
          <a:effectLst/>
        </p:spPr>
        <p:txBody>
          <a:bodyPr vert="horz" wrap="square" lIns="0" tIns="36000" rIns="0" bIns="0" numCol="1" rtlCol="0" anchor="t" anchorCtr="0" compatLnSpc="1">
            <a:prstTxWarp prst="textNoShape">
              <a:avLst/>
            </a:prstTxWarp>
            <a:spAutoFit/>
          </a:bodyPr>
          <a:lstStyle/>
          <a:p>
            <a:pPr marL="268288" indent="-176213" fontAlgn="base">
              <a:spcBef>
                <a:spcPts val="0"/>
              </a:spcBef>
              <a:buFont typeface="Arial" panose="020B0604020202020204" pitchFamily="34" charset="0"/>
              <a:buChar char="•"/>
            </a:pPr>
            <a:r>
              <a:rPr lang="ja-JP" altLang="en-US" sz="2000" kern="1200" spc="100" dirty="0"/>
              <a:t>娘は心配し、訪問は</a:t>
            </a:r>
            <a:r>
              <a:rPr lang="en-US" altLang="ja-JP" sz="2000" kern="1200" spc="100" dirty="0"/>
              <a:t>1</a:t>
            </a:r>
            <a:r>
              <a:rPr lang="ja-JP" altLang="en-US" sz="2000" kern="1200" spc="100" dirty="0"/>
              <a:t>ヶ月に</a:t>
            </a:r>
            <a:r>
              <a:rPr lang="en-US" altLang="ja-JP" sz="2000" kern="1200" spc="100" dirty="0"/>
              <a:t>1</a:t>
            </a:r>
            <a:r>
              <a:rPr lang="ja-JP" altLang="en-US" sz="2000" kern="1200" spc="100" dirty="0"/>
              <a:t>回に増えました</a:t>
            </a:r>
            <a:r>
              <a:rPr lang="ja-JP" altLang="en-US" sz="2000" kern="1200" spc="100" dirty="0" smtClean="0"/>
              <a:t>。</a:t>
            </a:r>
            <a:r>
              <a:rPr lang="en-US" altLang="ja-JP" sz="2000" kern="1200" spc="100" dirty="0" smtClean="0"/>
              <a:t>		</a:t>
            </a:r>
            <a:r>
              <a:rPr lang="ja-JP" altLang="en-US" sz="2000" kern="1200" spc="100" dirty="0" smtClean="0"/>
              <a:t>　　生活</a:t>
            </a:r>
            <a:r>
              <a:rPr lang="ja-JP" altLang="en-US" sz="2000" kern="1200" spc="100" dirty="0"/>
              <a:t>の中にできないことが増えてきた老いた母の姿</a:t>
            </a:r>
            <a:r>
              <a:rPr lang="ja-JP" altLang="en-US" sz="2000" kern="1200" spc="100" dirty="0" smtClean="0"/>
              <a:t>を</a:t>
            </a:r>
            <a:r>
              <a:rPr lang="ja-JP" altLang="en-US" sz="2000" kern="1200" spc="100" dirty="0"/>
              <a:t>見</a:t>
            </a:r>
            <a:r>
              <a:rPr lang="ja-JP" altLang="en-US" sz="2000" kern="1200" spc="100" dirty="0" smtClean="0"/>
              <a:t>て、</a:t>
            </a:r>
            <a:r>
              <a:rPr lang="ja-JP" altLang="en-US" sz="2000" kern="1200" spc="120" dirty="0"/>
              <a:t>娘は</a:t>
            </a:r>
            <a:r>
              <a:rPr lang="en-US" altLang="ja-JP" sz="2000" kern="1200" spc="120" dirty="0"/>
              <a:t>A</a:t>
            </a:r>
            <a:r>
              <a:rPr lang="ja-JP" altLang="en-US" sz="2000" kern="1200" spc="120" dirty="0"/>
              <a:t>さんの「この</a:t>
            </a:r>
            <a:r>
              <a:rPr lang="ja-JP" altLang="en-US" sz="2000" kern="1200" spc="120" dirty="0" smtClean="0"/>
              <a:t>ままここ</a:t>
            </a:r>
            <a:r>
              <a:rPr lang="ja-JP" altLang="en-US" sz="2000" kern="1200" spc="120" dirty="0"/>
              <a:t>で</a:t>
            </a:r>
            <a:r>
              <a:rPr lang="ja-JP" altLang="en-US" sz="2000" kern="1200" spc="120" dirty="0" smtClean="0"/>
              <a:t>暮らしたい</a:t>
            </a:r>
            <a:r>
              <a:rPr lang="ja-JP" altLang="en-US" sz="2000" kern="1200" spc="120" dirty="0"/>
              <a:t>」と</a:t>
            </a:r>
            <a:r>
              <a:rPr lang="ja-JP" altLang="en-US" sz="2000" kern="1200" spc="120" dirty="0" smtClean="0"/>
              <a:t>いう気持ちや</a:t>
            </a:r>
            <a:r>
              <a:rPr lang="ja-JP" altLang="en-US" sz="2000" kern="1200" spc="100" dirty="0" smtClean="0"/>
              <a:t>願い</a:t>
            </a:r>
            <a:r>
              <a:rPr lang="ja-JP" altLang="en-US" sz="2000" kern="1200" spc="100" dirty="0"/>
              <a:t>を</a:t>
            </a:r>
            <a:r>
              <a:rPr lang="ja-JP" altLang="en-US" sz="2000" kern="1200" spc="100" dirty="0" smtClean="0"/>
              <a:t>受け止めることができません。</a:t>
            </a:r>
            <a:endParaRPr lang="en-US" altLang="ja-JP" sz="2000" kern="1200" spc="100" dirty="0"/>
          </a:p>
        </p:txBody>
      </p:sp>
      <p:sp>
        <p:nvSpPr>
          <p:cNvPr id="9" name="スライド番号プレースホルダー 8"/>
          <p:cNvSpPr>
            <a:spLocks noGrp="1"/>
          </p:cNvSpPr>
          <p:nvPr>
            <p:ph type="sldNum" sz="quarter" idx="10"/>
          </p:nvPr>
        </p:nvSpPr>
        <p:spPr/>
        <p:txBody>
          <a:bodyPr/>
          <a:lstStyle/>
          <a:p>
            <a:fld id="{C2171CF3-814F-40AE-96B7-B6553CDCF47E}" type="slidenum">
              <a:rPr lang="en-US" altLang="ja-JP" smtClean="0"/>
              <a:pPr/>
              <a:t>18</a:t>
            </a:fld>
            <a:endParaRPr lang="en-US" altLang="ja-JP" dirty="0"/>
          </a:p>
        </p:txBody>
      </p:sp>
      <p:sp>
        <p:nvSpPr>
          <p:cNvPr id="2" name="タイトル 1"/>
          <p:cNvSpPr>
            <a:spLocks noGrp="1"/>
          </p:cNvSpPr>
          <p:nvPr>
            <p:ph type="title"/>
          </p:nvPr>
        </p:nvSpPr>
        <p:spPr>
          <a:xfrm>
            <a:off x="349250" y="206210"/>
            <a:ext cx="1440000" cy="344128"/>
          </a:xfrm>
          <a:solidFill>
            <a:schemeClr val="tx1">
              <a:lumMod val="50000"/>
              <a:lumOff val="50000"/>
            </a:scheme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72000" tIns="36000" rIns="72000" bIns="0" numCol="1" rtlCol="0" anchor="ctr" anchorCtr="0" compatLnSpc="1">
            <a:prstTxWarp prst="textNoShape">
              <a:avLst/>
            </a:prstTxWarp>
            <a:spAutoFit/>
          </a:bodyPr>
          <a:lstStyle/>
          <a:p>
            <a:pPr algn="ctr" defTabSz="914400"/>
            <a:r>
              <a:rPr lang="ja-JP" altLang="en-US" sz="2000"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ケース </a:t>
            </a:r>
            <a:r>
              <a:rPr lang="en-US" altLang="ja-JP" sz="2000" kern="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2-3</a:t>
            </a:r>
            <a:endParaRPr lang="ja-JP" altLang="en-US" sz="2000"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タイトル 1"/>
          <p:cNvSpPr txBox="1">
            <a:spLocks/>
          </p:cNvSpPr>
          <p:nvPr/>
        </p:nvSpPr>
        <p:spPr bwMode="gray">
          <a:xfrm>
            <a:off x="1802898" y="202740"/>
            <a:ext cx="7354750" cy="34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90000" tIns="47882" rIns="90000" bIns="0" numCol="1" anchor="ctr" anchorCtr="0" compatLnSpc="1">
            <a:prstTxWarp prst="textNoShape">
              <a:avLst/>
            </a:prstTxWarp>
          </a:bodyPr>
          <a:lstStyle>
            <a:lvl1pPr algn="l" defTabSz="885114" rtl="0" fontAlgn="ctr">
              <a:spcBef>
                <a:spcPct val="0"/>
              </a:spcBef>
              <a:spcAft>
                <a:spcPct val="0"/>
              </a:spcAft>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885114" rtl="0" fontAlgn="ctr">
              <a:spcBef>
                <a:spcPct val="0"/>
              </a:spcBef>
              <a:spcAft>
                <a:spcPct val="0"/>
              </a:spcAft>
              <a:defRPr kumimoji="1">
                <a:solidFill>
                  <a:schemeClr val="tx1"/>
                </a:solidFill>
                <a:latin typeface="Arial" charset="0"/>
                <a:ea typeface="ＭＳ Ｐゴシック" pitchFamily="50" charset="-128"/>
              </a:defRPr>
            </a:lvl2pPr>
            <a:lvl3pPr algn="l" defTabSz="885114" rtl="0" fontAlgn="ctr">
              <a:spcBef>
                <a:spcPct val="0"/>
              </a:spcBef>
              <a:spcAft>
                <a:spcPct val="0"/>
              </a:spcAft>
              <a:defRPr kumimoji="1">
                <a:solidFill>
                  <a:schemeClr val="tx1"/>
                </a:solidFill>
                <a:latin typeface="Arial" charset="0"/>
                <a:ea typeface="ＭＳ Ｐゴシック" pitchFamily="50" charset="-128"/>
              </a:defRPr>
            </a:lvl3pPr>
            <a:lvl4pPr algn="l" defTabSz="885114" rtl="0" fontAlgn="ctr">
              <a:spcBef>
                <a:spcPct val="0"/>
              </a:spcBef>
              <a:spcAft>
                <a:spcPct val="0"/>
              </a:spcAft>
              <a:defRPr kumimoji="1">
                <a:solidFill>
                  <a:schemeClr val="tx1"/>
                </a:solidFill>
                <a:latin typeface="Arial" charset="0"/>
                <a:ea typeface="ＭＳ Ｐゴシック" pitchFamily="50" charset="-128"/>
              </a:defRPr>
            </a:lvl4pPr>
            <a:lvl5pPr algn="l" defTabSz="885114" rtl="0" fontAlgn="ctr">
              <a:spcBef>
                <a:spcPct val="0"/>
              </a:spcBef>
              <a:spcAft>
                <a:spcPct val="0"/>
              </a:spcAft>
              <a:defRPr kumimoji="1">
                <a:solidFill>
                  <a:schemeClr val="tx1"/>
                </a:solidFill>
                <a:latin typeface="Arial" charset="0"/>
                <a:ea typeface="ＭＳ Ｐゴシック" pitchFamily="50" charset="-128"/>
              </a:defRPr>
            </a:lvl5pPr>
            <a:lvl6pPr marL="422041" algn="l" defTabSz="885114" rtl="0" fontAlgn="ctr">
              <a:spcBef>
                <a:spcPct val="0"/>
              </a:spcBef>
              <a:spcAft>
                <a:spcPct val="0"/>
              </a:spcAft>
              <a:defRPr kumimoji="1">
                <a:solidFill>
                  <a:schemeClr val="tx1"/>
                </a:solidFill>
                <a:latin typeface="Arial" charset="0"/>
                <a:ea typeface="ＭＳ Ｐゴシック" pitchFamily="50" charset="-128"/>
              </a:defRPr>
            </a:lvl6pPr>
            <a:lvl7pPr marL="844083" algn="l" defTabSz="885114" rtl="0" fontAlgn="ctr">
              <a:spcBef>
                <a:spcPct val="0"/>
              </a:spcBef>
              <a:spcAft>
                <a:spcPct val="0"/>
              </a:spcAft>
              <a:defRPr kumimoji="1">
                <a:solidFill>
                  <a:schemeClr val="tx1"/>
                </a:solidFill>
                <a:latin typeface="Arial" charset="0"/>
                <a:ea typeface="ＭＳ Ｐゴシック" pitchFamily="50" charset="-128"/>
              </a:defRPr>
            </a:lvl7pPr>
            <a:lvl8pPr marL="1266124" algn="l" defTabSz="885114" rtl="0" fontAlgn="ctr">
              <a:spcBef>
                <a:spcPct val="0"/>
              </a:spcBef>
              <a:spcAft>
                <a:spcPct val="0"/>
              </a:spcAft>
              <a:defRPr kumimoji="1">
                <a:solidFill>
                  <a:schemeClr val="tx1"/>
                </a:solidFill>
                <a:latin typeface="Arial" charset="0"/>
                <a:ea typeface="ＭＳ Ｐゴシック" pitchFamily="50" charset="-128"/>
              </a:defRPr>
            </a:lvl8pPr>
            <a:lvl9pPr marL="1688165" algn="l" defTabSz="885114" rtl="0" fontAlgn="ctr">
              <a:spcBef>
                <a:spcPct val="0"/>
              </a:spcBef>
              <a:spcAft>
                <a:spcPct val="0"/>
              </a:spcAft>
              <a:defRPr kumimoji="1">
                <a:solidFill>
                  <a:schemeClr val="tx1"/>
                </a:solidFill>
                <a:latin typeface="Arial" charset="0"/>
                <a:ea typeface="ＭＳ Ｐゴシック" pitchFamily="50" charset="-128"/>
              </a:defRPr>
            </a:lvl9pPr>
          </a:lstStyle>
          <a:p>
            <a:r>
              <a:rPr lang="en-US" altLang="ja-JP"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年後の</a:t>
            </a:r>
            <a:r>
              <a:rPr lang="en-US" altLang="ja-JP"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さん（</a:t>
            </a:r>
            <a:r>
              <a:rPr lang="en-US" altLang="ja-JP"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84</a:t>
            </a:r>
            <a:r>
              <a:rPr lang="ja-JP" altLang="en-US"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歳・女性・独居・戸建住宅に</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居住）</a:t>
            </a:r>
            <a:endParaRPr lang="ja-JP" altLang="en-US"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コンテンツ プレースホルダー 5"/>
          <p:cNvSpPr txBox="1">
            <a:spLocks/>
          </p:cNvSpPr>
          <p:nvPr/>
        </p:nvSpPr>
        <p:spPr bwMode="auto">
          <a:xfrm>
            <a:off x="330994" y="2454601"/>
            <a:ext cx="3437442" cy="2406231"/>
          </a:xfrm>
          <a:prstGeom prst="rect">
            <a:avLst/>
          </a:prstGeom>
          <a:noFill/>
          <a:ln w="127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0" bIns="0" numCol="1" rtlCol="0" anchor="t" anchorCtr="0" compatLnSpc="1">
            <a:prstTxWarp prst="textNoShape">
              <a:avLst/>
            </a:prstTxWarp>
            <a:spAutoFit/>
          </a:bodyPr>
          <a:lstStyle>
            <a:lvl1pPr marL="165593" indent="-165593" algn="l" defTabSz="885114" rtl="0" fontAlgn="ctr">
              <a:lnSpc>
                <a:spcPct val="110000"/>
              </a:lnSpc>
              <a:spcBef>
                <a:spcPct val="30000"/>
              </a:spcBef>
              <a:spcAft>
                <a:spcPct val="30000"/>
              </a:spcAft>
              <a:buClr>
                <a:srgbClr val="A30B1A"/>
              </a:buClr>
              <a:buFont typeface="Wingdings" pitchFamily="2" charset="2"/>
              <a:buChar char="n"/>
              <a:defRPr kumimoji="1" sz="1292">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175851" algn="l" defTabSz="885114" rtl="0" fontAlgn="ctr">
              <a:lnSpc>
                <a:spcPct val="110000"/>
              </a:lnSpc>
              <a:spcBef>
                <a:spcPct val="10000"/>
              </a:spcBef>
              <a:spcAft>
                <a:spcPct val="10000"/>
              </a:spcAft>
              <a:buClr>
                <a:srgbClr val="969696"/>
              </a:buClr>
              <a:buSzPct val="80000"/>
              <a:buFont typeface="Wingdings" pitchFamily="2" charset="2"/>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354632" indent="-165593" algn="l" defTabSz="885114" rtl="0" fontAlgn="ctr">
              <a:lnSpc>
                <a:spcPct val="110000"/>
              </a:lnSpc>
              <a:spcBef>
                <a:spcPct val="10000"/>
              </a:spcBef>
              <a:spcAft>
                <a:spcPct val="10000"/>
              </a:spcAft>
              <a:buClr>
                <a:srgbClr val="87867E"/>
              </a:buClr>
              <a:buFont typeface="Wingdings" pitchFamily="2" charset="2"/>
              <a:buChar char="n"/>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363424" algn="l" defTabSz="885114" rtl="0" fontAlgn="ctr">
              <a:lnSpc>
                <a:spcPct val="110000"/>
              </a:lnSpc>
              <a:spcBef>
                <a:spcPct val="10000"/>
              </a:spcBef>
              <a:spcAft>
                <a:spcPct val="10000"/>
              </a:spcAft>
              <a:buClr>
                <a:schemeClr val="tx1"/>
              </a:buClr>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492382" indent="-124561" algn="l" defTabSz="885114" rtl="0" fontAlgn="base">
              <a:lnSpc>
                <a:spcPct val="110000"/>
              </a:lnSpc>
              <a:spcBef>
                <a:spcPct val="10000"/>
              </a:spcBef>
              <a:spcAft>
                <a:spcPct val="10000"/>
              </a:spcAft>
              <a:buClr>
                <a:srgbClr val="87867E"/>
              </a:buClr>
              <a:buChar char="•"/>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914423"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6pPr>
            <a:lvl7pPr marL="1336464"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7pPr>
            <a:lvl8pPr marL="1758506"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8pPr>
            <a:lvl9pPr marL="2180547"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9pPr>
          </a:lstStyle>
          <a:p>
            <a:pPr marL="268288" indent="-176213" fontAlgn="base">
              <a:spcBef>
                <a:spcPts val="0"/>
              </a:spcBef>
              <a:buFont typeface="Arial" panose="020B0604020202020204" pitchFamily="34" charset="0"/>
              <a:buChar char="•"/>
            </a:pPr>
            <a:r>
              <a:rPr lang="ja-JP" altLang="en-US" sz="2000" kern="1200" spc="100" dirty="0" smtClean="0"/>
              <a:t>先日、</a:t>
            </a:r>
            <a:r>
              <a:rPr lang="en-US" altLang="ja-JP" sz="2000" kern="1200" spc="100" dirty="0" smtClean="0"/>
              <a:t>A</a:t>
            </a:r>
            <a:r>
              <a:rPr lang="ja-JP" altLang="en-US" sz="2000" kern="1200" spc="100" dirty="0" err="1" smtClean="0"/>
              <a:t>さんが</a:t>
            </a:r>
            <a:r>
              <a:rPr lang="ja-JP" altLang="en-US" sz="2000" kern="1200" spc="100" dirty="0" smtClean="0"/>
              <a:t>ガスコンロを消し忘れたことを知った娘は激しく動揺しました。</a:t>
            </a:r>
            <a:r>
              <a:rPr lang="en-US" altLang="ja-JP" sz="2000" spc="100" dirty="0"/>
              <a:t>	</a:t>
            </a:r>
            <a:r>
              <a:rPr lang="ja-JP" altLang="en-US" sz="2000" spc="100" dirty="0" smtClean="0"/>
              <a:t>　　　</a:t>
            </a:r>
            <a:r>
              <a:rPr lang="ja-JP" altLang="en-US" sz="2000" kern="1200" spc="100" dirty="0" smtClean="0"/>
              <a:t>「一人暮らしなどとんでもない、私たちと一緒に暮らそう、　　</a:t>
            </a:r>
            <a:r>
              <a:rPr lang="ja-JP" altLang="en-US" sz="2000" kern="1200" dirty="0" smtClean="0"/>
              <a:t>もしくは</a:t>
            </a:r>
            <a:r>
              <a:rPr lang="ja-JP" altLang="en-US" sz="2000" kern="1200" spc="100" dirty="0" smtClean="0"/>
              <a:t>病院を探そう」</a:t>
            </a:r>
            <a:r>
              <a:rPr lang="en-US" altLang="ja-JP" sz="2000" kern="1200" spc="100" dirty="0" smtClean="0"/>
              <a:t>	</a:t>
            </a:r>
            <a:r>
              <a:rPr lang="ja-JP" altLang="en-US" sz="2000" kern="1200" spc="100" dirty="0" smtClean="0"/>
              <a:t>　　　　と猛反対を始めました。</a:t>
            </a:r>
            <a:endParaRPr lang="en-US" altLang="ja-JP" sz="2000" kern="1200" spc="100" dirty="0"/>
          </a:p>
        </p:txBody>
      </p:sp>
    </p:spTree>
    <p:extLst>
      <p:ext uri="{BB962C8B-B14F-4D97-AF65-F5344CB8AC3E}">
        <p14:creationId xmlns:p14="http://schemas.microsoft.com/office/powerpoint/2010/main" val="3160935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46075" y="332657"/>
            <a:ext cx="8431214" cy="6023701"/>
          </a:xfrm>
        </p:spPr>
        <p:txBody>
          <a:bodyPr anchor="b" anchorCtr="0">
            <a:normAutofit/>
          </a:bodyPr>
          <a:lstStyle/>
          <a:p>
            <a:pPr marL="0" indent="0">
              <a:buNone/>
            </a:pPr>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ご注意</a:t>
            </a:r>
            <a:r>
              <a:rPr kumimoji="1" lang="en-US" altLang="ja-JP" sz="1400" dirty="0" smtClean="0">
                <a:latin typeface="Meiryo UI" panose="020B0604030504040204" pitchFamily="50" charset="-128"/>
                <a:ea typeface="Meiryo UI" panose="020B0604030504040204" pitchFamily="50" charset="-128"/>
              </a:rPr>
              <a:t>】</a:t>
            </a:r>
          </a:p>
          <a:p>
            <a:pPr marL="0" indent="0">
              <a:buNone/>
            </a:pPr>
            <a:r>
              <a:rPr kumimoji="1" lang="ja-JP" altLang="en-US" sz="1400" dirty="0" smtClean="0">
                <a:latin typeface="Meiryo UI" panose="020B0604030504040204" pitchFamily="50" charset="-128"/>
                <a:ea typeface="Meiryo UI" panose="020B0604030504040204" pitchFamily="50" charset="-128"/>
              </a:rPr>
              <a:t>本スライドは、「</a:t>
            </a:r>
            <a:r>
              <a:rPr lang="ja-JP" altLang="en-US" sz="1400" dirty="0" smtClean="0">
                <a:latin typeface="Meiryo UI" panose="020B0604030504040204" pitchFamily="50" charset="-128"/>
                <a:ea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rPr>
              <a:t>29</a:t>
            </a:r>
            <a:r>
              <a:rPr lang="ja-JP" altLang="en-US" sz="1400" dirty="0">
                <a:latin typeface="Meiryo UI" panose="020B0604030504040204" pitchFamily="50" charset="-128"/>
                <a:ea typeface="Meiryo UI" panose="020B0604030504040204" pitchFamily="50" charset="-128"/>
              </a:rPr>
              <a:t>年度　老人保健事業推進費等補助</a:t>
            </a:r>
            <a:r>
              <a:rPr lang="ja-JP" altLang="en-US" sz="1400" dirty="0" smtClean="0">
                <a:latin typeface="Meiryo UI" panose="020B0604030504040204" pitchFamily="50" charset="-128"/>
                <a:ea typeface="Meiryo UI" panose="020B0604030504040204" pitchFamily="50" charset="-128"/>
              </a:rPr>
              <a:t>金老人</a:t>
            </a:r>
            <a:r>
              <a:rPr lang="ja-JP" altLang="en-US" sz="1400" dirty="0">
                <a:latin typeface="Meiryo UI" panose="020B0604030504040204" pitchFamily="50" charset="-128"/>
                <a:ea typeface="Meiryo UI" panose="020B0604030504040204" pitchFamily="50" charset="-128"/>
              </a:rPr>
              <a:t>保健健康増進等</a:t>
            </a:r>
            <a:r>
              <a:rPr lang="ja-JP" altLang="en-US" sz="1400" dirty="0" smtClean="0">
                <a:latin typeface="Meiryo UI" panose="020B0604030504040204" pitchFamily="50" charset="-128"/>
                <a:ea typeface="Meiryo UI" panose="020B0604030504040204" pitchFamily="50" charset="-128"/>
              </a:rPr>
              <a:t>事業地域</a:t>
            </a:r>
            <a:r>
              <a:rPr lang="ja-JP" altLang="en-US" sz="1400" dirty="0">
                <a:latin typeface="Meiryo UI" panose="020B0604030504040204" pitchFamily="50" charset="-128"/>
                <a:ea typeface="Meiryo UI" panose="020B0604030504040204" pitchFamily="50" charset="-128"/>
              </a:rPr>
              <a:t>包括ケア推進に</a:t>
            </a:r>
            <a:r>
              <a:rPr lang="ja-JP" altLang="en-US" sz="1400" dirty="0" smtClean="0">
                <a:latin typeface="Meiryo UI" panose="020B0604030504040204" pitchFamily="50" charset="-128"/>
                <a:ea typeface="Meiryo UI" panose="020B0604030504040204" pitchFamily="50" charset="-128"/>
              </a:rPr>
              <a:t>向けた総合的</a:t>
            </a:r>
            <a:r>
              <a:rPr lang="ja-JP" altLang="en-US" sz="1400" dirty="0">
                <a:latin typeface="Meiryo UI" panose="020B0604030504040204" pitchFamily="50" charset="-128"/>
                <a:ea typeface="Meiryo UI" panose="020B0604030504040204" pitchFamily="50" charset="-128"/>
              </a:rPr>
              <a:t>な自治体職員研修・支援体制に関する調査</a:t>
            </a:r>
            <a:r>
              <a:rPr lang="ja-JP" altLang="en-US" sz="1400" dirty="0" smtClean="0">
                <a:latin typeface="Meiryo UI" panose="020B0604030504040204" pitchFamily="50" charset="-128"/>
                <a:ea typeface="Meiryo UI" panose="020B0604030504040204" pitchFamily="50" charset="-128"/>
              </a:rPr>
              <a:t>研究」（㈱富士通総研）の成果品である研修資料の一部として作成されたものです。</a:t>
            </a:r>
            <a:endParaRPr lang="en-US" altLang="ja-JP" sz="1400" dirty="0" smtClean="0">
              <a:latin typeface="Meiryo UI" panose="020B0604030504040204" pitchFamily="50" charset="-128"/>
              <a:ea typeface="Meiryo UI" panose="020B0604030504040204" pitchFamily="50" charset="-128"/>
            </a:endParaRPr>
          </a:p>
          <a:p>
            <a:pPr marL="0" indent="0">
              <a:buNone/>
            </a:pPr>
            <a:r>
              <a:rPr lang="ja-JP" altLang="en-US" sz="1400" dirty="0" smtClean="0">
                <a:latin typeface="Meiryo UI" panose="020B0604030504040204" pitchFamily="50" charset="-128"/>
                <a:ea typeface="Meiryo UI" panose="020B0604030504040204" pitchFamily="50" charset="-128"/>
              </a:rPr>
              <a:t>利用にあたっては、同報告書で示している研修プログラム・研修、本スライドのノート部分を参考にお使いください。</a:t>
            </a:r>
            <a:endParaRPr lang="en-US" altLang="ja-JP" sz="1400" dirty="0" smtClean="0">
              <a:latin typeface="Meiryo UI" panose="020B0604030504040204" pitchFamily="50" charset="-128"/>
              <a:ea typeface="Meiryo UI" panose="020B0604030504040204" pitchFamily="50" charset="-128"/>
            </a:endParaRPr>
          </a:p>
          <a:p>
            <a:pPr marL="0" indent="0">
              <a:buNone/>
            </a:pPr>
            <a:endParaRPr lang="ja-JP" altLang="en-US" sz="1400" dirty="0">
              <a:latin typeface="Meiryo UI" panose="020B0604030504040204" pitchFamily="50" charset="-128"/>
              <a:ea typeface="Meiryo UI" panose="020B0604030504040204" pitchFamily="50" charset="-128"/>
            </a:endParaRPr>
          </a:p>
          <a:p>
            <a:pPr marL="0" indent="0">
              <a:buNone/>
            </a:pPr>
            <a:r>
              <a:rPr lang="ja-JP" altLang="en-US" sz="1400" dirty="0" smtClean="0">
                <a:latin typeface="Meiryo UI" panose="020B0604030504040204" pitchFamily="50" charset="-128"/>
                <a:ea typeface="Meiryo UI" panose="020B0604030504040204" pitchFamily="50" charset="-128"/>
              </a:rPr>
              <a:t>報告書ＵＲＬ：</a:t>
            </a:r>
            <a:r>
              <a:rPr lang="en-US" altLang="ja-JP" sz="1400" dirty="0">
                <a:latin typeface="Meiryo UI" panose="020B0604030504040204" pitchFamily="50" charset="-128"/>
                <a:ea typeface="Meiryo UI" panose="020B0604030504040204" pitchFamily="50" charset="-128"/>
              </a:rPr>
              <a:t>http://www.fujitsu.com/jp/group/fri/report/elderly-health/2017chiikihoukatsucare.html </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1483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b="2988"/>
          <a:stretch/>
        </p:blipFill>
        <p:spPr>
          <a:xfrm>
            <a:off x="6309328" y="3728852"/>
            <a:ext cx="2467960" cy="2838204"/>
          </a:xfrm>
          <a:prstGeom prst="rect">
            <a:avLst/>
          </a:prstGeom>
        </p:spPr>
      </p:pic>
      <p:sp>
        <p:nvSpPr>
          <p:cNvPr id="9" name="コンテンツ プレースホルダー 5"/>
          <p:cNvSpPr txBox="1">
            <a:spLocks/>
          </p:cNvSpPr>
          <p:nvPr/>
        </p:nvSpPr>
        <p:spPr bwMode="auto">
          <a:xfrm>
            <a:off x="346075" y="946150"/>
            <a:ext cx="8431213" cy="2590897"/>
          </a:xfrm>
          <a:prstGeom prst="rect">
            <a:avLst/>
          </a:prstGeom>
          <a:noFill/>
          <a:ln w="127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0" bIns="0" numCol="1" rtlCol="0" anchor="t" anchorCtr="0" compatLnSpc="1">
            <a:prstTxWarp prst="textNoShape">
              <a:avLst/>
            </a:prstTxWarp>
            <a:spAutoFit/>
          </a:bodyPr>
          <a:lstStyle>
            <a:lvl1pPr marL="165593" indent="-165593" algn="l" defTabSz="885114" rtl="0" fontAlgn="ctr">
              <a:lnSpc>
                <a:spcPct val="110000"/>
              </a:lnSpc>
              <a:spcBef>
                <a:spcPct val="30000"/>
              </a:spcBef>
              <a:spcAft>
                <a:spcPct val="30000"/>
              </a:spcAft>
              <a:buClr>
                <a:srgbClr val="A30B1A"/>
              </a:buClr>
              <a:buFont typeface="Wingdings" pitchFamily="2" charset="2"/>
              <a:buChar char="n"/>
              <a:defRPr kumimoji="1" sz="1292">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175851" algn="l" defTabSz="885114" rtl="0" fontAlgn="ctr">
              <a:lnSpc>
                <a:spcPct val="110000"/>
              </a:lnSpc>
              <a:spcBef>
                <a:spcPct val="10000"/>
              </a:spcBef>
              <a:spcAft>
                <a:spcPct val="10000"/>
              </a:spcAft>
              <a:buClr>
                <a:srgbClr val="969696"/>
              </a:buClr>
              <a:buSzPct val="80000"/>
              <a:buFont typeface="Wingdings" pitchFamily="2" charset="2"/>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354632" indent="-165593" algn="l" defTabSz="885114" rtl="0" fontAlgn="ctr">
              <a:lnSpc>
                <a:spcPct val="110000"/>
              </a:lnSpc>
              <a:spcBef>
                <a:spcPct val="10000"/>
              </a:spcBef>
              <a:spcAft>
                <a:spcPct val="10000"/>
              </a:spcAft>
              <a:buClr>
                <a:srgbClr val="87867E"/>
              </a:buClr>
              <a:buFont typeface="Wingdings" pitchFamily="2" charset="2"/>
              <a:buChar char="n"/>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363424" algn="l" defTabSz="885114" rtl="0" fontAlgn="ctr">
              <a:lnSpc>
                <a:spcPct val="110000"/>
              </a:lnSpc>
              <a:spcBef>
                <a:spcPct val="10000"/>
              </a:spcBef>
              <a:spcAft>
                <a:spcPct val="10000"/>
              </a:spcAft>
              <a:buClr>
                <a:schemeClr val="tx1"/>
              </a:buClr>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492382" indent="-124561" algn="l" defTabSz="885114" rtl="0" fontAlgn="base">
              <a:lnSpc>
                <a:spcPct val="110000"/>
              </a:lnSpc>
              <a:spcBef>
                <a:spcPct val="10000"/>
              </a:spcBef>
              <a:spcAft>
                <a:spcPct val="10000"/>
              </a:spcAft>
              <a:buClr>
                <a:srgbClr val="87867E"/>
              </a:buClr>
              <a:buChar char="•"/>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914423"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6pPr>
            <a:lvl7pPr marL="1336464"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7pPr>
            <a:lvl8pPr marL="1758506"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8pPr>
            <a:lvl9pPr marL="2180547"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9pPr>
          </a:lstStyle>
          <a:p>
            <a:pPr marL="268288" indent="-176213" fontAlgn="base">
              <a:spcBef>
                <a:spcPts val="0"/>
              </a:spcBef>
              <a:buFont typeface="Arial" panose="020B0604020202020204" pitchFamily="34" charset="0"/>
              <a:buChar char="•"/>
            </a:pPr>
            <a:r>
              <a:rPr lang="en-US" altLang="ja-JP" sz="2000" spc="100" dirty="0"/>
              <a:t>A</a:t>
            </a:r>
            <a:r>
              <a:rPr lang="ja-JP" altLang="en-US" sz="2000" spc="100" dirty="0"/>
              <a:t>さんは、馴染んだ家や大事な庭、コーラス</a:t>
            </a:r>
            <a:r>
              <a:rPr lang="ja-JP" altLang="en-US" sz="2000" spc="100" dirty="0" smtClean="0"/>
              <a:t>やバラの仲間と</a:t>
            </a:r>
            <a:r>
              <a:rPr lang="ja-JP" altLang="en-US" sz="2000" spc="100" dirty="0"/>
              <a:t>離れるのが嫌です</a:t>
            </a:r>
            <a:r>
              <a:rPr lang="ja-JP" altLang="en-US" sz="2000" spc="100" dirty="0" smtClean="0"/>
              <a:t>。</a:t>
            </a:r>
            <a:r>
              <a:rPr lang="ja-JP" altLang="en-US" sz="2000" spc="100" dirty="0"/>
              <a:t>　</a:t>
            </a:r>
            <a:r>
              <a:rPr lang="ja-JP" altLang="en-US" sz="2000" spc="100" dirty="0" smtClean="0"/>
              <a:t>　　迷惑</a:t>
            </a:r>
            <a:r>
              <a:rPr lang="ja-JP" altLang="en-US" sz="2000" spc="100" dirty="0"/>
              <a:t>はかけたくないし</a:t>
            </a:r>
            <a:r>
              <a:rPr lang="ja-JP" altLang="en-US" sz="2000" spc="100" dirty="0" smtClean="0"/>
              <a:t>、体調</a:t>
            </a:r>
            <a:r>
              <a:rPr lang="ja-JP" altLang="en-US" sz="2000" spc="100" dirty="0"/>
              <a:t>が悪い</a:t>
            </a:r>
            <a:r>
              <a:rPr lang="ja-JP" altLang="en-US" sz="2000" spc="100" dirty="0" smtClean="0"/>
              <a:t>日も増えたけれど、今すぐに入院</a:t>
            </a:r>
            <a:r>
              <a:rPr lang="ja-JP" altLang="en-US" sz="2000" spc="100" dirty="0"/>
              <a:t>が必要</a:t>
            </a:r>
            <a:r>
              <a:rPr lang="ja-JP" altLang="en-US" sz="2000" spc="100" dirty="0" smtClean="0"/>
              <a:t>とも思えず、</a:t>
            </a:r>
            <a:r>
              <a:rPr lang="ja-JP" altLang="en-US" sz="2000" spc="100" dirty="0"/>
              <a:t>気にかけて様子を見に来てくれる</a:t>
            </a:r>
            <a:r>
              <a:rPr lang="ja-JP" altLang="en-US" sz="2000" spc="100" dirty="0" smtClean="0"/>
              <a:t>ご近所や仲間もいます。</a:t>
            </a:r>
            <a:endParaRPr lang="en-US" altLang="ja-JP" sz="2000" spc="100" dirty="0" smtClean="0"/>
          </a:p>
          <a:p>
            <a:pPr marL="268288" indent="-176213" fontAlgn="base">
              <a:spcBef>
                <a:spcPts val="0"/>
              </a:spcBef>
              <a:buFont typeface="Arial" panose="020B0604020202020204" pitchFamily="34" charset="0"/>
              <a:buChar char="•"/>
            </a:pPr>
            <a:r>
              <a:rPr lang="ja-JP" altLang="en-US" sz="2000" spc="140" dirty="0" smtClean="0"/>
              <a:t>自分</a:t>
            </a:r>
            <a:r>
              <a:rPr lang="ja-JP" altLang="en-US" sz="2000" spc="140" dirty="0"/>
              <a:t>でも</a:t>
            </a:r>
            <a:r>
              <a:rPr lang="ja-JP" altLang="en-US" sz="2000" spc="140" dirty="0" smtClean="0"/>
              <a:t>ショックだったので、</a:t>
            </a:r>
            <a:r>
              <a:rPr lang="ja-JP" altLang="en-US" sz="2000" spc="140" dirty="0"/>
              <a:t>ガスコンロは電気コンロに変える等して、本当に難しくなる</a:t>
            </a:r>
            <a:r>
              <a:rPr lang="ja-JP" altLang="en-US" sz="2000" spc="140" dirty="0" smtClean="0"/>
              <a:t>まで、</a:t>
            </a:r>
            <a:r>
              <a:rPr lang="ja-JP" altLang="en-US" sz="2000" spc="140" dirty="0"/>
              <a:t>この家、せめてこの町には居たい、と思っています</a:t>
            </a:r>
            <a:r>
              <a:rPr lang="ja-JP" altLang="en-US" sz="2000" spc="140" dirty="0" smtClean="0"/>
              <a:t>。</a:t>
            </a:r>
            <a:endParaRPr lang="en-US" altLang="ja-JP" sz="2000" spc="140" dirty="0" smtClean="0"/>
          </a:p>
          <a:p>
            <a:pPr marL="268288" indent="-176213" fontAlgn="base">
              <a:spcBef>
                <a:spcPts val="0"/>
              </a:spcBef>
              <a:buFont typeface="Arial" panose="020B0604020202020204" pitchFamily="34" charset="0"/>
              <a:buChar char="•"/>
            </a:pPr>
            <a:r>
              <a:rPr lang="ja-JP" altLang="en-US" sz="2000" spc="100" dirty="0" smtClean="0"/>
              <a:t>娘</a:t>
            </a:r>
            <a:r>
              <a:rPr lang="ja-JP" altLang="en-US" sz="2000" spc="100" dirty="0"/>
              <a:t>とは、万が一も含む本音の話をしたいのですが</a:t>
            </a:r>
            <a:r>
              <a:rPr lang="ja-JP" altLang="en-US" sz="2000" spc="100" dirty="0" smtClean="0"/>
              <a:t>、すぐ</a:t>
            </a:r>
            <a:r>
              <a:rPr lang="ja-JP" altLang="en-US" sz="2000" spc="100" dirty="0"/>
              <a:t>に「縁起でもない」</a:t>
            </a:r>
            <a:r>
              <a:rPr lang="ja-JP" altLang="en-US" sz="2000" spc="100" dirty="0" smtClean="0"/>
              <a:t>、　「</a:t>
            </a:r>
            <a:r>
              <a:rPr lang="ja-JP" altLang="en-US" sz="2000" spc="100" dirty="0"/>
              <a:t>わがままだ」と、最近は言い合いばかりになり、とても悲しく思っています</a:t>
            </a:r>
            <a:r>
              <a:rPr lang="ja-JP" altLang="en-US" sz="2000" spc="100" dirty="0" smtClean="0"/>
              <a:t>。</a:t>
            </a:r>
            <a:endParaRPr lang="ja-JP" altLang="en-US" sz="2000" spc="100" dirty="0"/>
          </a:p>
        </p:txBody>
      </p:sp>
      <p:sp>
        <p:nvSpPr>
          <p:cNvPr id="10" name="コンテンツ プレースホルダー 5"/>
          <p:cNvSpPr txBox="1">
            <a:spLocks/>
          </p:cNvSpPr>
          <p:nvPr/>
        </p:nvSpPr>
        <p:spPr bwMode="auto">
          <a:xfrm>
            <a:off x="630851" y="3956498"/>
            <a:ext cx="5262956" cy="1756992"/>
          </a:xfrm>
          <a:prstGeom prst="rect">
            <a:avLst/>
          </a:prstGeom>
          <a:solidFill>
            <a:schemeClr val="accent6">
              <a:lumMod val="20000"/>
              <a:lumOff val="80000"/>
            </a:schemeClr>
          </a:solidFill>
          <a:ln w="38100">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108000" tIns="108000" rIns="108000" bIns="108000" numCol="1" rtlCol="0" anchor="ctr" anchorCtr="0" compatLnSpc="1">
            <a:prstTxWarp prst="textNoShape">
              <a:avLst/>
            </a:prstTxWarp>
            <a:spAutoFit/>
          </a:bodyPr>
          <a:lstStyle>
            <a:defPPr>
              <a:defRPr lang="ja-JP"/>
            </a:defPPr>
            <a:lvl1pPr marL="92075" indent="0" algn="l" defTabSz="885114" fontAlgn="base">
              <a:lnSpc>
                <a:spcPts val="3000"/>
              </a:lnSpc>
              <a:spcBef>
                <a:spcPts val="0"/>
              </a:spcBef>
              <a:spcAft>
                <a:spcPts val="0"/>
              </a:spcAft>
              <a:buClr>
                <a:srgbClr val="A30B1A"/>
              </a:buClr>
              <a:buFont typeface="Wingdings" pitchFamily="2" charset="2"/>
              <a:buNone/>
              <a:defRPr sz="2000" b="1" kern="0">
                <a:solidFill>
                  <a:srgbClr val="C00000"/>
                </a:solidFill>
                <a:latin typeface="Meiryo UI" panose="020B0604030504040204" pitchFamily="50" charset="-128"/>
                <a:ea typeface="Meiryo UI" panose="020B0604030504040204" pitchFamily="50" charset="-128"/>
                <a:cs typeface="Meiryo UI" panose="020B0604030504040204" pitchFamily="50" charset="-128"/>
              </a:defRPr>
            </a:lvl1pPr>
            <a:lvl2pPr marL="175851" algn="l" defTabSz="885114">
              <a:lnSpc>
                <a:spcPct val="110000"/>
              </a:lnSpc>
              <a:spcBef>
                <a:spcPct val="10000"/>
              </a:spcBef>
              <a:spcAft>
                <a:spcPct val="10000"/>
              </a:spcAft>
              <a:buClr>
                <a:srgbClr val="969696"/>
              </a:buClr>
              <a:buSzPct val="80000"/>
              <a:buFont typeface="Wingdings" pitchFamily="2" charset="2"/>
              <a:defRPr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354632" indent="-165593" algn="l" defTabSz="885114">
              <a:lnSpc>
                <a:spcPct val="110000"/>
              </a:lnSpc>
              <a:spcBef>
                <a:spcPct val="10000"/>
              </a:spcBef>
              <a:spcAft>
                <a:spcPct val="10000"/>
              </a:spcAft>
              <a:buClr>
                <a:srgbClr val="87867E"/>
              </a:buClr>
              <a:buFont typeface="Wingdings" pitchFamily="2" charset="2"/>
              <a:buChar char="n"/>
              <a:defRPr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363424" algn="l" defTabSz="885114">
              <a:lnSpc>
                <a:spcPct val="110000"/>
              </a:lnSpc>
              <a:spcBef>
                <a:spcPct val="10000"/>
              </a:spcBef>
              <a:spcAft>
                <a:spcPct val="10000"/>
              </a:spcAft>
              <a:buClr>
                <a:schemeClr val="tx1"/>
              </a:buClr>
              <a:defRPr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492382" indent="-124561" algn="l" defTabSz="885114" fontAlgn="base">
              <a:lnSpc>
                <a:spcPct val="110000"/>
              </a:lnSpc>
              <a:spcBef>
                <a:spcPct val="10000"/>
              </a:spcBef>
              <a:spcAft>
                <a:spcPct val="10000"/>
              </a:spcAft>
              <a:buClr>
                <a:srgbClr val="87867E"/>
              </a:buClr>
              <a:buChar char="•"/>
              <a:defRPr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914423" indent="-124561" defTabSz="885114" fontAlgn="base">
              <a:lnSpc>
                <a:spcPct val="110000"/>
              </a:lnSpc>
              <a:spcBef>
                <a:spcPct val="10000"/>
              </a:spcBef>
              <a:spcAft>
                <a:spcPct val="10000"/>
              </a:spcAft>
              <a:buClr>
                <a:srgbClr val="87867E"/>
              </a:buClr>
              <a:buChar char="•"/>
              <a:defRPr sz="1108">
                <a:solidFill>
                  <a:schemeClr val="tx1"/>
                </a:solidFill>
              </a:defRPr>
            </a:lvl6pPr>
            <a:lvl7pPr marL="1336464" indent="-124561" defTabSz="885114" fontAlgn="base">
              <a:lnSpc>
                <a:spcPct val="110000"/>
              </a:lnSpc>
              <a:spcBef>
                <a:spcPct val="10000"/>
              </a:spcBef>
              <a:spcAft>
                <a:spcPct val="10000"/>
              </a:spcAft>
              <a:buClr>
                <a:srgbClr val="87867E"/>
              </a:buClr>
              <a:buChar char="•"/>
              <a:defRPr sz="1108">
                <a:solidFill>
                  <a:schemeClr val="tx1"/>
                </a:solidFill>
              </a:defRPr>
            </a:lvl7pPr>
            <a:lvl8pPr marL="1758506" indent="-124561" defTabSz="885114" fontAlgn="base">
              <a:lnSpc>
                <a:spcPct val="110000"/>
              </a:lnSpc>
              <a:spcBef>
                <a:spcPct val="10000"/>
              </a:spcBef>
              <a:spcAft>
                <a:spcPct val="10000"/>
              </a:spcAft>
              <a:buClr>
                <a:srgbClr val="87867E"/>
              </a:buClr>
              <a:buChar char="•"/>
              <a:defRPr sz="1108">
                <a:solidFill>
                  <a:schemeClr val="tx1"/>
                </a:solidFill>
              </a:defRPr>
            </a:lvl8pPr>
            <a:lvl9pPr marL="2180547" indent="-124561" defTabSz="885114" fontAlgn="base">
              <a:lnSpc>
                <a:spcPct val="110000"/>
              </a:lnSpc>
              <a:spcBef>
                <a:spcPct val="10000"/>
              </a:spcBef>
              <a:spcAft>
                <a:spcPct val="10000"/>
              </a:spcAft>
              <a:buClr>
                <a:srgbClr val="87867E"/>
              </a:buClr>
              <a:buChar char="•"/>
              <a:defRPr sz="1108">
                <a:solidFill>
                  <a:schemeClr val="tx1"/>
                </a:solidFill>
              </a:defRPr>
            </a:lvl9pPr>
          </a:lstStyle>
          <a:p>
            <a:r>
              <a:rPr lang="ja-JP" altLang="en-US" b="0" dirty="0"/>
              <a:t>「確かに不安な日もあるし、心配してくれる娘の気持ちも分かるけど、ここで暮らしたいと思うのはそんなにいけないことなのかしら」</a:t>
            </a:r>
            <a:endParaRPr lang="en-US" altLang="ja-JP" b="0" dirty="0"/>
          </a:p>
          <a:p>
            <a:r>
              <a:rPr lang="ja-JP" altLang="en-US" b="0" dirty="0"/>
              <a:t>・・・と思っています。</a:t>
            </a:r>
            <a:endParaRPr lang="en-US" altLang="ja-JP" b="0" dirty="0"/>
          </a:p>
        </p:txBody>
      </p:sp>
      <p:sp>
        <p:nvSpPr>
          <p:cNvPr id="8" name="スライド番号プレースホルダー 7"/>
          <p:cNvSpPr>
            <a:spLocks noGrp="1"/>
          </p:cNvSpPr>
          <p:nvPr>
            <p:ph type="sldNum" sz="quarter" idx="10"/>
          </p:nvPr>
        </p:nvSpPr>
        <p:spPr/>
        <p:txBody>
          <a:bodyPr/>
          <a:lstStyle/>
          <a:p>
            <a:fld id="{C2171CF3-814F-40AE-96B7-B6553CDCF47E}" type="slidenum">
              <a:rPr lang="en-US" altLang="ja-JP" smtClean="0"/>
              <a:pPr/>
              <a:t>19</a:t>
            </a:fld>
            <a:endParaRPr lang="en-US" altLang="ja-JP" dirty="0"/>
          </a:p>
        </p:txBody>
      </p:sp>
      <p:sp>
        <p:nvSpPr>
          <p:cNvPr id="2" name="タイトル 1"/>
          <p:cNvSpPr>
            <a:spLocks noGrp="1"/>
          </p:cNvSpPr>
          <p:nvPr>
            <p:ph type="title"/>
          </p:nvPr>
        </p:nvSpPr>
        <p:spPr>
          <a:xfrm>
            <a:off x="349250" y="199931"/>
            <a:ext cx="1440000" cy="344128"/>
          </a:xfrm>
          <a:solidFill>
            <a:schemeClr val="tx1">
              <a:lumMod val="50000"/>
              <a:lumOff val="50000"/>
            </a:scheme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72000" tIns="36000" rIns="72000" bIns="0" numCol="1" rtlCol="0" anchor="ctr" anchorCtr="0" compatLnSpc="1">
            <a:prstTxWarp prst="textNoShape">
              <a:avLst/>
            </a:prstTxWarp>
            <a:spAutoFit/>
          </a:bodyPr>
          <a:lstStyle/>
          <a:p>
            <a:pPr algn="ctr" defTabSz="914400"/>
            <a:r>
              <a:rPr lang="ja-JP" altLang="en-US" sz="2000"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ケース </a:t>
            </a:r>
            <a:r>
              <a:rPr lang="en-US" altLang="ja-JP" sz="2000" kern="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2-4</a:t>
            </a:r>
            <a:endParaRPr lang="ja-JP" altLang="en-US" sz="2000"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タイトル 1"/>
          <p:cNvSpPr txBox="1">
            <a:spLocks/>
          </p:cNvSpPr>
          <p:nvPr/>
        </p:nvSpPr>
        <p:spPr bwMode="gray">
          <a:xfrm>
            <a:off x="1802898" y="202740"/>
            <a:ext cx="7354750" cy="34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90000" tIns="47882" rIns="90000" bIns="0" numCol="1" anchor="ctr" anchorCtr="0" compatLnSpc="1">
            <a:prstTxWarp prst="textNoShape">
              <a:avLst/>
            </a:prstTxWarp>
          </a:bodyPr>
          <a:lstStyle>
            <a:lvl1pPr algn="l" defTabSz="885114" rtl="0" fontAlgn="ctr">
              <a:spcBef>
                <a:spcPct val="0"/>
              </a:spcBef>
              <a:spcAft>
                <a:spcPct val="0"/>
              </a:spcAft>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885114" rtl="0" fontAlgn="ctr">
              <a:spcBef>
                <a:spcPct val="0"/>
              </a:spcBef>
              <a:spcAft>
                <a:spcPct val="0"/>
              </a:spcAft>
              <a:defRPr kumimoji="1">
                <a:solidFill>
                  <a:schemeClr val="tx1"/>
                </a:solidFill>
                <a:latin typeface="Arial" charset="0"/>
                <a:ea typeface="ＭＳ Ｐゴシック" pitchFamily="50" charset="-128"/>
              </a:defRPr>
            </a:lvl2pPr>
            <a:lvl3pPr algn="l" defTabSz="885114" rtl="0" fontAlgn="ctr">
              <a:spcBef>
                <a:spcPct val="0"/>
              </a:spcBef>
              <a:spcAft>
                <a:spcPct val="0"/>
              </a:spcAft>
              <a:defRPr kumimoji="1">
                <a:solidFill>
                  <a:schemeClr val="tx1"/>
                </a:solidFill>
                <a:latin typeface="Arial" charset="0"/>
                <a:ea typeface="ＭＳ Ｐゴシック" pitchFamily="50" charset="-128"/>
              </a:defRPr>
            </a:lvl3pPr>
            <a:lvl4pPr algn="l" defTabSz="885114" rtl="0" fontAlgn="ctr">
              <a:spcBef>
                <a:spcPct val="0"/>
              </a:spcBef>
              <a:spcAft>
                <a:spcPct val="0"/>
              </a:spcAft>
              <a:defRPr kumimoji="1">
                <a:solidFill>
                  <a:schemeClr val="tx1"/>
                </a:solidFill>
                <a:latin typeface="Arial" charset="0"/>
                <a:ea typeface="ＭＳ Ｐゴシック" pitchFamily="50" charset="-128"/>
              </a:defRPr>
            </a:lvl4pPr>
            <a:lvl5pPr algn="l" defTabSz="885114" rtl="0" fontAlgn="ctr">
              <a:spcBef>
                <a:spcPct val="0"/>
              </a:spcBef>
              <a:spcAft>
                <a:spcPct val="0"/>
              </a:spcAft>
              <a:defRPr kumimoji="1">
                <a:solidFill>
                  <a:schemeClr val="tx1"/>
                </a:solidFill>
                <a:latin typeface="Arial" charset="0"/>
                <a:ea typeface="ＭＳ Ｐゴシック" pitchFamily="50" charset="-128"/>
              </a:defRPr>
            </a:lvl5pPr>
            <a:lvl6pPr marL="422041" algn="l" defTabSz="885114" rtl="0" fontAlgn="ctr">
              <a:spcBef>
                <a:spcPct val="0"/>
              </a:spcBef>
              <a:spcAft>
                <a:spcPct val="0"/>
              </a:spcAft>
              <a:defRPr kumimoji="1">
                <a:solidFill>
                  <a:schemeClr val="tx1"/>
                </a:solidFill>
                <a:latin typeface="Arial" charset="0"/>
                <a:ea typeface="ＭＳ Ｐゴシック" pitchFamily="50" charset="-128"/>
              </a:defRPr>
            </a:lvl6pPr>
            <a:lvl7pPr marL="844083" algn="l" defTabSz="885114" rtl="0" fontAlgn="ctr">
              <a:spcBef>
                <a:spcPct val="0"/>
              </a:spcBef>
              <a:spcAft>
                <a:spcPct val="0"/>
              </a:spcAft>
              <a:defRPr kumimoji="1">
                <a:solidFill>
                  <a:schemeClr val="tx1"/>
                </a:solidFill>
                <a:latin typeface="Arial" charset="0"/>
                <a:ea typeface="ＭＳ Ｐゴシック" pitchFamily="50" charset="-128"/>
              </a:defRPr>
            </a:lvl7pPr>
            <a:lvl8pPr marL="1266124" algn="l" defTabSz="885114" rtl="0" fontAlgn="ctr">
              <a:spcBef>
                <a:spcPct val="0"/>
              </a:spcBef>
              <a:spcAft>
                <a:spcPct val="0"/>
              </a:spcAft>
              <a:defRPr kumimoji="1">
                <a:solidFill>
                  <a:schemeClr val="tx1"/>
                </a:solidFill>
                <a:latin typeface="Arial" charset="0"/>
                <a:ea typeface="ＭＳ Ｐゴシック" pitchFamily="50" charset="-128"/>
              </a:defRPr>
            </a:lvl8pPr>
            <a:lvl9pPr marL="1688165" algn="l" defTabSz="885114" rtl="0" fontAlgn="ctr">
              <a:spcBef>
                <a:spcPct val="0"/>
              </a:spcBef>
              <a:spcAft>
                <a:spcPct val="0"/>
              </a:spcAft>
              <a:defRPr kumimoji="1">
                <a:solidFill>
                  <a:schemeClr val="tx1"/>
                </a:solidFill>
                <a:latin typeface="Arial" charset="0"/>
                <a:ea typeface="ＭＳ Ｐゴシック" pitchFamily="50" charset="-128"/>
              </a:defRPr>
            </a:lvl9pPr>
          </a:lstStyle>
          <a:p>
            <a:r>
              <a:rPr lang="en-US" altLang="ja-JP"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年後の</a:t>
            </a:r>
            <a:r>
              <a:rPr lang="en-US" altLang="ja-JP"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さん（</a:t>
            </a:r>
            <a:r>
              <a:rPr lang="en-US" altLang="ja-JP"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84</a:t>
            </a:r>
            <a:r>
              <a:rPr lang="ja-JP" altLang="en-US"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歳・女性・独居・戸建住宅に</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居住）</a:t>
            </a:r>
            <a:endParaRPr lang="ja-JP" altLang="en-US"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992458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9250" y="206210"/>
            <a:ext cx="1440000" cy="344128"/>
          </a:xfrm>
          <a:solidFill>
            <a:schemeClr val="tx1">
              <a:lumMod val="50000"/>
              <a:lumOff val="50000"/>
            </a:scheme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72000" tIns="36000" rIns="72000" bIns="0" numCol="1" rtlCol="0" anchor="ctr" anchorCtr="0" compatLnSpc="1">
            <a:prstTxWarp prst="textNoShape">
              <a:avLst/>
            </a:prstTxWarp>
            <a:spAutoFit/>
          </a:bodyPr>
          <a:lstStyle/>
          <a:p>
            <a:pPr algn="ctr" defTabSz="914400"/>
            <a:r>
              <a:rPr lang="ja-JP" altLang="en-US" sz="2000"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ワーク </a:t>
            </a:r>
            <a:r>
              <a:rPr lang="en-US" altLang="ja-JP" sz="2000" kern="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2-1</a:t>
            </a:r>
            <a:endParaRPr lang="ja-JP" altLang="en-US" sz="2000"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368300" y="695174"/>
            <a:ext cx="8408988" cy="430887"/>
          </a:xfrm>
          <a:prstGeom prst="rect">
            <a:avLst/>
          </a:prstGeom>
          <a:solidFill>
            <a:schemeClr val="accent6">
              <a:lumMod val="75000"/>
            </a:schemeClr>
          </a:solidFill>
        </p:spPr>
        <p:txBody>
          <a:bodyPr wrap="square" rtlCol="0">
            <a:spAutoFit/>
          </a:bodyPr>
          <a:lstStyle/>
          <a:p>
            <a:r>
              <a:rPr lang="ja-JP" altLang="en-US" sz="2200" b="1" dirty="0" smtClean="0">
                <a:solidFill>
                  <a:prstClr val="white"/>
                </a:solidFill>
                <a:latin typeface="Meiryo UI" panose="020B0604030504040204" pitchFamily="50" charset="-128"/>
                <a:ea typeface="Meiryo UI" panose="020B0604030504040204" pitchFamily="50" charset="-128"/>
              </a:rPr>
              <a:t>まず、各自で考えてみましょう。</a:t>
            </a:r>
            <a:endParaRPr lang="ja-JP" altLang="en-US" sz="2200" b="1" dirty="0">
              <a:solidFill>
                <a:prstClr val="white"/>
              </a:solidFill>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368300" y="1232863"/>
            <a:ext cx="8408988" cy="1286845"/>
          </a:xfrm>
          <a:prstGeom prst="rect">
            <a:avLst/>
          </a:prstGeom>
          <a:solidFill>
            <a:schemeClr val="accent6">
              <a:lumMod val="40000"/>
              <a:lumOff val="60000"/>
            </a:schemeClr>
          </a:solidFill>
        </p:spPr>
        <p:txBody>
          <a:bodyPr wrap="square" lIns="180000" tIns="180000" rIns="180000" bIns="180000" rtlCol="0">
            <a:spAutoFit/>
          </a:bodyPr>
          <a:lstStyle/>
          <a:p>
            <a:pPr algn="l"/>
            <a:r>
              <a:rPr lang="en-US" altLang="ja-JP" sz="2000" dirty="0" smtClean="0">
                <a:solidFill>
                  <a:schemeClr val="tx1"/>
                </a:solidFill>
                <a:latin typeface="Meiryo UI" panose="020B0604030504040204" pitchFamily="50" charset="-128"/>
                <a:ea typeface="Meiryo UI" panose="020B0604030504040204" pitchFamily="50" charset="-128"/>
              </a:rPr>
              <a:t>4</a:t>
            </a:r>
            <a:r>
              <a:rPr lang="ja-JP" altLang="en-US" sz="2000" dirty="0" smtClean="0">
                <a:solidFill>
                  <a:schemeClr val="tx1"/>
                </a:solidFill>
                <a:latin typeface="Meiryo UI" panose="020B0604030504040204" pitchFamily="50" charset="-128"/>
                <a:ea typeface="Meiryo UI" panose="020B0604030504040204" pitchFamily="50" charset="-128"/>
              </a:rPr>
              <a:t>年後の</a:t>
            </a:r>
            <a:r>
              <a:rPr lang="en-US" altLang="ja-JP" sz="2000" dirty="0" smtClean="0">
                <a:solidFill>
                  <a:schemeClr val="tx1"/>
                </a:solidFill>
                <a:latin typeface="Meiryo UI" panose="020B0604030504040204" pitchFamily="50" charset="-128"/>
                <a:ea typeface="Meiryo UI" panose="020B0604030504040204" pitchFamily="50" charset="-128"/>
              </a:rPr>
              <a:t>A</a:t>
            </a:r>
            <a:r>
              <a:rPr lang="ja-JP" altLang="en-US" sz="2000" dirty="0" err="1" smtClean="0">
                <a:solidFill>
                  <a:schemeClr val="tx1"/>
                </a:solidFill>
                <a:latin typeface="Meiryo UI" panose="020B0604030504040204" pitchFamily="50" charset="-128"/>
                <a:ea typeface="Meiryo UI" panose="020B0604030504040204" pitchFamily="50" charset="-128"/>
              </a:rPr>
              <a:t>さんにつ</a:t>
            </a:r>
            <a:r>
              <a:rPr lang="ja-JP" altLang="en-US" sz="2000" dirty="0" smtClean="0">
                <a:solidFill>
                  <a:schemeClr val="tx1"/>
                </a:solidFill>
                <a:latin typeface="Meiryo UI" panose="020B0604030504040204" pitchFamily="50" charset="-128"/>
                <a:ea typeface="Meiryo UI" panose="020B0604030504040204" pitchFamily="50" charset="-128"/>
              </a:rPr>
              <a:t>いて、</a:t>
            </a:r>
            <a:r>
              <a:rPr lang="en-US" altLang="ja-JP" sz="2000" dirty="0" smtClean="0">
                <a:solidFill>
                  <a:schemeClr val="tx1"/>
                </a:solidFill>
                <a:latin typeface="Meiryo UI" panose="020B0604030504040204" pitchFamily="50" charset="-128"/>
                <a:ea typeface="Meiryo UI" panose="020B0604030504040204" pitchFamily="50" charset="-128"/>
              </a:rPr>
              <a:t>A</a:t>
            </a:r>
            <a:r>
              <a:rPr lang="ja-JP" altLang="en-US" sz="2000" dirty="0" err="1" smtClean="0">
                <a:solidFill>
                  <a:schemeClr val="tx1"/>
                </a:solidFill>
                <a:latin typeface="Meiryo UI" panose="020B0604030504040204" pitchFamily="50" charset="-128"/>
                <a:ea typeface="Meiryo UI" panose="020B0604030504040204" pitchFamily="50" charset="-128"/>
              </a:rPr>
              <a:t>さんら</a:t>
            </a:r>
            <a:r>
              <a:rPr lang="ja-JP" altLang="en-US" sz="2000" dirty="0" smtClean="0">
                <a:solidFill>
                  <a:schemeClr val="tx1"/>
                </a:solidFill>
                <a:latin typeface="Meiryo UI" panose="020B0604030504040204" pitchFamily="50" charset="-128"/>
                <a:ea typeface="Meiryo UI" panose="020B0604030504040204" pitchFamily="50" charset="-128"/>
              </a:rPr>
              <a:t>しい生活が実現している姿（自立生活と尊厳の保持が実現している姿）とはどの</a:t>
            </a:r>
            <a:r>
              <a:rPr lang="ja-JP" altLang="en-US" sz="2000" dirty="0">
                <a:solidFill>
                  <a:schemeClr val="tx1"/>
                </a:solidFill>
                <a:latin typeface="Meiryo UI" panose="020B0604030504040204" pitchFamily="50" charset="-128"/>
                <a:ea typeface="Meiryo UI" panose="020B0604030504040204" pitchFamily="50" charset="-128"/>
              </a:rPr>
              <a:t>よう</a:t>
            </a:r>
            <a:r>
              <a:rPr lang="ja-JP" altLang="en-US" sz="2000" dirty="0" smtClean="0">
                <a:solidFill>
                  <a:schemeClr val="tx1"/>
                </a:solidFill>
                <a:latin typeface="Meiryo UI" panose="020B0604030504040204" pitchFamily="50" charset="-128"/>
                <a:ea typeface="Meiryo UI" panose="020B0604030504040204" pitchFamily="50" charset="-128"/>
              </a:rPr>
              <a:t>な</a:t>
            </a:r>
            <a:r>
              <a:rPr lang="ja-JP" altLang="en-US" sz="2000" dirty="0">
                <a:solidFill>
                  <a:schemeClr val="tx1"/>
                </a:solidFill>
                <a:latin typeface="Meiryo UI" panose="020B0604030504040204" pitchFamily="50" charset="-128"/>
                <a:ea typeface="Meiryo UI" panose="020B0604030504040204" pitchFamily="50" charset="-128"/>
              </a:rPr>
              <a:t>姿</a:t>
            </a:r>
            <a:r>
              <a:rPr lang="ja-JP" altLang="en-US" sz="2000" dirty="0" smtClean="0">
                <a:solidFill>
                  <a:schemeClr val="tx1"/>
                </a:solidFill>
                <a:latin typeface="Meiryo UI" panose="020B0604030504040204" pitchFamily="50" charset="-128"/>
                <a:ea typeface="Meiryo UI" panose="020B0604030504040204" pitchFamily="50" charset="-128"/>
              </a:rPr>
              <a:t>でしょう</a:t>
            </a:r>
            <a:r>
              <a:rPr lang="ja-JP" altLang="en-US" sz="2000" dirty="0">
                <a:solidFill>
                  <a:schemeClr val="tx1"/>
                </a:solidFill>
                <a:latin typeface="Meiryo UI" panose="020B0604030504040204" pitchFamily="50" charset="-128"/>
                <a:ea typeface="Meiryo UI" panose="020B0604030504040204" pitchFamily="50" charset="-128"/>
              </a:rPr>
              <a:t>か</a:t>
            </a:r>
            <a:r>
              <a:rPr lang="ja-JP" altLang="en-US" sz="2000" dirty="0" smtClean="0">
                <a:solidFill>
                  <a:schemeClr val="tx1"/>
                </a:solidFill>
                <a:latin typeface="Meiryo UI" panose="020B0604030504040204" pitchFamily="50" charset="-128"/>
                <a:ea typeface="Meiryo UI" panose="020B0604030504040204" pitchFamily="50" charset="-128"/>
              </a:rPr>
              <a:t>。各自</a:t>
            </a:r>
            <a:r>
              <a:rPr lang="ja-JP" altLang="en-US" sz="2000" dirty="0">
                <a:solidFill>
                  <a:schemeClr val="tx1"/>
                </a:solidFill>
                <a:latin typeface="Meiryo UI" panose="020B0604030504040204" pitchFamily="50" charset="-128"/>
                <a:ea typeface="Meiryo UI" panose="020B0604030504040204" pitchFamily="50" charset="-128"/>
              </a:rPr>
              <a:t>考え、</a:t>
            </a:r>
            <a:r>
              <a:rPr lang="ja-JP" altLang="en-US" sz="2000" dirty="0" smtClean="0">
                <a:solidFill>
                  <a:schemeClr val="tx1"/>
                </a:solidFill>
                <a:latin typeface="Meiryo UI" panose="020B0604030504040204" pitchFamily="50" charset="-128"/>
                <a:ea typeface="Meiryo UI" panose="020B0604030504040204" pitchFamily="50" charset="-128"/>
              </a:rPr>
              <a:t>付箋に</a:t>
            </a:r>
            <a:r>
              <a:rPr lang="ja-JP" altLang="en-US" sz="2000" dirty="0">
                <a:solidFill>
                  <a:schemeClr val="tx1"/>
                </a:solidFill>
                <a:latin typeface="Meiryo UI" panose="020B0604030504040204" pitchFamily="50" charset="-128"/>
                <a:ea typeface="Meiryo UI" panose="020B0604030504040204" pitchFamily="50" charset="-128"/>
              </a:rPr>
              <a:t>書きだしてみましょう</a:t>
            </a:r>
            <a:r>
              <a:rPr lang="ja-JP" altLang="en-US" sz="2000" dirty="0" smtClean="0">
                <a:solidFill>
                  <a:schemeClr val="tx1"/>
                </a:solidFill>
                <a:latin typeface="Meiryo UI" panose="020B0604030504040204" pitchFamily="50" charset="-128"/>
                <a:ea typeface="Meiryo UI" panose="020B0604030504040204" pitchFamily="50" charset="-128"/>
              </a:rPr>
              <a:t>。（何枚でも</a:t>
            </a:r>
            <a:r>
              <a:rPr lang="en-US" altLang="ja-JP" sz="2000" dirty="0" smtClean="0">
                <a:solidFill>
                  <a:schemeClr val="tx1"/>
                </a:solidFill>
                <a:latin typeface="Meiryo UI" panose="020B0604030504040204" pitchFamily="50" charset="-128"/>
                <a:ea typeface="Meiryo UI" panose="020B0604030504040204" pitchFamily="50" charset="-128"/>
              </a:rPr>
              <a:t>OK</a:t>
            </a:r>
            <a:r>
              <a:rPr lang="ja-JP" altLang="en-US" sz="2000" dirty="0" err="1" smtClean="0">
                <a:solidFill>
                  <a:schemeClr val="tx1"/>
                </a:solidFill>
                <a:latin typeface="Meiryo UI" panose="020B0604030504040204" pitchFamily="50" charset="-128"/>
                <a:ea typeface="Meiryo UI" panose="020B0604030504040204" pitchFamily="50" charset="-128"/>
              </a:rPr>
              <a:t>、</a:t>
            </a:r>
            <a:r>
              <a:rPr lang="ja-JP" altLang="en-US" sz="2000" dirty="0" smtClean="0">
                <a:solidFill>
                  <a:schemeClr val="tx1"/>
                </a:solidFill>
                <a:latin typeface="Meiryo UI" panose="020B0604030504040204" pitchFamily="50" charset="-128"/>
                <a:ea typeface="Meiryo UI" panose="020B0604030504040204" pitchFamily="50" charset="-128"/>
              </a:rPr>
              <a:t>但し</a:t>
            </a:r>
            <a:r>
              <a:rPr lang="en-US" altLang="ja-JP" sz="2000" dirty="0" smtClean="0">
                <a:solidFill>
                  <a:schemeClr val="tx1"/>
                </a:solidFill>
                <a:latin typeface="Meiryo UI" panose="020B0604030504040204" pitchFamily="50" charset="-128"/>
                <a:ea typeface="Meiryo UI" panose="020B0604030504040204" pitchFamily="50" charset="-128"/>
              </a:rPr>
              <a:t>1</a:t>
            </a:r>
            <a:r>
              <a:rPr lang="ja-JP" altLang="en-US" sz="2000" dirty="0" smtClean="0">
                <a:solidFill>
                  <a:schemeClr val="tx1"/>
                </a:solidFill>
                <a:latin typeface="Meiryo UI" panose="020B0604030504040204" pitchFamily="50" charset="-128"/>
                <a:ea typeface="Meiryo UI" panose="020B0604030504040204" pitchFamily="50" charset="-128"/>
              </a:rPr>
              <a:t>人</a:t>
            </a:r>
            <a:r>
              <a:rPr lang="en-US" altLang="ja-JP" sz="2000" dirty="0" smtClean="0">
                <a:solidFill>
                  <a:schemeClr val="tx1"/>
                </a:solidFill>
                <a:latin typeface="Meiryo UI" panose="020B0604030504040204" pitchFamily="50" charset="-128"/>
                <a:ea typeface="Meiryo UI" panose="020B0604030504040204" pitchFamily="50" charset="-128"/>
              </a:rPr>
              <a:t>5</a:t>
            </a:r>
            <a:r>
              <a:rPr lang="ja-JP" altLang="en-US" sz="2000" dirty="0" smtClean="0">
                <a:solidFill>
                  <a:schemeClr val="tx1"/>
                </a:solidFill>
                <a:latin typeface="Meiryo UI" panose="020B0604030504040204" pitchFamily="50" charset="-128"/>
                <a:ea typeface="Meiryo UI" panose="020B0604030504040204" pitchFamily="50" charset="-128"/>
              </a:rPr>
              <a:t>枚以上は書いてください）</a:t>
            </a:r>
            <a:endParaRPr lang="ja-JP" altLang="en-US" sz="2000" dirty="0">
              <a:solidFill>
                <a:schemeClr val="tx1"/>
              </a:solidFill>
              <a:latin typeface="Meiryo UI" panose="020B0604030504040204" pitchFamily="50" charset="-128"/>
              <a:ea typeface="Meiryo UI" panose="020B0604030504040204" pitchFamily="50" charset="-128"/>
            </a:endParaRPr>
          </a:p>
        </p:txBody>
      </p:sp>
      <p:sp>
        <p:nvSpPr>
          <p:cNvPr id="9" name="スライド番号プレースホルダー 8"/>
          <p:cNvSpPr>
            <a:spLocks noGrp="1"/>
          </p:cNvSpPr>
          <p:nvPr>
            <p:ph type="sldNum" sz="quarter" idx="10"/>
          </p:nvPr>
        </p:nvSpPr>
        <p:spPr/>
        <p:txBody>
          <a:bodyPr/>
          <a:lstStyle/>
          <a:p>
            <a:fld id="{C2171CF3-814F-40AE-96B7-B6553CDCF47E}" type="slidenum">
              <a:rPr lang="en-US" altLang="ja-JP" smtClean="0"/>
              <a:pPr/>
              <a:t>20</a:t>
            </a:fld>
            <a:endParaRPr lang="en-US" altLang="ja-JP" dirty="0"/>
          </a:p>
        </p:txBody>
      </p:sp>
      <p:sp>
        <p:nvSpPr>
          <p:cNvPr id="12" name="タイトル 1"/>
          <p:cNvSpPr txBox="1">
            <a:spLocks/>
          </p:cNvSpPr>
          <p:nvPr/>
        </p:nvSpPr>
        <p:spPr bwMode="gray">
          <a:xfrm>
            <a:off x="1802898" y="202740"/>
            <a:ext cx="7354750" cy="34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90000" tIns="47882" rIns="90000" bIns="0" numCol="1" anchor="ctr" anchorCtr="0" compatLnSpc="1">
            <a:prstTxWarp prst="textNoShape">
              <a:avLst/>
            </a:prstTxWarp>
          </a:bodyPr>
          <a:lstStyle>
            <a:lvl1pPr algn="l" defTabSz="885114" rtl="0" fontAlgn="ctr">
              <a:spcBef>
                <a:spcPct val="0"/>
              </a:spcBef>
              <a:spcAft>
                <a:spcPct val="0"/>
              </a:spcAft>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885114" rtl="0" fontAlgn="ctr">
              <a:spcBef>
                <a:spcPct val="0"/>
              </a:spcBef>
              <a:spcAft>
                <a:spcPct val="0"/>
              </a:spcAft>
              <a:defRPr kumimoji="1">
                <a:solidFill>
                  <a:schemeClr val="tx1"/>
                </a:solidFill>
                <a:latin typeface="Arial" charset="0"/>
                <a:ea typeface="ＭＳ Ｐゴシック" pitchFamily="50" charset="-128"/>
              </a:defRPr>
            </a:lvl2pPr>
            <a:lvl3pPr algn="l" defTabSz="885114" rtl="0" fontAlgn="ctr">
              <a:spcBef>
                <a:spcPct val="0"/>
              </a:spcBef>
              <a:spcAft>
                <a:spcPct val="0"/>
              </a:spcAft>
              <a:defRPr kumimoji="1">
                <a:solidFill>
                  <a:schemeClr val="tx1"/>
                </a:solidFill>
                <a:latin typeface="Arial" charset="0"/>
                <a:ea typeface="ＭＳ Ｐゴシック" pitchFamily="50" charset="-128"/>
              </a:defRPr>
            </a:lvl3pPr>
            <a:lvl4pPr algn="l" defTabSz="885114" rtl="0" fontAlgn="ctr">
              <a:spcBef>
                <a:spcPct val="0"/>
              </a:spcBef>
              <a:spcAft>
                <a:spcPct val="0"/>
              </a:spcAft>
              <a:defRPr kumimoji="1">
                <a:solidFill>
                  <a:schemeClr val="tx1"/>
                </a:solidFill>
                <a:latin typeface="Arial" charset="0"/>
                <a:ea typeface="ＭＳ Ｐゴシック" pitchFamily="50" charset="-128"/>
              </a:defRPr>
            </a:lvl4pPr>
            <a:lvl5pPr algn="l" defTabSz="885114" rtl="0" fontAlgn="ctr">
              <a:spcBef>
                <a:spcPct val="0"/>
              </a:spcBef>
              <a:spcAft>
                <a:spcPct val="0"/>
              </a:spcAft>
              <a:defRPr kumimoji="1">
                <a:solidFill>
                  <a:schemeClr val="tx1"/>
                </a:solidFill>
                <a:latin typeface="Arial" charset="0"/>
                <a:ea typeface="ＭＳ Ｐゴシック" pitchFamily="50" charset="-128"/>
              </a:defRPr>
            </a:lvl5pPr>
            <a:lvl6pPr marL="422041" algn="l" defTabSz="885114" rtl="0" fontAlgn="ctr">
              <a:spcBef>
                <a:spcPct val="0"/>
              </a:spcBef>
              <a:spcAft>
                <a:spcPct val="0"/>
              </a:spcAft>
              <a:defRPr kumimoji="1">
                <a:solidFill>
                  <a:schemeClr val="tx1"/>
                </a:solidFill>
                <a:latin typeface="Arial" charset="0"/>
                <a:ea typeface="ＭＳ Ｐゴシック" pitchFamily="50" charset="-128"/>
              </a:defRPr>
            </a:lvl6pPr>
            <a:lvl7pPr marL="844083" algn="l" defTabSz="885114" rtl="0" fontAlgn="ctr">
              <a:spcBef>
                <a:spcPct val="0"/>
              </a:spcBef>
              <a:spcAft>
                <a:spcPct val="0"/>
              </a:spcAft>
              <a:defRPr kumimoji="1">
                <a:solidFill>
                  <a:schemeClr val="tx1"/>
                </a:solidFill>
                <a:latin typeface="Arial" charset="0"/>
                <a:ea typeface="ＭＳ Ｐゴシック" pitchFamily="50" charset="-128"/>
              </a:defRPr>
            </a:lvl7pPr>
            <a:lvl8pPr marL="1266124" algn="l" defTabSz="885114" rtl="0" fontAlgn="ctr">
              <a:spcBef>
                <a:spcPct val="0"/>
              </a:spcBef>
              <a:spcAft>
                <a:spcPct val="0"/>
              </a:spcAft>
              <a:defRPr kumimoji="1">
                <a:solidFill>
                  <a:schemeClr val="tx1"/>
                </a:solidFill>
                <a:latin typeface="Arial" charset="0"/>
                <a:ea typeface="ＭＳ Ｐゴシック" pitchFamily="50" charset="-128"/>
              </a:defRPr>
            </a:lvl8pPr>
            <a:lvl9pPr marL="1688165" algn="l" defTabSz="885114" rtl="0" fontAlgn="ctr">
              <a:spcBef>
                <a:spcPct val="0"/>
              </a:spcBef>
              <a:spcAft>
                <a:spcPct val="0"/>
              </a:spcAft>
              <a:defRPr kumimoji="1">
                <a:solidFill>
                  <a:schemeClr val="tx1"/>
                </a:solidFill>
                <a:latin typeface="Arial" charset="0"/>
                <a:ea typeface="ＭＳ Ｐゴシック" pitchFamily="50" charset="-128"/>
              </a:defRPr>
            </a:lvl9pPr>
          </a:lstStyle>
          <a:p>
            <a:r>
              <a:rPr lang="en-US" altLang="ja-JP" sz="205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205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さん</a:t>
            </a:r>
            <a:r>
              <a:rPr lang="ja-JP" altLang="en-US" sz="2050" kern="0" spc="-3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205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自立生活</a:t>
            </a:r>
            <a:r>
              <a:rPr lang="ja-JP" altLang="en-US" sz="2050" kern="0" spc="-3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205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尊厳の保持</a:t>
            </a:r>
            <a:r>
              <a:rPr lang="ja-JP" altLang="en-US" sz="2050" kern="0" spc="-3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5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が実現された姿とは？</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5488" y="2725738"/>
            <a:ext cx="5200000" cy="3600000"/>
          </a:xfrm>
          <a:prstGeom prst="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35710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9250" y="206210"/>
            <a:ext cx="1440000" cy="344128"/>
          </a:xfrm>
          <a:solidFill>
            <a:schemeClr val="tx1">
              <a:lumMod val="50000"/>
              <a:lumOff val="50000"/>
            </a:scheme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72000" tIns="36000" rIns="72000" bIns="0" numCol="1" rtlCol="0" anchor="ctr" anchorCtr="0" compatLnSpc="1">
            <a:prstTxWarp prst="textNoShape">
              <a:avLst/>
            </a:prstTxWarp>
            <a:spAutoFit/>
          </a:bodyPr>
          <a:lstStyle/>
          <a:p>
            <a:pPr algn="ctr" defTabSz="914400"/>
            <a:r>
              <a:rPr lang="ja-JP" altLang="en-US" sz="2000"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ワーク </a:t>
            </a:r>
            <a:r>
              <a:rPr lang="en-US" altLang="ja-JP" sz="2000"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2-2</a:t>
            </a:r>
            <a:endParaRPr lang="ja-JP" altLang="en-US" sz="2000"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368300" y="695174"/>
            <a:ext cx="8408988" cy="430887"/>
          </a:xfrm>
          <a:prstGeom prst="rect">
            <a:avLst/>
          </a:prstGeom>
          <a:solidFill>
            <a:schemeClr val="accent6">
              <a:lumMod val="75000"/>
            </a:schemeClr>
          </a:solidFill>
        </p:spPr>
        <p:txBody>
          <a:bodyPr wrap="square" rtlCol="0">
            <a:spAutoFit/>
          </a:bodyPr>
          <a:lstStyle/>
          <a:p>
            <a:r>
              <a:rPr lang="ja-JP" altLang="en-US" sz="2200" b="1" dirty="0" smtClean="0">
                <a:solidFill>
                  <a:prstClr val="white"/>
                </a:solidFill>
                <a:latin typeface="Meiryo UI" panose="020B0604030504040204" pitchFamily="50" charset="-128"/>
                <a:ea typeface="Meiryo UI" panose="020B0604030504040204" pitchFamily="50" charset="-128"/>
              </a:rPr>
              <a:t>各自考えて発表してみましょう。似たような内容は</a:t>
            </a:r>
            <a:r>
              <a:rPr lang="ja-JP" altLang="en-US" sz="2200" b="1" dirty="0">
                <a:solidFill>
                  <a:prstClr val="white"/>
                </a:solidFill>
                <a:latin typeface="Meiryo UI" panose="020B0604030504040204" pitchFamily="50" charset="-128"/>
                <a:ea typeface="Meiryo UI" panose="020B0604030504040204" pitchFamily="50" charset="-128"/>
              </a:rPr>
              <a:t>、グループに</a:t>
            </a:r>
            <a:r>
              <a:rPr lang="ja-JP" altLang="en-US" sz="2200" b="1" dirty="0" smtClean="0">
                <a:solidFill>
                  <a:prstClr val="white"/>
                </a:solidFill>
                <a:latin typeface="Meiryo UI" panose="020B0604030504040204" pitchFamily="50" charset="-128"/>
                <a:ea typeface="Meiryo UI" panose="020B0604030504040204" pitchFamily="50" charset="-128"/>
              </a:rPr>
              <a:t>しましょう。</a:t>
            </a:r>
            <a:endParaRPr lang="ja-JP" altLang="en-US" sz="2200" b="1" dirty="0">
              <a:solidFill>
                <a:prstClr val="white"/>
              </a:solidFill>
              <a:latin typeface="Meiryo UI" panose="020B0604030504040204" pitchFamily="50" charset="-128"/>
              <a:ea typeface="Meiryo UI" panose="020B0604030504040204" pitchFamily="50" charset="-128"/>
            </a:endParaRPr>
          </a:p>
        </p:txBody>
      </p:sp>
      <p:grpSp>
        <p:nvGrpSpPr>
          <p:cNvPr id="4" name="グループ化 3"/>
          <p:cNvGrpSpPr/>
          <p:nvPr/>
        </p:nvGrpSpPr>
        <p:grpSpPr>
          <a:xfrm>
            <a:off x="368299" y="1199409"/>
            <a:ext cx="8408989" cy="4366693"/>
            <a:chOff x="296006" y="1199520"/>
            <a:chExt cx="8532000" cy="4608000"/>
          </a:xfrm>
        </p:grpSpPr>
        <p:sp>
          <p:nvSpPr>
            <p:cNvPr id="8" name="テキスト ボックス 7"/>
            <p:cNvSpPr txBox="1"/>
            <p:nvPr/>
          </p:nvSpPr>
          <p:spPr>
            <a:xfrm>
              <a:off x="2160955" y="1490260"/>
              <a:ext cx="1265880" cy="738664"/>
            </a:xfrm>
            <a:prstGeom prst="rect">
              <a:avLst/>
            </a:prstGeom>
            <a:solidFill>
              <a:schemeClr val="accent2">
                <a:lumMod val="20000"/>
                <a:lumOff val="80000"/>
              </a:schemeClr>
            </a:solidFill>
            <a:ln>
              <a:solidFill>
                <a:schemeClr val="tx1">
                  <a:lumMod val="50000"/>
                  <a:lumOff val="50000"/>
                </a:schemeClr>
              </a:solidFill>
            </a:ln>
          </p:spPr>
          <p:txBody>
            <a:bodyPr wrap="square" rtlCol="0">
              <a:spAutoFit/>
            </a:bodyPr>
            <a:lstStyle/>
            <a:p>
              <a:pPr algn="l"/>
              <a:r>
                <a:rPr lang="ja-JP" altLang="en-US" dirty="0" smtClean="0">
                  <a:solidFill>
                    <a:schemeClr val="accent2">
                      <a:lumMod val="20000"/>
                      <a:lumOff val="80000"/>
                    </a:schemeClr>
                  </a:solidFill>
                  <a:latin typeface="Meiryo UI" panose="020B0604030504040204" pitchFamily="50" charset="-128"/>
                  <a:ea typeface="Meiryo UI" panose="020B0604030504040204" pitchFamily="50" charset="-128"/>
                </a:rPr>
                <a:t>出来る限り</a:t>
              </a:r>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a:p>
              <a:pPr algn="l"/>
              <a:r>
                <a:rPr lang="ja-JP" altLang="en-US" dirty="0" smtClean="0">
                  <a:solidFill>
                    <a:schemeClr val="accent2">
                      <a:lumMod val="20000"/>
                      <a:lumOff val="80000"/>
                    </a:schemeClr>
                  </a:solidFill>
                  <a:latin typeface="Meiryo UI" panose="020B0604030504040204" pitchFamily="50" charset="-128"/>
                  <a:ea typeface="Meiryo UI" panose="020B0604030504040204" pitchFamily="50" charset="-128"/>
                </a:rPr>
                <a:t>自分のことは</a:t>
              </a:r>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a:p>
              <a:pPr algn="l"/>
              <a:r>
                <a:rPr lang="ja-JP" altLang="en-US" dirty="0" smtClean="0">
                  <a:solidFill>
                    <a:schemeClr val="accent2">
                      <a:lumMod val="20000"/>
                      <a:lumOff val="80000"/>
                    </a:schemeClr>
                  </a:solidFill>
                  <a:latin typeface="Meiryo UI" panose="020B0604030504040204" pitchFamily="50" charset="-128"/>
                  <a:ea typeface="Meiryo UI" panose="020B0604030504040204" pitchFamily="50" charset="-128"/>
                </a:rPr>
                <a:t>自分です</a:t>
              </a:r>
              <a:r>
                <a:rPr lang="ja-JP" altLang="en-US" dirty="0">
                  <a:solidFill>
                    <a:schemeClr val="accent2">
                      <a:lumMod val="20000"/>
                      <a:lumOff val="80000"/>
                    </a:schemeClr>
                  </a:solidFill>
                  <a:latin typeface="Meiryo UI" panose="020B0604030504040204" pitchFamily="50" charset="-128"/>
                  <a:ea typeface="Meiryo UI" panose="020B0604030504040204" pitchFamily="50" charset="-128"/>
                </a:rPr>
                <a:t>る</a:t>
              </a:r>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5060300" y="3533969"/>
              <a:ext cx="1265880" cy="768245"/>
            </a:xfrm>
            <a:prstGeom prst="rect">
              <a:avLst/>
            </a:prstGeom>
            <a:solidFill>
              <a:schemeClr val="accent2">
                <a:lumMod val="20000"/>
                <a:lumOff val="80000"/>
              </a:schemeClr>
            </a:solidFill>
            <a:ln>
              <a:solidFill>
                <a:schemeClr val="tx1">
                  <a:lumMod val="50000"/>
                  <a:lumOff val="50000"/>
                </a:schemeClr>
              </a:solidFill>
            </a:ln>
          </p:spPr>
          <p:txBody>
            <a:bodyPr wrap="square" rtlCol="0">
              <a:spAutoFit/>
            </a:bodyPr>
            <a:lstStyle/>
            <a:p>
              <a:pPr algn="l"/>
              <a:endParaRPr lang="en-US" altLang="ja-JP" dirty="0" smtClean="0">
                <a:solidFill>
                  <a:schemeClr val="tx1"/>
                </a:solidFill>
                <a:latin typeface="Meiryo UI" panose="020B0604030504040204" pitchFamily="50" charset="-128"/>
                <a:ea typeface="Meiryo UI" panose="020B0604030504040204" pitchFamily="50" charset="-128"/>
              </a:endParaRPr>
            </a:p>
            <a:p>
              <a:pPr algn="l"/>
              <a:endParaRPr lang="en-US" altLang="ja-JP" dirty="0">
                <a:solidFill>
                  <a:schemeClr val="tx1"/>
                </a:solidFill>
                <a:latin typeface="Meiryo UI" panose="020B0604030504040204" pitchFamily="50" charset="-128"/>
                <a:ea typeface="Meiryo UI" panose="020B0604030504040204" pitchFamily="50" charset="-128"/>
              </a:endParaRPr>
            </a:p>
            <a:p>
              <a:pPr algn="l"/>
              <a:endParaRPr lang="en-US" altLang="ja-JP" dirty="0" smtClean="0">
                <a:solidFill>
                  <a:schemeClr val="tx1"/>
                </a:solidFill>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6677815" y="1929554"/>
              <a:ext cx="1265880" cy="738664"/>
            </a:xfrm>
            <a:prstGeom prst="rect">
              <a:avLst/>
            </a:prstGeom>
            <a:solidFill>
              <a:schemeClr val="accent2">
                <a:lumMod val="20000"/>
                <a:lumOff val="80000"/>
              </a:schemeClr>
            </a:solidFill>
            <a:ln>
              <a:solidFill>
                <a:schemeClr val="tx1">
                  <a:lumMod val="50000"/>
                  <a:lumOff val="50000"/>
                </a:schemeClr>
              </a:solidFill>
            </a:ln>
          </p:spPr>
          <p:txBody>
            <a:bodyPr wrap="square" rtlCol="0">
              <a:spAutoFit/>
            </a:bodyPr>
            <a:lstStyle/>
            <a:p>
              <a:pPr algn="l"/>
              <a:r>
                <a:rPr lang="ja-JP" altLang="en-US" dirty="0" smtClean="0">
                  <a:solidFill>
                    <a:schemeClr val="accent2">
                      <a:lumMod val="20000"/>
                      <a:lumOff val="80000"/>
                    </a:schemeClr>
                  </a:solidFill>
                  <a:latin typeface="Meiryo UI" panose="020B0604030504040204" pitchFamily="50" charset="-128"/>
                  <a:ea typeface="Meiryo UI" panose="020B0604030504040204" pitchFamily="50" charset="-128"/>
                </a:rPr>
                <a:t>自分の行きたい所に行ける</a:t>
              </a:r>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a:p>
              <a:pPr algn="l"/>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3151919" y="1728559"/>
              <a:ext cx="1265880" cy="738664"/>
            </a:xfrm>
            <a:prstGeom prst="rect">
              <a:avLst/>
            </a:prstGeom>
            <a:solidFill>
              <a:schemeClr val="accent2">
                <a:lumMod val="20000"/>
                <a:lumOff val="80000"/>
              </a:schemeClr>
            </a:solidFill>
            <a:ln>
              <a:solidFill>
                <a:schemeClr val="tx1">
                  <a:lumMod val="50000"/>
                  <a:lumOff val="50000"/>
                </a:schemeClr>
              </a:solidFill>
            </a:ln>
          </p:spPr>
          <p:txBody>
            <a:bodyPr wrap="square" rtlCol="0">
              <a:spAutoFit/>
            </a:bodyPr>
            <a:lstStyle/>
            <a:p>
              <a:pPr algn="l"/>
              <a:r>
                <a:rPr lang="ja-JP" altLang="en-US" dirty="0" smtClean="0">
                  <a:solidFill>
                    <a:schemeClr val="accent2">
                      <a:lumMod val="20000"/>
                      <a:lumOff val="80000"/>
                    </a:schemeClr>
                  </a:solidFill>
                  <a:latin typeface="Meiryo UI" panose="020B0604030504040204" pitchFamily="50" charset="-128"/>
                  <a:ea typeface="Meiryo UI" panose="020B0604030504040204" pitchFamily="50" charset="-128"/>
                </a:rPr>
                <a:t>自分のできないことは人の手を借りてみる</a:t>
              </a:r>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6766584" y="3839608"/>
              <a:ext cx="1265880" cy="738664"/>
            </a:xfrm>
            <a:prstGeom prst="rect">
              <a:avLst/>
            </a:prstGeom>
            <a:solidFill>
              <a:schemeClr val="accent2">
                <a:lumMod val="20000"/>
                <a:lumOff val="80000"/>
              </a:schemeClr>
            </a:solidFill>
            <a:ln>
              <a:solidFill>
                <a:schemeClr val="tx1">
                  <a:lumMod val="50000"/>
                  <a:lumOff val="50000"/>
                </a:schemeClr>
              </a:solidFill>
            </a:ln>
          </p:spPr>
          <p:txBody>
            <a:bodyPr wrap="square" rtlCol="0">
              <a:spAutoFit/>
            </a:bodyPr>
            <a:lstStyle/>
            <a:p>
              <a:pPr algn="l"/>
              <a:r>
                <a:rPr lang="ja-JP" altLang="en-US" dirty="0" smtClean="0">
                  <a:solidFill>
                    <a:schemeClr val="accent2">
                      <a:lumMod val="20000"/>
                      <a:lumOff val="80000"/>
                    </a:schemeClr>
                  </a:solidFill>
                  <a:latin typeface="Meiryo UI" panose="020B0604030504040204" pitchFamily="50" charset="-128"/>
                  <a:ea typeface="Meiryo UI" panose="020B0604030504040204" pitchFamily="50" charset="-128"/>
                </a:rPr>
                <a:t>住まいは、住みやすく安心な状態である</a:t>
              </a:r>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520421" y="2211253"/>
              <a:ext cx="1265880" cy="768245"/>
            </a:xfrm>
            <a:prstGeom prst="rect">
              <a:avLst/>
            </a:prstGeom>
            <a:solidFill>
              <a:schemeClr val="accent2">
                <a:lumMod val="20000"/>
                <a:lumOff val="80000"/>
              </a:schemeClr>
            </a:solidFill>
            <a:ln>
              <a:solidFill>
                <a:schemeClr val="tx1">
                  <a:lumMod val="50000"/>
                  <a:lumOff val="50000"/>
                </a:schemeClr>
              </a:solidFill>
            </a:ln>
          </p:spPr>
          <p:txBody>
            <a:bodyPr wrap="square" rtlCol="0">
              <a:spAutoFit/>
            </a:bodyPr>
            <a:lstStyle/>
            <a:p>
              <a:pPr algn="l"/>
              <a:endParaRPr lang="en-US" altLang="ja-JP" dirty="0" smtClean="0">
                <a:solidFill>
                  <a:schemeClr val="tx1"/>
                </a:solidFill>
                <a:latin typeface="Meiryo UI" panose="020B0604030504040204" pitchFamily="50" charset="-128"/>
                <a:ea typeface="Meiryo UI" panose="020B0604030504040204" pitchFamily="50" charset="-128"/>
              </a:endParaRPr>
            </a:p>
            <a:p>
              <a:pPr algn="l"/>
              <a:endParaRPr lang="en-US" altLang="ja-JP" dirty="0">
                <a:solidFill>
                  <a:schemeClr val="tx1"/>
                </a:solidFill>
                <a:latin typeface="Meiryo UI" panose="020B0604030504040204" pitchFamily="50" charset="-128"/>
                <a:ea typeface="Meiryo UI" panose="020B0604030504040204" pitchFamily="50" charset="-128"/>
              </a:endParaRPr>
            </a:p>
            <a:p>
              <a:pPr algn="l"/>
              <a:endParaRPr lang="en-US" altLang="ja-JP" dirty="0" smtClean="0">
                <a:solidFill>
                  <a:schemeClr val="tx1"/>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114172" y="4409574"/>
              <a:ext cx="1265880" cy="768245"/>
            </a:xfrm>
            <a:prstGeom prst="rect">
              <a:avLst/>
            </a:prstGeom>
            <a:solidFill>
              <a:schemeClr val="accent2">
                <a:lumMod val="20000"/>
                <a:lumOff val="80000"/>
              </a:schemeClr>
            </a:solidFill>
            <a:ln>
              <a:solidFill>
                <a:schemeClr val="tx1">
                  <a:lumMod val="50000"/>
                  <a:lumOff val="50000"/>
                </a:schemeClr>
              </a:solidFill>
            </a:ln>
          </p:spPr>
          <p:txBody>
            <a:bodyPr wrap="square" rtlCol="0">
              <a:spAutoFit/>
            </a:bodyPr>
            <a:lstStyle/>
            <a:p>
              <a:pPr algn="l"/>
              <a:endParaRPr lang="en-US" altLang="ja-JP" dirty="0" smtClean="0">
                <a:solidFill>
                  <a:schemeClr val="tx1"/>
                </a:solidFill>
                <a:latin typeface="Meiryo UI" panose="020B0604030504040204" pitchFamily="50" charset="-128"/>
                <a:ea typeface="Meiryo UI" panose="020B0604030504040204" pitchFamily="50" charset="-128"/>
              </a:endParaRPr>
            </a:p>
            <a:p>
              <a:pPr algn="l"/>
              <a:endParaRPr lang="en-US" altLang="ja-JP" dirty="0">
                <a:solidFill>
                  <a:schemeClr val="tx1"/>
                </a:solidFill>
                <a:latin typeface="Meiryo UI" panose="020B0604030504040204" pitchFamily="50" charset="-128"/>
                <a:ea typeface="Meiryo UI" panose="020B0604030504040204" pitchFamily="50" charset="-128"/>
              </a:endParaRPr>
            </a:p>
            <a:p>
              <a:pPr algn="l"/>
              <a:endParaRPr lang="en-US" altLang="ja-JP" dirty="0" smtClean="0">
                <a:solidFill>
                  <a:schemeClr val="tx1"/>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3055540" y="3118880"/>
              <a:ext cx="1265880" cy="768245"/>
            </a:xfrm>
            <a:prstGeom prst="rect">
              <a:avLst/>
            </a:prstGeom>
            <a:solidFill>
              <a:schemeClr val="accent2">
                <a:lumMod val="20000"/>
                <a:lumOff val="80000"/>
              </a:schemeClr>
            </a:solidFill>
            <a:ln>
              <a:solidFill>
                <a:schemeClr val="tx1">
                  <a:lumMod val="50000"/>
                  <a:lumOff val="50000"/>
                </a:schemeClr>
              </a:solidFill>
            </a:ln>
          </p:spPr>
          <p:txBody>
            <a:bodyPr wrap="square" rtlCol="0">
              <a:spAutoFit/>
            </a:bodyPr>
            <a:lstStyle/>
            <a:p>
              <a:pPr algn="l"/>
              <a:endParaRPr lang="en-US" altLang="ja-JP" dirty="0" smtClean="0">
                <a:solidFill>
                  <a:schemeClr val="tx1"/>
                </a:solidFill>
                <a:latin typeface="Meiryo UI" panose="020B0604030504040204" pitchFamily="50" charset="-128"/>
                <a:ea typeface="Meiryo UI" panose="020B0604030504040204" pitchFamily="50" charset="-128"/>
              </a:endParaRPr>
            </a:p>
            <a:p>
              <a:pPr algn="l"/>
              <a:endParaRPr lang="en-US" altLang="ja-JP" dirty="0">
                <a:solidFill>
                  <a:schemeClr val="tx1"/>
                </a:solidFill>
                <a:latin typeface="Meiryo UI" panose="020B0604030504040204" pitchFamily="50" charset="-128"/>
                <a:ea typeface="Meiryo UI" panose="020B0604030504040204" pitchFamily="50" charset="-128"/>
              </a:endParaRPr>
            </a:p>
            <a:p>
              <a:pPr algn="l"/>
              <a:endParaRPr lang="en-US" altLang="ja-JP" dirty="0" smtClean="0">
                <a:solidFill>
                  <a:schemeClr val="tx1"/>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275742" y="3619250"/>
              <a:ext cx="1265880" cy="768245"/>
            </a:xfrm>
            <a:prstGeom prst="rect">
              <a:avLst/>
            </a:prstGeom>
            <a:solidFill>
              <a:schemeClr val="accent2">
                <a:lumMod val="20000"/>
                <a:lumOff val="80000"/>
              </a:schemeClr>
            </a:solidFill>
            <a:ln>
              <a:solidFill>
                <a:schemeClr val="tx1">
                  <a:lumMod val="50000"/>
                  <a:lumOff val="50000"/>
                </a:schemeClr>
              </a:solidFill>
            </a:ln>
          </p:spPr>
          <p:txBody>
            <a:bodyPr wrap="square" rtlCol="0">
              <a:spAutoFit/>
            </a:bodyPr>
            <a:lstStyle/>
            <a:p>
              <a:pPr algn="l"/>
              <a:endParaRPr lang="en-US" altLang="ja-JP" dirty="0" smtClean="0">
                <a:solidFill>
                  <a:schemeClr val="tx1"/>
                </a:solidFill>
                <a:latin typeface="Meiryo UI" panose="020B0604030504040204" pitchFamily="50" charset="-128"/>
                <a:ea typeface="Meiryo UI" panose="020B0604030504040204" pitchFamily="50" charset="-128"/>
              </a:endParaRPr>
            </a:p>
            <a:p>
              <a:pPr algn="l"/>
              <a:endParaRPr lang="en-US" altLang="ja-JP" dirty="0">
                <a:solidFill>
                  <a:schemeClr val="tx1"/>
                </a:solidFill>
                <a:latin typeface="Meiryo UI" panose="020B0604030504040204" pitchFamily="50" charset="-128"/>
                <a:ea typeface="Meiryo UI" panose="020B0604030504040204" pitchFamily="50" charset="-128"/>
              </a:endParaRPr>
            </a:p>
            <a:p>
              <a:pPr algn="l"/>
              <a:endParaRPr lang="en-US" altLang="ja-JP" dirty="0" smtClean="0">
                <a:solidFill>
                  <a:schemeClr val="tx1"/>
                </a:solidFill>
                <a:latin typeface="Meiryo UI" panose="020B0604030504040204" pitchFamily="50" charset="-128"/>
                <a:ea typeface="Meiryo UI" panose="020B0604030504040204" pitchFamily="50" charset="-128"/>
              </a:endParaRPr>
            </a:p>
          </p:txBody>
        </p:sp>
        <p:sp>
          <p:nvSpPr>
            <p:cNvPr id="19" name="正方形/長方形 18"/>
            <p:cNvSpPr/>
            <p:nvPr/>
          </p:nvSpPr>
          <p:spPr bwMode="gray">
            <a:xfrm>
              <a:off x="296006" y="1199520"/>
              <a:ext cx="8532000" cy="4608000"/>
            </a:xfrm>
            <a:prstGeom prst="rect">
              <a:avLst/>
            </a:prstGeom>
            <a:noFill/>
            <a:ln w="9525" cap="flat" cmpd="sng" algn="ctr">
              <a:solidFill>
                <a:srgbClr val="B1B1AC"/>
              </a:solidFill>
              <a:prstDash val="solid"/>
              <a:round/>
              <a:headEnd type="none" w="med" len="med"/>
              <a:tailEnd type="none" w="med" len="med"/>
            </a:ln>
            <a:effectLst/>
            <a:extLst/>
          </p:spPr>
          <p:txBody>
            <a:bodyPr vert="horz" wrap="none" lIns="91440" tIns="45720" rIns="91440" bIns="45720" numCol="1" rtlCol="0" anchor="b" anchorCtr="0" compatLnSpc="1">
              <a:prstTxWarp prst="textNoShape">
                <a:avLst/>
              </a:prstTxWarp>
            </a:bodyPr>
            <a:lstStyle/>
            <a:p>
              <a:pPr algn="r"/>
              <a:r>
                <a:rPr lang="ja-JP" altLang="en-US" sz="1600" dirty="0" smtClean="0">
                  <a:latin typeface="Meiryo UI" panose="020B0604030504040204" pitchFamily="50" charset="-128"/>
                  <a:ea typeface="Meiryo UI" panose="020B0604030504040204" pitchFamily="50" charset="-128"/>
                </a:rPr>
                <a:t>・・・など</a:t>
              </a:r>
            </a:p>
          </p:txBody>
        </p:sp>
      </p:grpSp>
      <p:sp>
        <p:nvSpPr>
          <p:cNvPr id="10" name="スライド番号プレースホルダー 9"/>
          <p:cNvSpPr>
            <a:spLocks noGrp="1"/>
          </p:cNvSpPr>
          <p:nvPr>
            <p:ph type="sldNum" sz="quarter" idx="10"/>
          </p:nvPr>
        </p:nvSpPr>
        <p:spPr/>
        <p:txBody>
          <a:bodyPr/>
          <a:lstStyle/>
          <a:p>
            <a:fld id="{C2171CF3-814F-40AE-96B7-B6553CDCF47E}" type="slidenum">
              <a:rPr lang="en-US" altLang="ja-JP" smtClean="0"/>
              <a:pPr/>
              <a:t>21</a:t>
            </a:fld>
            <a:endParaRPr lang="en-US" altLang="ja-JP" dirty="0"/>
          </a:p>
        </p:txBody>
      </p:sp>
      <p:sp>
        <p:nvSpPr>
          <p:cNvPr id="23" name="タイトル 1"/>
          <p:cNvSpPr txBox="1">
            <a:spLocks/>
          </p:cNvSpPr>
          <p:nvPr/>
        </p:nvSpPr>
        <p:spPr bwMode="gray">
          <a:xfrm>
            <a:off x="1802898" y="202740"/>
            <a:ext cx="7354750" cy="34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90000" tIns="47882" rIns="90000" bIns="0" numCol="1" anchor="ctr" anchorCtr="0" compatLnSpc="1">
            <a:prstTxWarp prst="textNoShape">
              <a:avLst/>
            </a:prstTxWarp>
          </a:bodyPr>
          <a:lstStyle>
            <a:lvl1pPr algn="l" defTabSz="885114" rtl="0" fontAlgn="ctr">
              <a:spcBef>
                <a:spcPct val="0"/>
              </a:spcBef>
              <a:spcAft>
                <a:spcPct val="0"/>
              </a:spcAft>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885114" rtl="0" fontAlgn="ctr">
              <a:spcBef>
                <a:spcPct val="0"/>
              </a:spcBef>
              <a:spcAft>
                <a:spcPct val="0"/>
              </a:spcAft>
              <a:defRPr kumimoji="1">
                <a:solidFill>
                  <a:schemeClr val="tx1"/>
                </a:solidFill>
                <a:latin typeface="Arial" charset="0"/>
                <a:ea typeface="ＭＳ Ｐゴシック" pitchFamily="50" charset="-128"/>
              </a:defRPr>
            </a:lvl2pPr>
            <a:lvl3pPr algn="l" defTabSz="885114" rtl="0" fontAlgn="ctr">
              <a:spcBef>
                <a:spcPct val="0"/>
              </a:spcBef>
              <a:spcAft>
                <a:spcPct val="0"/>
              </a:spcAft>
              <a:defRPr kumimoji="1">
                <a:solidFill>
                  <a:schemeClr val="tx1"/>
                </a:solidFill>
                <a:latin typeface="Arial" charset="0"/>
                <a:ea typeface="ＭＳ Ｐゴシック" pitchFamily="50" charset="-128"/>
              </a:defRPr>
            </a:lvl3pPr>
            <a:lvl4pPr algn="l" defTabSz="885114" rtl="0" fontAlgn="ctr">
              <a:spcBef>
                <a:spcPct val="0"/>
              </a:spcBef>
              <a:spcAft>
                <a:spcPct val="0"/>
              </a:spcAft>
              <a:defRPr kumimoji="1">
                <a:solidFill>
                  <a:schemeClr val="tx1"/>
                </a:solidFill>
                <a:latin typeface="Arial" charset="0"/>
                <a:ea typeface="ＭＳ Ｐゴシック" pitchFamily="50" charset="-128"/>
              </a:defRPr>
            </a:lvl4pPr>
            <a:lvl5pPr algn="l" defTabSz="885114" rtl="0" fontAlgn="ctr">
              <a:spcBef>
                <a:spcPct val="0"/>
              </a:spcBef>
              <a:spcAft>
                <a:spcPct val="0"/>
              </a:spcAft>
              <a:defRPr kumimoji="1">
                <a:solidFill>
                  <a:schemeClr val="tx1"/>
                </a:solidFill>
                <a:latin typeface="Arial" charset="0"/>
                <a:ea typeface="ＭＳ Ｐゴシック" pitchFamily="50" charset="-128"/>
              </a:defRPr>
            </a:lvl5pPr>
            <a:lvl6pPr marL="422041" algn="l" defTabSz="885114" rtl="0" fontAlgn="ctr">
              <a:spcBef>
                <a:spcPct val="0"/>
              </a:spcBef>
              <a:spcAft>
                <a:spcPct val="0"/>
              </a:spcAft>
              <a:defRPr kumimoji="1">
                <a:solidFill>
                  <a:schemeClr val="tx1"/>
                </a:solidFill>
                <a:latin typeface="Arial" charset="0"/>
                <a:ea typeface="ＭＳ Ｐゴシック" pitchFamily="50" charset="-128"/>
              </a:defRPr>
            </a:lvl6pPr>
            <a:lvl7pPr marL="844083" algn="l" defTabSz="885114" rtl="0" fontAlgn="ctr">
              <a:spcBef>
                <a:spcPct val="0"/>
              </a:spcBef>
              <a:spcAft>
                <a:spcPct val="0"/>
              </a:spcAft>
              <a:defRPr kumimoji="1">
                <a:solidFill>
                  <a:schemeClr val="tx1"/>
                </a:solidFill>
                <a:latin typeface="Arial" charset="0"/>
                <a:ea typeface="ＭＳ Ｐゴシック" pitchFamily="50" charset="-128"/>
              </a:defRPr>
            </a:lvl7pPr>
            <a:lvl8pPr marL="1266124" algn="l" defTabSz="885114" rtl="0" fontAlgn="ctr">
              <a:spcBef>
                <a:spcPct val="0"/>
              </a:spcBef>
              <a:spcAft>
                <a:spcPct val="0"/>
              </a:spcAft>
              <a:defRPr kumimoji="1">
                <a:solidFill>
                  <a:schemeClr val="tx1"/>
                </a:solidFill>
                <a:latin typeface="Arial" charset="0"/>
                <a:ea typeface="ＭＳ Ｐゴシック" pitchFamily="50" charset="-128"/>
              </a:defRPr>
            </a:lvl8pPr>
            <a:lvl9pPr marL="1688165" algn="l" defTabSz="885114" rtl="0" fontAlgn="ctr">
              <a:spcBef>
                <a:spcPct val="0"/>
              </a:spcBef>
              <a:spcAft>
                <a:spcPct val="0"/>
              </a:spcAft>
              <a:defRPr kumimoji="1">
                <a:solidFill>
                  <a:schemeClr val="tx1"/>
                </a:solidFill>
                <a:latin typeface="Arial" charset="0"/>
                <a:ea typeface="ＭＳ Ｐゴシック" pitchFamily="50" charset="-128"/>
              </a:defRPr>
            </a:lvl9pPr>
          </a:lstStyle>
          <a:p>
            <a:r>
              <a:rPr lang="en-US" altLang="ja-JP" sz="205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205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さん</a:t>
            </a:r>
            <a:r>
              <a:rPr lang="ja-JP" altLang="en-US" sz="2050" kern="0" spc="-3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205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自立生活</a:t>
            </a:r>
            <a:r>
              <a:rPr lang="ja-JP" altLang="en-US" sz="2050" kern="0" spc="-3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205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尊厳の保持</a:t>
            </a:r>
            <a:r>
              <a:rPr lang="ja-JP" altLang="en-US" sz="2050" kern="0" spc="-3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5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が実現された姿とは？</a:t>
            </a:r>
          </a:p>
        </p:txBody>
      </p:sp>
      <p:sp>
        <p:nvSpPr>
          <p:cNvPr id="24" name="テキスト ボックス 23"/>
          <p:cNvSpPr txBox="1"/>
          <p:nvPr/>
        </p:nvSpPr>
        <p:spPr>
          <a:xfrm>
            <a:off x="346075" y="5776637"/>
            <a:ext cx="8431213" cy="707886"/>
          </a:xfrm>
          <a:prstGeom prst="rect">
            <a:avLst/>
          </a:prstGeom>
          <a:solidFill>
            <a:schemeClr val="accent6">
              <a:lumMod val="40000"/>
              <a:lumOff val="60000"/>
            </a:schemeClr>
          </a:solidFill>
        </p:spPr>
        <p:txBody>
          <a:bodyPr wrap="square" rtlCol="0">
            <a:spAutoFit/>
          </a:bodyPr>
          <a:lstStyle/>
          <a:p>
            <a:r>
              <a:rPr lang="en-US" altLang="ja-JP" sz="2000" dirty="0" smtClean="0">
                <a:solidFill>
                  <a:prstClr val="black"/>
                </a:solidFill>
                <a:latin typeface="Meiryo UI" panose="020B0604030504040204" pitchFamily="50" charset="-128"/>
                <a:ea typeface="Meiryo UI" panose="020B0604030504040204" pitchFamily="50" charset="-128"/>
              </a:rPr>
              <a:t>A</a:t>
            </a:r>
            <a:r>
              <a:rPr lang="ja-JP" altLang="en-US" sz="2000" dirty="0" err="1" smtClean="0">
                <a:solidFill>
                  <a:prstClr val="black"/>
                </a:solidFill>
                <a:latin typeface="Meiryo UI" panose="020B0604030504040204" pitchFamily="50" charset="-128"/>
                <a:ea typeface="Meiryo UI" panose="020B0604030504040204" pitchFamily="50" charset="-128"/>
              </a:rPr>
              <a:t>さんら</a:t>
            </a:r>
            <a:r>
              <a:rPr lang="ja-JP" altLang="en-US" sz="2000" dirty="0" smtClean="0">
                <a:solidFill>
                  <a:prstClr val="black"/>
                </a:solidFill>
                <a:latin typeface="Meiryo UI" panose="020B0604030504040204" pitchFamily="50" charset="-128"/>
                <a:ea typeface="Meiryo UI" panose="020B0604030504040204" pitchFamily="50" charset="-128"/>
              </a:rPr>
              <a:t>しい生活が実現している姿とはどのような姿でしょうか。</a:t>
            </a:r>
            <a:endParaRPr lang="en-US" altLang="ja-JP" sz="2000" dirty="0" smtClean="0">
              <a:solidFill>
                <a:prstClr val="black"/>
              </a:solidFill>
              <a:latin typeface="Meiryo UI" panose="020B0604030504040204" pitchFamily="50" charset="-128"/>
              <a:ea typeface="Meiryo UI" panose="020B0604030504040204" pitchFamily="50" charset="-128"/>
            </a:endParaRPr>
          </a:p>
          <a:p>
            <a:r>
              <a:rPr lang="ja-JP" altLang="en-US" sz="2000" dirty="0" smtClean="0">
                <a:solidFill>
                  <a:prstClr val="black"/>
                </a:solidFill>
                <a:latin typeface="Meiryo UI" panose="020B0604030504040204" pitchFamily="50" charset="-128"/>
                <a:ea typeface="Meiryo UI" panose="020B0604030504040204" pitchFamily="50" charset="-128"/>
              </a:rPr>
              <a:t>発表の途中で新たに作成して追加しても結構です。</a:t>
            </a:r>
            <a:endParaRPr lang="ja-JP" altLang="en-US" sz="20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267227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68299" y="695174"/>
            <a:ext cx="8408989" cy="430887"/>
          </a:xfrm>
          <a:prstGeom prst="rect">
            <a:avLst/>
          </a:prstGeom>
          <a:solidFill>
            <a:schemeClr val="accent6">
              <a:lumMod val="75000"/>
            </a:schemeClr>
          </a:solidFill>
        </p:spPr>
        <p:txBody>
          <a:bodyPr wrap="square" rtlCol="0">
            <a:spAutoFit/>
          </a:bodyPr>
          <a:lstStyle/>
          <a:p>
            <a:r>
              <a:rPr lang="ja-JP" altLang="en-US" sz="2100" b="1" dirty="0">
                <a:solidFill>
                  <a:prstClr val="white"/>
                </a:solidFill>
                <a:latin typeface="Meiryo UI" panose="020B0604030504040204" pitchFamily="50" charset="-128"/>
                <a:ea typeface="Meiryo UI" panose="020B0604030504040204" pitchFamily="50" charset="-128"/>
              </a:rPr>
              <a:t>皆</a:t>
            </a:r>
            <a:r>
              <a:rPr lang="ja-JP" altLang="en-US" sz="2100" b="1" dirty="0" smtClean="0">
                <a:solidFill>
                  <a:prstClr val="white"/>
                </a:solidFill>
                <a:latin typeface="Meiryo UI" panose="020B0604030504040204" pitchFamily="50" charset="-128"/>
                <a:ea typeface="Meiryo UI" panose="020B0604030504040204" pitchFamily="50" charset="-128"/>
              </a:rPr>
              <a:t>で考えてみましょう。似たような支援等があれば、グループにしてみましょう。</a:t>
            </a:r>
            <a:endParaRPr lang="ja-JP" altLang="en-US" sz="2100" b="1" dirty="0">
              <a:solidFill>
                <a:prstClr val="white"/>
              </a:solidFill>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368300" y="5847660"/>
            <a:ext cx="8408988" cy="707886"/>
          </a:xfrm>
          <a:prstGeom prst="rect">
            <a:avLst/>
          </a:prstGeom>
          <a:solidFill>
            <a:schemeClr val="accent6">
              <a:lumMod val="40000"/>
              <a:lumOff val="60000"/>
            </a:schemeClr>
          </a:solidFill>
        </p:spPr>
        <p:txBody>
          <a:bodyPr wrap="square" rtlCol="0">
            <a:spAutoFit/>
          </a:bodyPr>
          <a:lstStyle/>
          <a:p>
            <a:r>
              <a:rPr lang="ja-JP" altLang="en-US" sz="2000" dirty="0" smtClean="0">
                <a:solidFill>
                  <a:prstClr val="black"/>
                </a:solidFill>
                <a:latin typeface="Meiryo UI" panose="020B0604030504040204" pitchFamily="50" charset="-128"/>
                <a:ea typeface="Meiryo UI" panose="020B0604030504040204" pitchFamily="50" charset="-128"/>
              </a:rPr>
              <a:t>その姿が実現するに</a:t>
            </a:r>
            <a:r>
              <a:rPr lang="ja-JP" altLang="en-US" sz="2000" dirty="0">
                <a:solidFill>
                  <a:prstClr val="black"/>
                </a:solidFill>
                <a:latin typeface="Meiryo UI" panose="020B0604030504040204" pitchFamily="50" charset="-128"/>
                <a:ea typeface="Meiryo UI" panose="020B0604030504040204" pitchFamily="50" charset="-128"/>
              </a:rPr>
              <a:t>はどのような支援等が必要でしょうか。</a:t>
            </a:r>
          </a:p>
          <a:p>
            <a:r>
              <a:rPr lang="ja-JP" altLang="en-US" sz="2000" dirty="0" smtClean="0">
                <a:solidFill>
                  <a:prstClr val="black"/>
                </a:solidFill>
                <a:latin typeface="Meiryo UI" panose="020B0604030504040204" pitchFamily="50" charset="-128"/>
                <a:ea typeface="Meiryo UI" panose="020B0604030504040204" pitchFamily="50" charset="-128"/>
              </a:rPr>
              <a:t>皆さんで話しながら考えて、違う色の付箋に</a:t>
            </a:r>
            <a:r>
              <a:rPr lang="ja-JP" altLang="en-US" sz="2000" dirty="0">
                <a:solidFill>
                  <a:prstClr val="black"/>
                </a:solidFill>
                <a:latin typeface="Meiryo UI" panose="020B0604030504040204" pitchFamily="50" charset="-128"/>
                <a:ea typeface="Meiryo UI" panose="020B0604030504040204" pitchFamily="50" charset="-128"/>
              </a:rPr>
              <a:t>書きだしてみましょう</a:t>
            </a:r>
            <a:r>
              <a:rPr lang="ja-JP" altLang="en-US" sz="2000" dirty="0" smtClean="0">
                <a:solidFill>
                  <a:prstClr val="black"/>
                </a:solidFill>
                <a:latin typeface="Meiryo UI" panose="020B0604030504040204" pitchFamily="50" charset="-128"/>
                <a:ea typeface="Meiryo UI" panose="020B0604030504040204" pitchFamily="50" charset="-128"/>
              </a:rPr>
              <a:t>。</a:t>
            </a: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50" name="正方形/長方形 49"/>
          <p:cNvSpPr/>
          <p:nvPr/>
        </p:nvSpPr>
        <p:spPr bwMode="gray">
          <a:xfrm>
            <a:off x="365156" y="1199521"/>
            <a:ext cx="8403474" cy="4560012"/>
          </a:xfrm>
          <a:prstGeom prst="rect">
            <a:avLst/>
          </a:prstGeom>
          <a:noFill/>
          <a:ln w="9525" cap="flat" cmpd="sng" algn="ctr">
            <a:solidFill>
              <a:srgbClr val="B1B1AC"/>
            </a:solidFill>
            <a:prstDash val="solid"/>
            <a:round/>
            <a:headEnd type="none" w="med" len="med"/>
            <a:tailEnd type="none" w="med" len="med"/>
          </a:ln>
          <a:effectLst/>
          <a:extLst/>
        </p:spPr>
        <p:txBody>
          <a:bodyPr vert="horz" wrap="none" lIns="91440" tIns="45720" rIns="91440" bIns="45720" numCol="1" rtlCol="0" anchor="b" anchorCtr="0" compatLnSpc="1">
            <a:prstTxWarp prst="textNoShape">
              <a:avLst/>
            </a:prstTxWarp>
          </a:bodyPr>
          <a:lstStyle/>
          <a:p>
            <a:pPr algn="r"/>
            <a:r>
              <a:rPr lang="ja-JP" altLang="en-US" sz="1600" dirty="0" smtClean="0">
                <a:latin typeface="Meiryo UI" panose="020B0604030504040204" pitchFamily="50" charset="-128"/>
                <a:ea typeface="Meiryo UI" panose="020B0604030504040204" pitchFamily="50" charset="-128"/>
              </a:rPr>
              <a:t>・・・など</a:t>
            </a:r>
          </a:p>
        </p:txBody>
      </p:sp>
      <p:sp>
        <p:nvSpPr>
          <p:cNvPr id="53" name="正方形/長方形 52"/>
          <p:cNvSpPr/>
          <p:nvPr/>
        </p:nvSpPr>
        <p:spPr bwMode="gray">
          <a:xfrm>
            <a:off x="4110257" y="3335120"/>
            <a:ext cx="1033574" cy="685121"/>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r>
              <a:rPr lang="ja-JP" altLang="en-US" dirty="0">
                <a:solidFill>
                  <a:schemeClr val="tx1"/>
                </a:solidFill>
                <a:latin typeface="Meiryo UI" panose="020B0604030504040204" pitchFamily="50" charset="-128"/>
                <a:ea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rPr>
              <a:t>　　</a:t>
            </a:r>
            <a:endParaRPr lang="en-US" altLang="ja-JP" dirty="0" smtClean="0">
              <a:solidFill>
                <a:schemeClr val="tx1"/>
              </a:solidFill>
              <a:latin typeface="Meiryo UI" panose="020B0604030504040204" pitchFamily="50" charset="-128"/>
              <a:ea typeface="Meiryo UI" panose="020B0604030504040204" pitchFamily="50" charset="-128"/>
            </a:endParaRPr>
          </a:p>
        </p:txBody>
      </p:sp>
      <p:sp>
        <p:nvSpPr>
          <p:cNvPr id="52" name="正方形/長方形 51"/>
          <p:cNvSpPr/>
          <p:nvPr/>
        </p:nvSpPr>
        <p:spPr bwMode="gray">
          <a:xfrm>
            <a:off x="137415" y="4434062"/>
            <a:ext cx="1095759" cy="628372"/>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endParaRPr lang="ja-JP" altLang="en-US" dirty="0" smtClean="0">
              <a:solidFill>
                <a:prstClr val="black"/>
              </a:solidFill>
              <a:latin typeface="Meiryo UI" panose="020B0604030504040204" pitchFamily="50" charset="-128"/>
              <a:ea typeface="Meiryo UI" panose="020B0604030504040204" pitchFamily="50" charset="-128"/>
            </a:endParaRPr>
          </a:p>
        </p:txBody>
      </p:sp>
      <p:sp>
        <p:nvSpPr>
          <p:cNvPr id="51" name="正方形/長方形 50"/>
          <p:cNvSpPr/>
          <p:nvPr/>
        </p:nvSpPr>
        <p:spPr bwMode="gray">
          <a:xfrm>
            <a:off x="837555" y="3309092"/>
            <a:ext cx="1033574" cy="685121"/>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endParaRPr lang="en-US" altLang="ja-JP" dirty="0" smtClean="0">
              <a:solidFill>
                <a:schemeClr val="tx1"/>
              </a:solidFill>
              <a:latin typeface="Meiryo UI" panose="020B0604030504040204" pitchFamily="50" charset="-128"/>
              <a:ea typeface="Meiryo UI" panose="020B0604030504040204" pitchFamily="50" charset="-128"/>
            </a:endParaRPr>
          </a:p>
        </p:txBody>
      </p:sp>
      <p:sp>
        <p:nvSpPr>
          <p:cNvPr id="31" name="正方形/長方形 30"/>
          <p:cNvSpPr/>
          <p:nvPr/>
        </p:nvSpPr>
        <p:spPr bwMode="gray">
          <a:xfrm>
            <a:off x="4499701" y="2338557"/>
            <a:ext cx="1033574" cy="685121"/>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endParaRPr lang="ja-JP" altLang="en-US"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23" name="正方形/長方形 22"/>
          <p:cNvSpPr/>
          <p:nvPr/>
        </p:nvSpPr>
        <p:spPr bwMode="gray">
          <a:xfrm>
            <a:off x="1241020" y="2708086"/>
            <a:ext cx="1033574" cy="685121"/>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endParaRPr lang="en-US" altLang="ja-JP" dirty="0" smtClean="0">
              <a:solidFill>
                <a:schemeClr val="tx1"/>
              </a:solidFill>
              <a:latin typeface="Meiryo UI" panose="020B0604030504040204" pitchFamily="50" charset="-128"/>
              <a:ea typeface="Meiryo UI" panose="020B0604030504040204" pitchFamily="50" charset="-128"/>
            </a:endParaRPr>
          </a:p>
        </p:txBody>
      </p:sp>
      <p:sp>
        <p:nvSpPr>
          <p:cNvPr id="19" name="正方形/長方形 18"/>
          <p:cNvSpPr/>
          <p:nvPr/>
        </p:nvSpPr>
        <p:spPr bwMode="gray">
          <a:xfrm>
            <a:off x="5948979" y="4782879"/>
            <a:ext cx="1033574" cy="685121"/>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endParaRPr lang="ja-JP" altLang="en-US" dirty="0" smtClean="0">
              <a:solidFill>
                <a:schemeClr val="tx1"/>
              </a:solidFill>
              <a:latin typeface="Meiryo UI" panose="020B0604030504040204" pitchFamily="50" charset="-128"/>
              <a:ea typeface="Meiryo UI" panose="020B0604030504040204" pitchFamily="50" charset="-128"/>
            </a:endParaRPr>
          </a:p>
        </p:txBody>
      </p:sp>
      <p:sp>
        <p:nvSpPr>
          <p:cNvPr id="17" name="正方形/長方形 16"/>
          <p:cNvSpPr/>
          <p:nvPr/>
        </p:nvSpPr>
        <p:spPr bwMode="gray">
          <a:xfrm>
            <a:off x="4932267" y="4802483"/>
            <a:ext cx="1033574" cy="685121"/>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endParaRPr lang="ja-JP" altLang="en-US" dirty="0" smtClean="0">
              <a:solidFill>
                <a:schemeClr val="tx1"/>
              </a:solidFill>
              <a:latin typeface="Meiryo UI" panose="020B0604030504040204" pitchFamily="50" charset="-128"/>
              <a:ea typeface="Meiryo UI" panose="020B0604030504040204" pitchFamily="50" charset="-128"/>
            </a:endParaRPr>
          </a:p>
        </p:txBody>
      </p:sp>
      <p:sp>
        <p:nvSpPr>
          <p:cNvPr id="16" name="正方形/長方形 15"/>
          <p:cNvSpPr/>
          <p:nvPr/>
        </p:nvSpPr>
        <p:spPr bwMode="gray">
          <a:xfrm>
            <a:off x="3880797" y="4428638"/>
            <a:ext cx="1033574" cy="685121"/>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endParaRPr lang="ja-JP" altLang="en-US"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15" name="正方形/長方形 14"/>
          <p:cNvSpPr/>
          <p:nvPr/>
        </p:nvSpPr>
        <p:spPr bwMode="gray">
          <a:xfrm>
            <a:off x="3563432" y="4277825"/>
            <a:ext cx="1033574" cy="685121"/>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endParaRPr lang="ja-JP" altLang="en-US" dirty="0" smtClean="0">
              <a:solidFill>
                <a:schemeClr val="tx1"/>
              </a:solidFill>
              <a:latin typeface="Meiryo UI" panose="020B0604030504040204" pitchFamily="50" charset="-128"/>
              <a:ea typeface="Meiryo UI" panose="020B0604030504040204" pitchFamily="50" charset="-128"/>
            </a:endParaRPr>
          </a:p>
        </p:txBody>
      </p:sp>
      <p:sp>
        <p:nvSpPr>
          <p:cNvPr id="22" name="正方形/長方形 21"/>
          <p:cNvSpPr/>
          <p:nvPr/>
        </p:nvSpPr>
        <p:spPr bwMode="gray">
          <a:xfrm>
            <a:off x="7090766" y="2684640"/>
            <a:ext cx="1033574" cy="685121"/>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endParaRPr lang="ja-JP" altLang="en-US"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9" name="正方形/長方形 8"/>
          <p:cNvSpPr/>
          <p:nvPr/>
        </p:nvSpPr>
        <p:spPr bwMode="gray">
          <a:xfrm>
            <a:off x="2549228" y="3598473"/>
            <a:ext cx="1033574" cy="685121"/>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endParaRPr lang="ja-JP" altLang="en-US" dirty="0" smtClean="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bwMode="gray">
          <a:xfrm>
            <a:off x="592854" y="5012264"/>
            <a:ext cx="1095759" cy="688118"/>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endParaRPr lang="ja-JP" altLang="en-US" dirty="0" smtClean="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bwMode="gray">
          <a:xfrm>
            <a:off x="271151" y="2824538"/>
            <a:ext cx="1033574" cy="685121"/>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endParaRPr lang="ja-JP" altLang="en-US" dirty="0" smtClean="0">
              <a:solidFill>
                <a:schemeClr val="tx1"/>
              </a:solidFill>
              <a:latin typeface="Meiryo UI" panose="020B0604030504040204" pitchFamily="50" charset="-128"/>
              <a:ea typeface="Meiryo UI" panose="020B0604030504040204" pitchFamily="50" charset="-128"/>
            </a:endParaRPr>
          </a:p>
        </p:txBody>
      </p:sp>
      <p:sp>
        <p:nvSpPr>
          <p:cNvPr id="14" name="正方形/長方形 13"/>
          <p:cNvSpPr/>
          <p:nvPr/>
        </p:nvSpPr>
        <p:spPr bwMode="gray">
          <a:xfrm>
            <a:off x="5214681" y="4122925"/>
            <a:ext cx="1033574" cy="685121"/>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endParaRPr lang="en-US" altLang="ja-JP" dirty="0" smtClean="0">
              <a:solidFill>
                <a:schemeClr val="tx1"/>
              </a:solidFill>
              <a:latin typeface="Meiryo UI" panose="020B0604030504040204" pitchFamily="50" charset="-128"/>
              <a:ea typeface="Meiryo UI" panose="020B0604030504040204" pitchFamily="50" charset="-128"/>
            </a:endParaRPr>
          </a:p>
        </p:txBody>
      </p:sp>
      <p:sp>
        <p:nvSpPr>
          <p:cNvPr id="21" name="正方形/長方形 20"/>
          <p:cNvSpPr/>
          <p:nvPr/>
        </p:nvSpPr>
        <p:spPr bwMode="gray">
          <a:xfrm>
            <a:off x="6940662" y="2533827"/>
            <a:ext cx="1033574" cy="685121"/>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endParaRPr lang="ja-JP" altLang="en-US"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20" name="正方形/長方形 19"/>
          <p:cNvSpPr/>
          <p:nvPr/>
        </p:nvSpPr>
        <p:spPr bwMode="gray">
          <a:xfrm>
            <a:off x="6790557" y="2383014"/>
            <a:ext cx="1033574" cy="685121"/>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endParaRPr lang="ja-JP" altLang="en-US"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6" name="正方形/長方形 5"/>
          <p:cNvSpPr/>
          <p:nvPr/>
        </p:nvSpPr>
        <p:spPr bwMode="gray">
          <a:xfrm>
            <a:off x="6640453" y="2268014"/>
            <a:ext cx="1033574" cy="685121"/>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r>
              <a:rPr lang="ja-JP" altLang="en-US" dirty="0" smtClean="0">
                <a:solidFill>
                  <a:schemeClr val="bg1">
                    <a:lumMod val="85000"/>
                  </a:schemeClr>
                </a:solidFill>
                <a:latin typeface="Meiryo UI" panose="020B0604030504040204" pitchFamily="50" charset="-128"/>
                <a:ea typeface="Meiryo UI" panose="020B0604030504040204" pitchFamily="50" charset="-128"/>
              </a:rPr>
              <a:t>外出</a:t>
            </a:r>
            <a:r>
              <a:rPr lang="ja-JP" altLang="en-US" dirty="0">
                <a:solidFill>
                  <a:schemeClr val="bg1">
                    <a:lumMod val="85000"/>
                  </a:schemeClr>
                </a:solidFill>
                <a:latin typeface="Meiryo UI" panose="020B0604030504040204" pitchFamily="50" charset="-128"/>
                <a:ea typeface="Meiryo UI" panose="020B0604030504040204" pitchFamily="50" charset="-128"/>
              </a:rPr>
              <a:t>支援</a:t>
            </a:r>
            <a:r>
              <a:rPr lang="ja-JP" altLang="en-US" dirty="0" smtClean="0">
                <a:solidFill>
                  <a:schemeClr val="bg1">
                    <a:lumMod val="85000"/>
                  </a:schemeClr>
                </a:solidFill>
                <a:latin typeface="Meiryo UI" panose="020B0604030504040204" pitchFamily="50" charset="-128"/>
                <a:ea typeface="Meiryo UI" panose="020B0604030504040204" pitchFamily="50" charset="-128"/>
              </a:rPr>
              <a:t>を頼む</a:t>
            </a:r>
          </a:p>
        </p:txBody>
      </p:sp>
      <p:sp>
        <p:nvSpPr>
          <p:cNvPr id="8" name="テキスト ボックス 7"/>
          <p:cNvSpPr txBox="1"/>
          <p:nvPr/>
        </p:nvSpPr>
        <p:spPr>
          <a:xfrm>
            <a:off x="2269130" y="1436233"/>
            <a:ext cx="1246811" cy="730972"/>
          </a:xfrm>
          <a:prstGeom prst="rect">
            <a:avLst/>
          </a:prstGeom>
          <a:solidFill>
            <a:schemeClr val="accent2">
              <a:lumMod val="20000"/>
              <a:lumOff val="80000"/>
            </a:schemeClr>
          </a:solidFill>
          <a:ln>
            <a:solidFill>
              <a:schemeClr val="tx1">
                <a:lumMod val="50000"/>
                <a:lumOff val="50000"/>
              </a:schemeClr>
            </a:solidFill>
          </a:ln>
        </p:spPr>
        <p:txBody>
          <a:bodyPr wrap="square" rtlCol="0">
            <a:spAutoFit/>
          </a:bodyPr>
          <a:lstStyle/>
          <a:p>
            <a:pPr algn="l"/>
            <a:r>
              <a:rPr lang="ja-JP" altLang="en-US" dirty="0" smtClean="0">
                <a:solidFill>
                  <a:schemeClr val="accent2">
                    <a:lumMod val="20000"/>
                    <a:lumOff val="80000"/>
                  </a:schemeClr>
                </a:solidFill>
                <a:latin typeface="Meiryo UI" panose="020B0604030504040204" pitchFamily="50" charset="-128"/>
                <a:ea typeface="Meiryo UI" panose="020B0604030504040204" pitchFamily="50" charset="-128"/>
              </a:rPr>
              <a:t>出来る限り</a:t>
            </a:r>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a:p>
            <a:pPr algn="l"/>
            <a:r>
              <a:rPr lang="ja-JP" altLang="en-US" dirty="0" smtClean="0">
                <a:solidFill>
                  <a:schemeClr val="accent2">
                    <a:lumMod val="20000"/>
                    <a:lumOff val="80000"/>
                  </a:schemeClr>
                </a:solidFill>
                <a:latin typeface="Meiryo UI" panose="020B0604030504040204" pitchFamily="50" charset="-128"/>
                <a:ea typeface="Meiryo UI" panose="020B0604030504040204" pitchFamily="50" charset="-128"/>
              </a:rPr>
              <a:t>自分のことは</a:t>
            </a:r>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a:p>
            <a:pPr algn="l"/>
            <a:r>
              <a:rPr lang="ja-JP" altLang="en-US" dirty="0" smtClean="0">
                <a:solidFill>
                  <a:schemeClr val="accent2">
                    <a:lumMod val="20000"/>
                    <a:lumOff val="80000"/>
                  </a:schemeClr>
                </a:solidFill>
                <a:latin typeface="Meiryo UI" panose="020B0604030504040204" pitchFamily="50" charset="-128"/>
                <a:ea typeface="Meiryo UI" panose="020B0604030504040204" pitchFamily="50" charset="-128"/>
              </a:rPr>
              <a:t>自分でする</a:t>
            </a:r>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30" name="正方形/長方形 29"/>
          <p:cNvSpPr/>
          <p:nvPr/>
        </p:nvSpPr>
        <p:spPr bwMode="gray">
          <a:xfrm>
            <a:off x="4233766" y="2205278"/>
            <a:ext cx="1033574" cy="685121"/>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r>
              <a:rPr lang="ja-JP" altLang="en-US" dirty="0">
                <a:solidFill>
                  <a:schemeClr val="bg1">
                    <a:lumMod val="85000"/>
                  </a:schemeClr>
                </a:solidFill>
                <a:latin typeface="Meiryo UI" panose="020B0604030504040204" pitchFamily="50" charset="-128"/>
                <a:ea typeface="Meiryo UI" panose="020B0604030504040204" pitchFamily="50" charset="-128"/>
              </a:rPr>
              <a:t>　</a:t>
            </a:r>
            <a:r>
              <a:rPr lang="ja-JP" altLang="en-US" dirty="0" smtClean="0">
                <a:solidFill>
                  <a:schemeClr val="bg1">
                    <a:lumMod val="85000"/>
                  </a:schemeClr>
                </a:solidFill>
                <a:latin typeface="Meiryo UI" panose="020B0604030504040204" pitchFamily="50" charset="-128"/>
                <a:ea typeface="Meiryo UI" panose="020B0604030504040204" pitchFamily="50" charset="-128"/>
              </a:rPr>
              <a:t>ゴミ出しを頼む</a:t>
            </a:r>
          </a:p>
        </p:txBody>
      </p:sp>
      <p:sp>
        <p:nvSpPr>
          <p:cNvPr id="34" name="正方形/長方形 33"/>
          <p:cNvSpPr/>
          <p:nvPr/>
        </p:nvSpPr>
        <p:spPr bwMode="gray">
          <a:xfrm>
            <a:off x="7695439" y="4481916"/>
            <a:ext cx="1033574" cy="685121"/>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r>
              <a:rPr lang="ja-JP" altLang="en-US" dirty="0" smtClean="0">
                <a:solidFill>
                  <a:schemeClr val="bg1">
                    <a:lumMod val="85000"/>
                  </a:schemeClr>
                </a:solidFill>
                <a:latin typeface="Meiryo UI" panose="020B0604030504040204" pitchFamily="50" charset="-128"/>
                <a:ea typeface="Meiryo UI" panose="020B0604030504040204" pitchFamily="50" charset="-128"/>
              </a:rPr>
              <a:t>お風呂場や水回りに手すりをつける</a:t>
            </a:r>
          </a:p>
        </p:txBody>
      </p:sp>
      <p:sp>
        <p:nvSpPr>
          <p:cNvPr id="33" name="テキスト ボックス 32"/>
          <p:cNvSpPr txBox="1"/>
          <p:nvPr/>
        </p:nvSpPr>
        <p:spPr>
          <a:xfrm>
            <a:off x="7137114" y="3812115"/>
            <a:ext cx="1246811" cy="730972"/>
          </a:xfrm>
          <a:prstGeom prst="rect">
            <a:avLst/>
          </a:prstGeom>
          <a:solidFill>
            <a:schemeClr val="accent2">
              <a:lumMod val="20000"/>
              <a:lumOff val="80000"/>
            </a:schemeClr>
          </a:solidFill>
          <a:ln>
            <a:solidFill>
              <a:schemeClr val="tx1">
                <a:lumMod val="50000"/>
                <a:lumOff val="50000"/>
              </a:schemeClr>
            </a:solidFill>
          </a:ln>
        </p:spPr>
        <p:txBody>
          <a:bodyPr wrap="square" rtlCol="0">
            <a:spAutoFit/>
          </a:bodyPr>
          <a:lstStyle/>
          <a:p>
            <a:pPr algn="l"/>
            <a:r>
              <a:rPr lang="ja-JP" altLang="en-US" dirty="0" smtClean="0">
                <a:solidFill>
                  <a:schemeClr val="accent2">
                    <a:lumMod val="20000"/>
                    <a:lumOff val="80000"/>
                  </a:schemeClr>
                </a:solidFill>
                <a:latin typeface="Meiryo UI" panose="020B0604030504040204" pitchFamily="50" charset="-128"/>
                <a:ea typeface="Meiryo UI" panose="020B0604030504040204" pitchFamily="50" charset="-128"/>
              </a:rPr>
              <a:t>住まいは、住みやすく安心な状態である</a:t>
            </a:r>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4" name="円/楕円 3"/>
          <p:cNvSpPr/>
          <p:nvPr/>
        </p:nvSpPr>
        <p:spPr bwMode="gray">
          <a:xfrm>
            <a:off x="331855" y="1658416"/>
            <a:ext cx="1952416" cy="2320531"/>
          </a:xfrm>
          <a:prstGeom prst="ellipse">
            <a:avLst/>
          </a:prstGeom>
          <a:noFill/>
          <a:ln w="28575" cap="flat" cmpd="sng" algn="ctr">
            <a:solidFill>
              <a:srgbClr val="CC3399">
                <a:alpha val="60000"/>
              </a:srgb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dirty="0">
              <a:solidFill>
                <a:schemeClr val="accent2">
                  <a:lumMod val="20000"/>
                  <a:lumOff val="80000"/>
                </a:schemeClr>
              </a:solidFill>
              <a:latin typeface="Arial"/>
            </a:endParaRPr>
          </a:p>
        </p:txBody>
      </p:sp>
      <p:sp>
        <p:nvSpPr>
          <p:cNvPr id="13" name="角丸四角形 12"/>
          <p:cNvSpPr/>
          <p:nvPr/>
        </p:nvSpPr>
        <p:spPr bwMode="gray">
          <a:xfrm>
            <a:off x="4958350" y="3369761"/>
            <a:ext cx="1832208" cy="2202341"/>
          </a:xfrm>
          <a:prstGeom prst="roundRect">
            <a:avLst>
              <a:gd name="adj" fmla="val 6836"/>
            </a:avLst>
          </a:prstGeom>
          <a:noFill/>
          <a:ln w="28575" cap="flat" cmpd="sng" algn="ctr">
            <a:solidFill>
              <a:srgbClr val="CC3399">
                <a:alpha val="60000"/>
              </a:srgb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dirty="0">
              <a:solidFill>
                <a:schemeClr val="accent2">
                  <a:lumMod val="20000"/>
                  <a:lumOff val="80000"/>
                </a:schemeClr>
              </a:solidFill>
              <a:latin typeface="Arial"/>
            </a:endParaRPr>
          </a:p>
        </p:txBody>
      </p:sp>
      <p:sp>
        <p:nvSpPr>
          <p:cNvPr id="35" name="角丸四角形 34"/>
          <p:cNvSpPr/>
          <p:nvPr/>
        </p:nvSpPr>
        <p:spPr bwMode="gray">
          <a:xfrm>
            <a:off x="695220" y="4442878"/>
            <a:ext cx="2430767" cy="1226972"/>
          </a:xfrm>
          <a:prstGeom prst="roundRect">
            <a:avLst>
              <a:gd name="adj" fmla="val 6836"/>
            </a:avLst>
          </a:prstGeom>
          <a:noFill/>
          <a:ln w="28575" cap="flat" cmpd="sng" algn="ctr">
            <a:solidFill>
              <a:srgbClr val="CC3399">
                <a:alpha val="60000"/>
              </a:srgb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dirty="0">
              <a:solidFill>
                <a:schemeClr val="accent2">
                  <a:lumMod val="20000"/>
                  <a:lumOff val="80000"/>
                </a:schemeClr>
              </a:solidFill>
              <a:latin typeface="Arial"/>
            </a:endParaRPr>
          </a:p>
        </p:txBody>
      </p:sp>
      <p:sp>
        <p:nvSpPr>
          <p:cNvPr id="36" name="角丸四角形 35"/>
          <p:cNvSpPr/>
          <p:nvPr/>
        </p:nvSpPr>
        <p:spPr bwMode="gray">
          <a:xfrm>
            <a:off x="6315803" y="1388597"/>
            <a:ext cx="1832208" cy="2202341"/>
          </a:xfrm>
          <a:prstGeom prst="roundRect">
            <a:avLst>
              <a:gd name="adj" fmla="val 6836"/>
            </a:avLst>
          </a:prstGeom>
          <a:noFill/>
          <a:ln w="28575" cap="flat" cmpd="sng" algn="ctr">
            <a:solidFill>
              <a:srgbClr val="CC3399">
                <a:alpha val="60000"/>
              </a:srgb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dirty="0">
              <a:solidFill>
                <a:schemeClr val="accent2">
                  <a:lumMod val="20000"/>
                  <a:lumOff val="80000"/>
                </a:schemeClr>
              </a:solidFill>
              <a:latin typeface="Arial"/>
            </a:endParaRPr>
          </a:p>
        </p:txBody>
      </p:sp>
      <p:sp>
        <p:nvSpPr>
          <p:cNvPr id="37" name="角丸四角形 36"/>
          <p:cNvSpPr/>
          <p:nvPr/>
        </p:nvSpPr>
        <p:spPr bwMode="gray">
          <a:xfrm>
            <a:off x="2159784" y="1383577"/>
            <a:ext cx="3505210" cy="1693958"/>
          </a:xfrm>
          <a:prstGeom prst="roundRect">
            <a:avLst>
              <a:gd name="adj" fmla="val 6836"/>
            </a:avLst>
          </a:prstGeom>
          <a:noFill/>
          <a:ln w="28575" cap="flat" cmpd="sng" algn="ctr">
            <a:solidFill>
              <a:srgbClr val="CC3399">
                <a:alpha val="60000"/>
              </a:srgb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dirty="0">
              <a:solidFill>
                <a:schemeClr val="accent2">
                  <a:lumMod val="20000"/>
                  <a:lumOff val="80000"/>
                </a:schemeClr>
              </a:solidFill>
              <a:latin typeface="Arial"/>
            </a:endParaRPr>
          </a:p>
        </p:txBody>
      </p:sp>
      <p:sp>
        <p:nvSpPr>
          <p:cNvPr id="38" name="角丸四角形 37"/>
          <p:cNvSpPr/>
          <p:nvPr/>
        </p:nvSpPr>
        <p:spPr bwMode="gray">
          <a:xfrm>
            <a:off x="7090765" y="3685193"/>
            <a:ext cx="1392271" cy="1710997"/>
          </a:xfrm>
          <a:prstGeom prst="roundRect">
            <a:avLst>
              <a:gd name="adj" fmla="val 6836"/>
            </a:avLst>
          </a:prstGeom>
          <a:noFill/>
          <a:ln w="28575" cap="flat" cmpd="sng" algn="ctr">
            <a:solidFill>
              <a:srgbClr val="CC3399">
                <a:alpha val="60000"/>
              </a:srgb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dirty="0">
              <a:solidFill>
                <a:schemeClr val="accent2">
                  <a:lumMod val="20000"/>
                  <a:lumOff val="80000"/>
                </a:schemeClr>
              </a:solidFill>
              <a:latin typeface="Arial"/>
            </a:endParaRPr>
          </a:p>
        </p:txBody>
      </p:sp>
      <p:sp>
        <p:nvSpPr>
          <p:cNvPr id="39" name="角丸四角形 38"/>
          <p:cNvSpPr/>
          <p:nvPr/>
        </p:nvSpPr>
        <p:spPr bwMode="gray">
          <a:xfrm>
            <a:off x="2871852" y="2938792"/>
            <a:ext cx="1832208" cy="1885686"/>
          </a:xfrm>
          <a:prstGeom prst="roundRect">
            <a:avLst>
              <a:gd name="adj" fmla="val 6836"/>
            </a:avLst>
          </a:prstGeom>
          <a:noFill/>
          <a:ln w="28575" cap="flat" cmpd="sng" algn="ctr">
            <a:solidFill>
              <a:srgbClr val="CC3399">
                <a:alpha val="60000"/>
              </a:srgb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dirty="0">
              <a:solidFill>
                <a:schemeClr val="accent2">
                  <a:lumMod val="20000"/>
                  <a:lumOff val="80000"/>
                </a:schemeClr>
              </a:solidFill>
              <a:latin typeface="Arial"/>
            </a:endParaRPr>
          </a:p>
        </p:txBody>
      </p:sp>
      <p:sp>
        <p:nvSpPr>
          <p:cNvPr id="41" name="正方形/長方形 40"/>
          <p:cNvSpPr/>
          <p:nvPr/>
        </p:nvSpPr>
        <p:spPr bwMode="gray">
          <a:xfrm>
            <a:off x="2745485" y="2318380"/>
            <a:ext cx="1033574" cy="685121"/>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endParaRPr lang="ja-JP" altLang="en-US"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42" name="正方形/長方形 41"/>
          <p:cNvSpPr/>
          <p:nvPr/>
        </p:nvSpPr>
        <p:spPr bwMode="gray">
          <a:xfrm>
            <a:off x="2548200" y="2207954"/>
            <a:ext cx="1033574" cy="685121"/>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r>
              <a:rPr lang="ja-JP" altLang="en-US" dirty="0" smtClean="0">
                <a:solidFill>
                  <a:schemeClr val="bg1">
                    <a:lumMod val="85000"/>
                  </a:schemeClr>
                </a:solidFill>
                <a:latin typeface="Meiryo UI" panose="020B0604030504040204" pitchFamily="50" charset="-128"/>
                <a:ea typeface="Meiryo UI" panose="020B0604030504040204" pitchFamily="50" charset="-128"/>
              </a:rPr>
              <a:t>買物を</a:t>
            </a:r>
            <a:endParaRPr lang="en-US" altLang="ja-JP" dirty="0" smtClean="0">
              <a:solidFill>
                <a:schemeClr val="bg1">
                  <a:lumMod val="85000"/>
                </a:schemeClr>
              </a:solidFill>
              <a:latin typeface="Meiryo UI" panose="020B0604030504040204" pitchFamily="50" charset="-128"/>
              <a:ea typeface="Meiryo UI" panose="020B0604030504040204" pitchFamily="50" charset="-128"/>
            </a:endParaRPr>
          </a:p>
          <a:p>
            <a:pPr algn="l"/>
            <a:r>
              <a:rPr lang="ja-JP" altLang="en-US" dirty="0" smtClean="0">
                <a:solidFill>
                  <a:schemeClr val="bg1">
                    <a:lumMod val="85000"/>
                  </a:schemeClr>
                </a:solidFill>
                <a:latin typeface="Meiryo UI" panose="020B0604030504040204" pitchFamily="50" charset="-128"/>
                <a:ea typeface="Meiryo UI" panose="020B0604030504040204" pitchFamily="50" charset="-128"/>
              </a:rPr>
              <a:t>してもらう</a:t>
            </a:r>
          </a:p>
        </p:txBody>
      </p:sp>
      <p:sp>
        <p:nvSpPr>
          <p:cNvPr id="26" name="テキスト ボックス 25"/>
          <p:cNvSpPr txBox="1"/>
          <p:nvPr/>
        </p:nvSpPr>
        <p:spPr>
          <a:xfrm>
            <a:off x="3178047" y="1658416"/>
            <a:ext cx="1246811" cy="730972"/>
          </a:xfrm>
          <a:prstGeom prst="rect">
            <a:avLst/>
          </a:prstGeom>
          <a:solidFill>
            <a:schemeClr val="accent2">
              <a:lumMod val="20000"/>
              <a:lumOff val="80000"/>
            </a:schemeClr>
          </a:solidFill>
          <a:ln>
            <a:solidFill>
              <a:schemeClr val="tx1">
                <a:lumMod val="50000"/>
                <a:lumOff val="50000"/>
              </a:schemeClr>
            </a:solidFill>
          </a:ln>
        </p:spPr>
        <p:txBody>
          <a:bodyPr wrap="square" rtlCol="0">
            <a:spAutoFit/>
          </a:bodyPr>
          <a:lstStyle/>
          <a:p>
            <a:pPr algn="l"/>
            <a:r>
              <a:rPr lang="ja-JP" altLang="en-US" dirty="0" smtClean="0">
                <a:solidFill>
                  <a:schemeClr val="accent2">
                    <a:lumMod val="20000"/>
                    <a:lumOff val="80000"/>
                  </a:schemeClr>
                </a:solidFill>
                <a:latin typeface="Meiryo UI" panose="020B0604030504040204" pitchFamily="50" charset="-128"/>
                <a:ea typeface="Meiryo UI" panose="020B0604030504040204" pitchFamily="50" charset="-128"/>
              </a:rPr>
              <a:t>自分のできないことは人の手を借りてみる</a:t>
            </a:r>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43" name="正方形/長方形 42"/>
          <p:cNvSpPr/>
          <p:nvPr/>
        </p:nvSpPr>
        <p:spPr bwMode="gray">
          <a:xfrm>
            <a:off x="7607553" y="1874105"/>
            <a:ext cx="1033574" cy="685121"/>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r>
              <a:rPr lang="ja-JP" altLang="en-US" dirty="0" smtClean="0">
                <a:solidFill>
                  <a:schemeClr val="bg1">
                    <a:lumMod val="85000"/>
                  </a:schemeClr>
                </a:solidFill>
                <a:latin typeface="Meiryo UI" panose="020B0604030504040204" pitchFamily="50" charset="-128"/>
                <a:ea typeface="Meiryo UI" panose="020B0604030504040204" pitchFamily="50" charset="-128"/>
              </a:rPr>
              <a:t>　公共交通</a:t>
            </a:r>
            <a:endParaRPr lang="en-US" altLang="ja-JP" dirty="0" smtClean="0">
              <a:solidFill>
                <a:schemeClr val="bg1">
                  <a:lumMod val="85000"/>
                </a:schemeClr>
              </a:solidFill>
              <a:latin typeface="Meiryo UI" panose="020B0604030504040204" pitchFamily="50" charset="-128"/>
              <a:ea typeface="Meiryo UI" panose="020B0604030504040204" pitchFamily="50" charset="-128"/>
            </a:endParaRPr>
          </a:p>
          <a:p>
            <a:pPr algn="l"/>
            <a:r>
              <a:rPr lang="ja-JP" altLang="en-US" dirty="0" smtClean="0">
                <a:solidFill>
                  <a:schemeClr val="bg1">
                    <a:lumMod val="85000"/>
                  </a:schemeClr>
                </a:solidFill>
                <a:latin typeface="Meiryo UI" panose="020B0604030504040204" pitchFamily="50" charset="-128"/>
                <a:ea typeface="Meiryo UI" panose="020B0604030504040204" pitchFamily="50" charset="-128"/>
              </a:rPr>
              <a:t>以外の手段がある</a:t>
            </a:r>
          </a:p>
        </p:txBody>
      </p:sp>
      <p:sp>
        <p:nvSpPr>
          <p:cNvPr id="28" name="テキスト ボックス 27"/>
          <p:cNvSpPr txBox="1"/>
          <p:nvPr/>
        </p:nvSpPr>
        <p:spPr>
          <a:xfrm>
            <a:off x="6535033" y="1417806"/>
            <a:ext cx="1246811" cy="730972"/>
          </a:xfrm>
          <a:prstGeom prst="rect">
            <a:avLst/>
          </a:prstGeom>
          <a:solidFill>
            <a:schemeClr val="accent2">
              <a:lumMod val="20000"/>
              <a:lumOff val="80000"/>
            </a:schemeClr>
          </a:solidFill>
          <a:ln>
            <a:solidFill>
              <a:schemeClr val="tx1">
                <a:lumMod val="50000"/>
                <a:lumOff val="50000"/>
              </a:schemeClr>
            </a:solidFill>
          </a:ln>
        </p:spPr>
        <p:txBody>
          <a:bodyPr wrap="square" rtlCol="0">
            <a:spAutoFit/>
          </a:bodyPr>
          <a:lstStyle/>
          <a:p>
            <a:pPr algn="l"/>
            <a:r>
              <a:rPr lang="ja-JP" altLang="en-US" dirty="0" smtClean="0">
                <a:solidFill>
                  <a:schemeClr val="accent2">
                    <a:lumMod val="20000"/>
                    <a:lumOff val="80000"/>
                  </a:schemeClr>
                </a:solidFill>
                <a:latin typeface="Meiryo UI" panose="020B0604030504040204" pitchFamily="50" charset="-128"/>
                <a:ea typeface="Meiryo UI" panose="020B0604030504040204" pitchFamily="50" charset="-128"/>
              </a:rPr>
              <a:t>自分の行きたい所に行ける</a:t>
            </a:r>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a:p>
            <a:pPr algn="l"/>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560346" y="2127929"/>
            <a:ext cx="1246811" cy="736363"/>
          </a:xfrm>
          <a:prstGeom prst="rect">
            <a:avLst/>
          </a:prstGeom>
          <a:solidFill>
            <a:schemeClr val="accent2">
              <a:lumMod val="20000"/>
              <a:lumOff val="80000"/>
            </a:schemeClr>
          </a:solidFill>
          <a:ln>
            <a:solidFill>
              <a:schemeClr val="tx1">
                <a:lumMod val="50000"/>
                <a:lumOff val="50000"/>
              </a:schemeClr>
            </a:solidFill>
          </a:ln>
        </p:spPr>
        <p:txBody>
          <a:bodyPr wrap="square" rtlCol="0">
            <a:spAutoFit/>
          </a:bodyPr>
          <a:lstStyle/>
          <a:p>
            <a:pPr algn="l"/>
            <a:endParaRPr lang="en-US" altLang="ja-JP" dirty="0" smtClean="0">
              <a:solidFill>
                <a:schemeClr val="tx1"/>
              </a:solidFill>
              <a:latin typeface="Meiryo UI" panose="020B0604030504040204" pitchFamily="50" charset="-128"/>
              <a:ea typeface="Meiryo UI" panose="020B0604030504040204" pitchFamily="50" charset="-128"/>
            </a:endParaRPr>
          </a:p>
          <a:p>
            <a:pPr algn="l"/>
            <a:endParaRPr lang="en-US" altLang="ja-JP" dirty="0">
              <a:solidFill>
                <a:schemeClr val="tx1"/>
              </a:solidFill>
              <a:latin typeface="Meiryo UI" panose="020B0604030504040204" pitchFamily="50" charset="-128"/>
              <a:ea typeface="Meiryo UI" panose="020B0604030504040204" pitchFamily="50" charset="-128"/>
            </a:endParaRPr>
          </a:p>
          <a:p>
            <a:pPr algn="l"/>
            <a:endParaRPr lang="en-US" altLang="ja-JP" dirty="0" smtClean="0">
              <a:solidFill>
                <a:schemeClr val="tx1"/>
              </a:solidFill>
              <a:latin typeface="Meiryo UI" panose="020B0604030504040204" pitchFamily="50" charset="-128"/>
              <a:ea typeface="Meiryo UI" panose="020B0604030504040204" pitchFamily="50" charset="-128"/>
            </a:endParaRPr>
          </a:p>
        </p:txBody>
      </p:sp>
      <p:sp>
        <p:nvSpPr>
          <p:cNvPr id="46" name="正方形/長方形 45"/>
          <p:cNvSpPr/>
          <p:nvPr/>
        </p:nvSpPr>
        <p:spPr bwMode="gray">
          <a:xfrm>
            <a:off x="1541858" y="4905090"/>
            <a:ext cx="1095759" cy="688118"/>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862214" y="4376145"/>
            <a:ext cx="1246811" cy="736363"/>
          </a:xfrm>
          <a:prstGeom prst="rect">
            <a:avLst/>
          </a:prstGeom>
          <a:solidFill>
            <a:schemeClr val="accent2">
              <a:lumMod val="20000"/>
              <a:lumOff val="80000"/>
            </a:schemeClr>
          </a:solidFill>
          <a:ln>
            <a:solidFill>
              <a:schemeClr val="tx1">
                <a:lumMod val="50000"/>
                <a:lumOff val="50000"/>
              </a:schemeClr>
            </a:solidFill>
          </a:ln>
        </p:spPr>
        <p:txBody>
          <a:bodyPr wrap="square" rtlCol="0">
            <a:spAutoFit/>
          </a:bodyPr>
          <a:lstStyle/>
          <a:p>
            <a:pPr algn="l"/>
            <a:endParaRPr lang="en-US" altLang="ja-JP" dirty="0" smtClean="0">
              <a:solidFill>
                <a:schemeClr val="tx1"/>
              </a:solidFill>
              <a:latin typeface="Meiryo UI" panose="020B0604030504040204" pitchFamily="50" charset="-128"/>
              <a:ea typeface="Meiryo UI" panose="020B0604030504040204" pitchFamily="50" charset="-128"/>
            </a:endParaRPr>
          </a:p>
          <a:p>
            <a:pPr algn="l"/>
            <a:endParaRPr lang="en-US" altLang="ja-JP" dirty="0">
              <a:solidFill>
                <a:schemeClr val="tx1"/>
              </a:solidFill>
              <a:latin typeface="Meiryo UI" panose="020B0604030504040204" pitchFamily="50" charset="-128"/>
              <a:ea typeface="Meiryo UI" panose="020B0604030504040204" pitchFamily="50" charset="-128"/>
            </a:endParaRPr>
          </a:p>
          <a:p>
            <a:pPr algn="l"/>
            <a:endParaRPr lang="en-US" altLang="ja-JP" dirty="0" smtClean="0">
              <a:solidFill>
                <a:schemeClr val="tx1"/>
              </a:solidFill>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3083120" y="3098893"/>
            <a:ext cx="1246811" cy="736363"/>
          </a:xfrm>
          <a:prstGeom prst="rect">
            <a:avLst/>
          </a:prstGeom>
          <a:solidFill>
            <a:schemeClr val="accent2">
              <a:lumMod val="20000"/>
              <a:lumOff val="80000"/>
            </a:schemeClr>
          </a:solidFill>
          <a:ln>
            <a:solidFill>
              <a:schemeClr val="tx1">
                <a:lumMod val="50000"/>
                <a:lumOff val="50000"/>
              </a:schemeClr>
            </a:solidFill>
          </a:ln>
        </p:spPr>
        <p:txBody>
          <a:bodyPr wrap="square" rtlCol="0">
            <a:spAutoFit/>
          </a:bodyPr>
          <a:lstStyle/>
          <a:p>
            <a:pPr algn="l"/>
            <a:endParaRPr lang="en-US" altLang="ja-JP" dirty="0" smtClean="0">
              <a:solidFill>
                <a:schemeClr val="tx1"/>
              </a:solidFill>
              <a:latin typeface="Meiryo UI" panose="020B0604030504040204" pitchFamily="50" charset="-128"/>
              <a:ea typeface="Meiryo UI" panose="020B0604030504040204" pitchFamily="50" charset="-128"/>
            </a:endParaRPr>
          </a:p>
          <a:p>
            <a:pPr algn="l"/>
            <a:endParaRPr lang="en-US" altLang="ja-JP" dirty="0">
              <a:solidFill>
                <a:schemeClr val="tx1"/>
              </a:solidFill>
              <a:latin typeface="Meiryo UI" panose="020B0604030504040204" pitchFamily="50" charset="-128"/>
              <a:ea typeface="Meiryo UI" panose="020B0604030504040204" pitchFamily="50" charset="-128"/>
            </a:endParaRPr>
          </a:p>
          <a:p>
            <a:pPr algn="l"/>
            <a:endParaRPr lang="en-US" altLang="ja-JP" dirty="0" smtClean="0">
              <a:solidFill>
                <a:schemeClr val="tx1"/>
              </a:solidFill>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3300005" y="3594052"/>
            <a:ext cx="1246811" cy="736363"/>
          </a:xfrm>
          <a:prstGeom prst="rect">
            <a:avLst/>
          </a:prstGeom>
          <a:solidFill>
            <a:schemeClr val="accent2">
              <a:lumMod val="20000"/>
              <a:lumOff val="80000"/>
            </a:schemeClr>
          </a:solidFill>
          <a:ln>
            <a:solidFill>
              <a:schemeClr val="tx1">
                <a:lumMod val="50000"/>
                <a:lumOff val="50000"/>
              </a:schemeClr>
            </a:solidFill>
          </a:ln>
        </p:spPr>
        <p:txBody>
          <a:bodyPr wrap="square" rtlCol="0">
            <a:spAutoFit/>
          </a:bodyPr>
          <a:lstStyle/>
          <a:p>
            <a:pPr algn="l"/>
            <a:endParaRPr lang="en-US" altLang="ja-JP" dirty="0">
              <a:solidFill>
                <a:schemeClr val="tx1"/>
              </a:solidFill>
              <a:latin typeface="Meiryo UI" panose="020B0604030504040204" pitchFamily="50" charset="-128"/>
              <a:ea typeface="Meiryo UI" panose="020B0604030504040204" pitchFamily="50" charset="-128"/>
            </a:endParaRPr>
          </a:p>
          <a:p>
            <a:pPr algn="l"/>
            <a:endParaRPr lang="en-US" altLang="ja-JP" dirty="0" smtClean="0">
              <a:solidFill>
                <a:schemeClr val="tx1"/>
              </a:solidFill>
              <a:latin typeface="Meiryo UI" panose="020B0604030504040204" pitchFamily="50" charset="-128"/>
              <a:ea typeface="Meiryo UI" panose="020B0604030504040204" pitchFamily="50" charset="-128"/>
            </a:endParaRPr>
          </a:p>
          <a:p>
            <a:pPr algn="l"/>
            <a:endParaRPr lang="en-US" altLang="ja-JP" dirty="0" smtClean="0">
              <a:solidFill>
                <a:schemeClr val="tx1"/>
              </a:solidFill>
              <a:latin typeface="Meiryo UI" panose="020B0604030504040204" pitchFamily="50" charset="-128"/>
              <a:ea typeface="Meiryo UI" panose="020B0604030504040204" pitchFamily="50" charset="-128"/>
            </a:endParaRPr>
          </a:p>
        </p:txBody>
      </p:sp>
      <p:sp>
        <p:nvSpPr>
          <p:cNvPr id="24" name="正方形/長方形 23"/>
          <p:cNvSpPr/>
          <p:nvPr/>
        </p:nvSpPr>
        <p:spPr bwMode="gray">
          <a:xfrm>
            <a:off x="2533526" y="5058380"/>
            <a:ext cx="1095759" cy="628372"/>
          </a:xfrm>
          <a:prstGeom prst="rect">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rtlCol="0" anchor="t" anchorCtr="0" compatLnSpc="1">
            <a:prstTxWarp prst="textNoShape">
              <a:avLst/>
            </a:prstTxWarp>
          </a:bodyPr>
          <a:lstStyle/>
          <a:p>
            <a:pPr algn="l"/>
            <a:endParaRPr lang="ja-JP" altLang="en-US" dirty="0" smtClean="0">
              <a:solidFill>
                <a:prstClr val="black"/>
              </a:solidFill>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5329312" y="3626058"/>
            <a:ext cx="1246811" cy="736363"/>
          </a:xfrm>
          <a:prstGeom prst="rect">
            <a:avLst/>
          </a:prstGeom>
          <a:solidFill>
            <a:schemeClr val="accent2">
              <a:lumMod val="20000"/>
              <a:lumOff val="80000"/>
            </a:schemeClr>
          </a:solidFill>
          <a:ln>
            <a:solidFill>
              <a:schemeClr val="tx1">
                <a:lumMod val="50000"/>
                <a:lumOff val="50000"/>
              </a:schemeClr>
            </a:solidFill>
          </a:ln>
        </p:spPr>
        <p:txBody>
          <a:bodyPr wrap="square" rtlCol="0">
            <a:spAutoFit/>
          </a:bodyPr>
          <a:lstStyle/>
          <a:p>
            <a:pPr algn="l"/>
            <a:endParaRPr lang="en-US" altLang="ja-JP" dirty="0" smtClean="0">
              <a:solidFill>
                <a:schemeClr val="tx1"/>
              </a:solidFill>
              <a:latin typeface="Meiryo UI" panose="020B0604030504040204" pitchFamily="50" charset="-128"/>
              <a:ea typeface="Meiryo UI" panose="020B0604030504040204" pitchFamily="50" charset="-128"/>
            </a:endParaRPr>
          </a:p>
          <a:p>
            <a:pPr algn="l"/>
            <a:endParaRPr lang="en-US" altLang="ja-JP" dirty="0">
              <a:solidFill>
                <a:schemeClr val="tx1"/>
              </a:solidFill>
              <a:latin typeface="Meiryo UI" panose="020B0604030504040204" pitchFamily="50" charset="-128"/>
              <a:ea typeface="Meiryo UI" panose="020B0604030504040204" pitchFamily="50" charset="-128"/>
            </a:endParaRPr>
          </a:p>
          <a:p>
            <a:pPr algn="l"/>
            <a:endParaRPr lang="en-US" altLang="ja-JP" dirty="0" smtClean="0">
              <a:solidFill>
                <a:schemeClr val="tx1"/>
              </a:solidFill>
              <a:latin typeface="Meiryo UI" panose="020B0604030504040204" pitchFamily="50" charset="-128"/>
              <a:ea typeface="Meiryo UI" panose="020B0604030504040204" pitchFamily="50" charset="-128"/>
            </a:endParaRPr>
          </a:p>
        </p:txBody>
      </p:sp>
      <p:sp>
        <p:nvSpPr>
          <p:cNvPr id="27" name="スライド番号プレースホルダー 26"/>
          <p:cNvSpPr>
            <a:spLocks noGrp="1"/>
          </p:cNvSpPr>
          <p:nvPr>
            <p:ph type="sldNum" sz="quarter" idx="10"/>
          </p:nvPr>
        </p:nvSpPr>
        <p:spPr/>
        <p:txBody>
          <a:bodyPr/>
          <a:lstStyle/>
          <a:p>
            <a:fld id="{C2171CF3-814F-40AE-96B7-B6553CDCF47E}" type="slidenum">
              <a:rPr lang="en-US" altLang="ja-JP" smtClean="0"/>
              <a:pPr/>
              <a:t>22</a:t>
            </a:fld>
            <a:endParaRPr lang="en-US" altLang="ja-JP" dirty="0"/>
          </a:p>
        </p:txBody>
      </p:sp>
      <p:sp>
        <p:nvSpPr>
          <p:cNvPr id="2" name="タイトル 1"/>
          <p:cNvSpPr>
            <a:spLocks noGrp="1"/>
          </p:cNvSpPr>
          <p:nvPr>
            <p:ph type="title"/>
          </p:nvPr>
        </p:nvSpPr>
        <p:spPr>
          <a:xfrm>
            <a:off x="345482" y="210219"/>
            <a:ext cx="1440000" cy="344128"/>
          </a:xfrm>
          <a:solidFill>
            <a:schemeClr val="tx1">
              <a:lumMod val="50000"/>
              <a:lumOff val="50000"/>
            </a:scheme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72000" tIns="36000" rIns="72000" bIns="0" numCol="1" rtlCol="0" anchor="ctr" anchorCtr="0" compatLnSpc="1">
            <a:prstTxWarp prst="textNoShape">
              <a:avLst/>
            </a:prstTxWarp>
            <a:spAutoFit/>
          </a:bodyPr>
          <a:lstStyle/>
          <a:p>
            <a:pPr algn="ctr" defTabSz="914400"/>
            <a:r>
              <a:rPr lang="ja-JP" altLang="en-US" sz="2000"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ワーク </a:t>
            </a:r>
            <a:r>
              <a:rPr lang="en-US" altLang="ja-JP" sz="2000" kern="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2-3</a:t>
            </a:r>
            <a:endParaRPr lang="ja-JP" altLang="en-US" sz="2000"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タイトル 1"/>
          <p:cNvSpPr txBox="1">
            <a:spLocks/>
          </p:cNvSpPr>
          <p:nvPr/>
        </p:nvSpPr>
        <p:spPr bwMode="gray">
          <a:xfrm>
            <a:off x="1789251" y="196710"/>
            <a:ext cx="7354749" cy="339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90000" tIns="47882" rIns="90000" bIns="0" numCol="1" anchor="ctr" anchorCtr="0" compatLnSpc="1">
            <a:prstTxWarp prst="textNoShape">
              <a:avLst/>
            </a:prstTxWarp>
          </a:bodyPr>
          <a:lstStyle>
            <a:lvl1pPr algn="l" defTabSz="885114" rtl="0" fontAlgn="ctr">
              <a:spcBef>
                <a:spcPct val="0"/>
              </a:spcBef>
              <a:spcAft>
                <a:spcPct val="0"/>
              </a:spcAft>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885114" rtl="0" fontAlgn="ctr">
              <a:spcBef>
                <a:spcPct val="0"/>
              </a:spcBef>
              <a:spcAft>
                <a:spcPct val="0"/>
              </a:spcAft>
              <a:defRPr kumimoji="1">
                <a:solidFill>
                  <a:schemeClr val="tx1"/>
                </a:solidFill>
                <a:latin typeface="Arial" charset="0"/>
                <a:ea typeface="ＭＳ Ｐゴシック" pitchFamily="50" charset="-128"/>
              </a:defRPr>
            </a:lvl2pPr>
            <a:lvl3pPr algn="l" defTabSz="885114" rtl="0" fontAlgn="ctr">
              <a:spcBef>
                <a:spcPct val="0"/>
              </a:spcBef>
              <a:spcAft>
                <a:spcPct val="0"/>
              </a:spcAft>
              <a:defRPr kumimoji="1">
                <a:solidFill>
                  <a:schemeClr val="tx1"/>
                </a:solidFill>
                <a:latin typeface="Arial" charset="0"/>
                <a:ea typeface="ＭＳ Ｐゴシック" pitchFamily="50" charset="-128"/>
              </a:defRPr>
            </a:lvl3pPr>
            <a:lvl4pPr algn="l" defTabSz="885114" rtl="0" fontAlgn="ctr">
              <a:spcBef>
                <a:spcPct val="0"/>
              </a:spcBef>
              <a:spcAft>
                <a:spcPct val="0"/>
              </a:spcAft>
              <a:defRPr kumimoji="1">
                <a:solidFill>
                  <a:schemeClr val="tx1"/>
                </a:solidFill>
                <a:latin typeface="Arial" charset="0"/>
                <a:ea typeface="ＭＳ Ｐゴシック" pitchFamily="50" charset="-128"/>
              </a:defRPr>
            </a:lvl4pPr>
            <a:lvl5pPr algn="l" defTabSz="885114" rtl="0" fontAlgn="ctr">
              <a:spcBef>
                <a:spcPct val="0"/>
              </a:spcBef>
              <a:spcAft>
                <a:spcPct val="0"/>
              </a:spcAft>
              <a:defRPr kumimoji="1">
                <a:solidFill>
                  <a:schemeClr val="tx1"/>
                </a:solidFill>
                <a:latin typeface="Arial" charset="0"/>
                <a:ea typeface="ＭＳ Ｐゴシック" pitchFamily="50" charset="-128"/>
              </a:defRPr>
            </a:lvl5pPr>
            <a:lvl6pPr marL="422041" algn="l" defTabSz="885114" rtl="0" fontAlgn="ctr">
              <a:spcBef>
                <a:spcPct val="0"/>
              </a:spcBef>
              <a:spcAft>
                <a:spcPct val="0"/>
              </a:spcAft>
              <a:defRPr kumimoji="1">
                <a:solidFill>
                  <a:schemeClr val="tx1"/>
                </a:solidFill>
                <a:latin typeface="Arial" charset="0"/>
                <a:ea typeface="ＭＳ Ｐゴシック" pitchFamily="50" charset="-128"/>
              </a:defRPr>
            </a:lvl6pPr>
            <a:lvl7pPr marL="844083" algn="l" defTabSz="885114" rtl="0" fontAlgn="ctr">
              <a:spcBef>
                <a:spcPct val="0"/>
              </a:spcBef>
              <a:spcAft>
                <a:spcPct val="0"/>
              </a:spcAft>
              <a:defRPr kumimoji="1">
                <a:solidFill>
                  <a:schemeClr val="tx1"/>
                </a:solidFill>
                <a:latin typeface="Arial" charset="0"/>
                <a:ea typeface="ＭＳ Ｐゴシック" pitchFamily="50" charset="-128"/>
              </a:defRPr>
            </a:lvl7pPr>
            <a:lvl8pPr marL="1266124" algn="l" defTabSz="885114" rtl="0" fontAlgn="ctr">
              <a:spcBef>
                <a:spcPct val="0"/>
              </a:spcBef>
              <a:spcAft>
                <a:spcPct val="0"/>
              </a:spcAft>
              <a:defRPr kumimoji="1">
                <a:solidFill>
                  <a:schemeClr val="tx1"/>
                </a:solidFill>
                <a:latin typeface="Arial" charset="0"/>
                <a:ea typeface="ＭＳ Ｐゴシック" pitchFamily="50" charset="-128"/>
              </a:defRPr>
            </a:lvl8pPr>
            <a:lvl9pPr marL="1688165" algn="l" defTabSz="885114" rtl="0" fontAlgn="ctr">
              <a:spcBef>
                <a:spcPct val="0"/>
              </a:spcBef>
              <a:spcAft>
                <a:spcPct val="0"/>
              </a:spcAft>
              <a:defRPr kumimoji="1">
                <a:solidFill>
                  <a:schemeClr val="tx1"/>
                </a:solidFill>
                <a:latin typeface="Arial" charset="0"/>
                <a:ea typeface="ＭＳ Ｐゴシック" pitchFamily="50" charset="-128"/>
              </a:defRPr>
            </a:lvl9pPr>
          </a:lstStyle>
          <a:p>
            <a:r>
              <a:rPr lang="ja-JP" altLang="en-US" sz="2050" kern="0" spc="-1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それを実現</a:t>
            </a:r>
            <a:r>
              <a:rPr lang="ja-JP" altLang="en-US" sz="2050" kern="0" spc="-3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する</a:t>
            </a:r>
            <a:r>
              <a:rPr lang="ja-JP" altLang="en-US" sz="2050" kern="0" spc="-15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ため</a:t>
            </a:r>
            <a:r>
              <a:rPr lang="ja-JP" altLang="en-US" sz="2050" kern="0" spc="-3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50" kern="0" spc="-3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2050" kern="0" spc="-300" dirty="0" err="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さんには</a:t>
            </a:r>
            <a:r>
              <a:rPr lang="ja-JP" altLang="en-US" sz="2050" kern="0" spc="-1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どのような支援が必要</a:t>
            </a:r>
            <a:r>
              <a:rPr lang="ja-JP" altLang="en-US" sz="2050" kern="0" spc="-3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でしょうか？</a:t>
            </a:r>
          </a:p>
        </p:txBody>
      </p:sp>
      <p:sp>
        <p:nvSpPr>
          <p:cNvPr id="107" name="円弧 106"/>
          <p:cNvSpPr/>
          <p:nvPr/>
        </p:nvSpPr>
        <p:spPr bwMode="auto">
          <a:xfrm rot="10180071">
            <a:off x="896655" y="2688415"/>
            <a:ext cx="1103909" cy="1875284"/>
          </a:xfrm>
          <a:prstGeom prst="arc">
            <a:avLst>
              <a:gd name="adj1" fmla="val 16371172"/>
              <a:gd name="adj2" fmla="val 5283905"/>
            </a:avLst>
          </a:prstGeom>
          <a:ln>
            <a:solidFill>
              <a:srgbClr val="C00000"/>
            </a:solidFill>
            <a:prstDash val="sysDash"/>
            <a:headEnd type="triangle" w="lg" len="lg"/>
            <a:tailEnd type="triangle" w="lg" len="lg"/>
          </a:ln>
          <a:extLst/>
        </p:spPr>
        <p:style>
          <a:lnRef idx="3">
            <a:schemeClr val="accent2"/>
          </a:lnRef>
          <a:fillRef idx="0">
            <a:schemeClr val="accent2"/>
          </a:fillRef>
          <a:effectRef idx="2">
            <a:schemeClr val="accent2"/>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rgbClr val="000000"/>
              </a:solidFill>
              <a:effectLst/>
              <a:latin typeface="Arial" charset="0"/>
              <a:ea typeface="ＭＳ Ｐゴシック" pitchFamily="50" charset="-128"/>
            </a:endParaRPr>
          </a:p>
        </p:txBody>
      </p:sp>
    </p:spTree>
    <p:extLst>
      <p:ext uri="{BB962C8B-B14F-4D97-AF65-F5344CB8AC3E}">
        <p14:creationId xmlns:p14="http://schemas.microsoft.com/office/powerpoint/2010/main" val="42840909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p:cNvSpPr txBox="1"/>
          <p:nvPr/>
        </p:nvSpPr>
        <p:spPr>
          <a:xfrm>
            <a:off x="1523411" y="5824560"/>
            <a:ext cx="832253" cy="523220"/>
          </a:xfrm>
          <a:prstGeom prst="rect">
            <a:avLst/>
          </a:prstGeom>
          <a:solidFill>
            <a:schemeClr val="bg1">
              <a:lumMod val="85000"/>
            </a:schemeClr>
          </a:solidFill>
          <a:ln>
            <a:solidFill>
              <a:schemeClr val="tx1">
                <a:lumMod val="50000"/>
                <a:lumOff val="50000"/>
              </a:schemeClr>
            </a:solidFill>
          </a:ln>
        </p:spPr>
        <p:txBody>
          <a:bodyPr wrap="square" rtlCol="0">
            <a:spAutoFit/>
          </a:bodyPr>
          <a:lstStyle/>
          <a:p>
            <a:pPr algn="l"/>
            <a:endParaRPr lang="en-US" altLang="ja-JP" dirty="0">
              <a:solidFill>
                <a:schemeClr val="accent2">
                  <a:lumMod val="20000"/>
                  <a:lumOff val="80000"/>
                </a:schemeClr>
              </a:solidFill>
              <a:latin typeface="Meiryo UI" panose="020B0604030504040204" pitchFamily="50" charset="-128"/>
              <a:ea typeface="Meiryo UI" panose="020B0604030504040204" pitchFamily="50" charset="-128"/>
            </a:endParaRPr>
          </a:p>
          <a:p>
            <a:pPr algn="l"/>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211414118"/>
              </p:ext>
            </p:extLst>
          </p:nvPr>
        </p:nvGraphicFramePr>
        <p:xfrm>
          <a:off x="552570" y="1990971"/>
          <a:ext cx="8054178" cy="4541564"/>
        </p:xfrm>
        <a:graphic>
          <a:graphicData uri="http://schemas.openxmlformats.org/drawingml/2006/table">
            <a:tbl>
              <a:tblPr firstRow="1" bandRow="1">
                <a:tableStyleId>{5940675A-B579-460E-94D1-54222C63F5DA}</a:tableStyleId>
              </a:tblPr>
              <a:tblGrid>
                <a:gridCol w="8054178"/>
              </a:tblGrid>
              <a:tr h="1135391">
                <a:tc>
                  <a:txBody>
                    <a:bodyPr/>
                    <a:lstStyle/>
                    <a:p>
                      <a:endParaRPr kumimoji="1" lang="ja-JP" altLang="en-US" sz="2000" dirty="0">
                        <a:latin typeface="HGPｺﾞｼｯｸE" panose="020B0900000000000000" pitchFamily="50" charset="-128"/>
                        <a:ea typeface="HGPｺﾞｼｯｸE" panose="020B0900000000000000" pitchFamily="50" charset="-128"/>
                      </a:endParaRPr>
                    </a:p>
                  </a:txBody>
                  <a:tcPr marL="90121" marR="90121" marT="45061" marB="45061" anchor="ctr">
                    <a:lnB w="12700" cap="flat" cmpd="sng" algn="ctr">
                      <a:solidFill>
                        <a:schemeClr val="tx1"/>
                      </a:solidFill>
                      <a:prstDash val="dash"/>
                      <a:round/>
                      <a:headEnd type="none" w="med" len="med"/>
                      <a:tailEnd type="none" w="med" len="med"/>
                    </a:lnB>
                  </a:tcPr>
                </a:tc>
              </a:tr>
              <a:tr h="1135391">
                <a:tc>
                  <a:txBody>
                    <a:bodyPr/>
                    <a:lstStyle/>
                    <a:p>
                      <a:endParaRPr kumimoji="1" lang="ja-JP" altLang="en-US" sz="2000" dirty="0">
                        <a:latin typeface="HGPｺﾞｼｯｸE" panose="020B0900000000000000" pitchFamily="50" charset="-128"/>
                        <a:ea typeface="HGPｺﾞｼｯｸE" panose="020B0900000000000000" pitchFamily="50" charset="-128"/>
                      </a:endParaRPr>
                    </a:p>
                  </a:txBody>
                  <a:tcPr marL="90121" marR="90121" marT="45061" marB="45061"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r>
              <a:tr h="1135391">
                <a:tc>
                  <a:txBody>
                    <a:bodyPr/>
                    <a:lstStyle/>
                    <a:p>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marL="90121" marR="90121" marT="45061" marB="45061"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r>
              <a:tr h="1135391">
                <a:tc>
                  <a:txBody>
                    <a:bodyPr/>
                    <a:lstStyle/>
                    <a:p>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90121" marR="90121" marT="45061" marB="45061" anchor="ctr">
                    <a:lnT w="12700" cap="flat" cmpd="sng" algn="ctr">
                      <a:solidFill>
                        <a:schemeClr val="tx1"/>
                      </a:solidFill>
                      <a:prstDash val="dash"/>
                      <a:round/>
                      <a:headEnd type="none" w="med" len="med"/>
                      <a:tailEnd type="none" w="med" len="med"/>
                    </a:lnT>
                  </a:tcPr>
                </a:tc>
              </a:tr>
            </a:tbl>
          </a:graphicData>
        </a:graphic>
      </p:graphicFrame>
      <p:sp>
        <p:nvSpPr>
          <p:cNvPr id="7" name="タイトル 1"/>
          <p:cNvSpPr>
            <a:spLocks noGrp="1"/>
          </p:cNvSpPr>
          <p:nvPr>
            <p:ph type="title"/>
          </p:nvPr>
        </p:nvSpPr>
        <p:spPr>
          <a:xfrm>
            <a:off x="353060" y="215125"/>
            <a:ext cx="1440000" cy="344128"/>
          </a:xfrm>
          <a:solidFill>
            <a:schemeClr val="tx1">
              <a:lumMod val="50000"/>
              <a:lumOff val="50000"/>
            </a:scheme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72000" tIns="36000" rIns="72000" bIns="0" numCol="1" rtlCol="0" anchor="ctr" anchorCtr="0" compatLnSpc="1">
            <a:prstTxWarp prst="textNoShape">
              <a:avLst/>
            </a:prstTxWarp>
            <a:spAutoFit/>
          </a:bodyPr>
          <a:lstStyle/>
          <a:p>
            <a:pPr algn="ctr" defTabSz="914400"/>
            <a:r>
              <a:rPr lang="ja-JP" altLang="en-US"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ワーク </a:t>
            </a:r>
            <a:r>
              <a:rPr lang="en-US" altLang="ja-JP" sz="20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2-4</a:t>
            </a:r>
            <a:endParaRPr lang="ja-JP" altLang="en-US"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368300" y="700088"/>
            <a:ext cx="8408988" cy="461665"/>
          </a:xfrm>
          <a:prstGeom prst="rect">
            <a:avLst/>
          </a:prstGeom>
          <a:solidFill>
            <a:schemeClr val="accent6">
              <a:lumMod val="75000"/>
            </a:schemeClr>
          </a:solidFill>
        </p:spPr>
        <p:txBody>
          <a:bodyPr wrap="square" rtlCol="0">
            <a:spAutoFit/>
          </a:bodyPr>
          <a:lstStyle/>
          <a:p>
            <a:r>
              <a:rPr lang="ja-JP" altLang="en-US" sz="2400" b="1" dirty="0" smtClean="0">
                <a:solidFill>
                  <a:prstClr val="white"/>
                </a:solidFill>
                <a:latin typeface="Meiryo UI" panose="020B0604030504040204" pitchFamily="50" charset="-128"/>
                <a:ea typeface="Meiryo UI" panose="020B0604030504040204" pitchFamily="50" charset="-128"/>
              </a:rPr>
              <a:t>その支援等は、</a:t>
            </a:r>
            <a:r>
              <a:rPr lang="en-US" altLang="ja-JP" sz="2400" b="1" dirty="0" smtClean="0">
                <a:solidFill>
                  <a:prstClr val="white"/>
                </a:solidFill>
                <a:latin typeface="Meiryo UI" panose="020B0604030504040204" pitchFamily="50" charset="-128"/>
                <a:ea typeface="Meiryo UI" panose="020B0604030504040204" pitchFamily="50" charset="-128"/>
              </a:rPr>
              <a:t>4</a:t>
            </a:r>
            <a:r>
              <a:rPr lang="ja-JP" altLang="en-US" sz="2400" b="1" dirty="0" smtClean="0">
                <a:solidFill>
                  <a:prstClr val="white"/>
                </a:solidFill>
                <a:latin typeface="Meiryo UI" panose="020B0604030504040204" pitchFamily="50" charset="-128"/>
                <a:ea typeface="Meiryo UI" panose="020B0604030504040204" pitchFamily="50" charset="-128"/>
              </a:rPr>
              <a:t>助のどこにあたるでしょうか。</a:t>
            </a:r>
            <a:endParaRPr lang="ja-JP" altLang="en-US" sz="2400" b="1" dirty="0">
              <a:solidFill>
                <a:prstClr val="white"/>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1636627" y="3507560"/>
            <a:ext cx="832253" cy="523220"/>
          </a:xfrm>
          <a:prstGeom prst="rect">
            <a:avLst/>
          </a:prstGeom>
          <a:solidFill>
            <a:schemeClr val="bg1">
              <a:lumMod val="85000"/>
            </a:schemeClr>
          </a:solidFill>
          <a:ln>
            <a:solidFill>
              <a:schemeClr val="tx1">
                <a:lumMod val="50000"/>
                <a:lumOff val="50000"/>
              </a:schemeClr>
            </a:solidFill>
          </a:ln>
        </p:spPr>
        <p:txBody>
          <a:bodyPr wrap="square" rtlCol="0">
            <a:spAutoFit/>
          </a:bodyPr>
          <a:lstStyle/>
          <a:p>
            <a:pPr algn="l"/>
            <a:endParaRPr lang="en-US" altLang="ja-JP" dirty="0">
              <a:solidFill>
                <a:schemeClr val="accent2">
                  <a:lumMod val="20000"/>
                  <a:lumOff val="80000"/>
                </a:schemeClr>
              </a:solidFill>
              <a:latin typeface="Meiryo UI" panose="020B0604030504040204" pitchFamily="50" charset="-128"/>
              <a:ea typeface="Meiryo UI" panose="020B0604030504040204" pitchFamily="50" charset="-128"/>
            </a:endParaRPr>
          </a:p>
          <a:p>
            <a:pPr algn="l"/>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1636626" y="4626612"/>
            <a:ext cx="832253" cy="523220"/>
          </a:xfrm>
          <a:prstGeom prst="rect">
            <a:avLst/>
          </a:prstGeom>
          <a:solidFill>
            <a:schemeClr val="bg1">
              <a:lumMod val="85000"/>
            </a:schemeClr>
          </a:solidFill>
          <a:ln>
            <a:solidFill>
              <a:schemeClr val="tx1">
                <a:lumMod val="50000"/>
                <a:lumOff val="50000"/>
              </a:schemeClr>
            </a:solidFill>
          </a:ln>
        </p:spPr>
        <p:txBody>
          <a:bodyPr wrap="square" rtlCol="0">
            <a:spAutoFit/>
          </a:bodyPr>
          <a:lstStyle/>
          <a:p>
            <a:pPr algn="l"/>
            <a:endParaRPr lang="en-US" altLang="ja-JP" dirty="0">
              <a:solidFill>
                <a:schemeClr val="accent2">
                  <a:lumMod val="20000"/>
                  <a:lumOff val="80000"/>
                </a:schemeClr>
              </a:solidFill>
              <a:latin typeface="Meiryo UI" panose="020B0604030504040204" pitchFamily="50" charset="-128"/>
              <a:ea typeface="Meiryo UI" panose="020B0604030504040204" pitchFamily="50" charset="-128"/>
            </a:endParaRPr>
          </a:p>
          <a:p>
            <a:pPr algn="l"/>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1867404" y="4413261"/>
            <a:ext cx="832253" cy="523220"/>
          </a:xfrm>
          <a:prstGeom prst="rect">
            <a:avLst/>
          </a:prstGeom>
          <a:solidFill>
            <a:schemeClr val="bg1">
              <a:lumMod val="85000"/>
            </a:schemeClr>
          </a:solidFill>
          <a:ln>
            <a:solidFill>
              <a:schemeClr val="tx1">
                <a:lumMod val="50000"/>
                <a:lumOff val="50000"/>
              </a:schemeClr>
            </a:solidFill>
          </a:ln>
        </p:spPr>
        <p:txBody>
          <a:bodyPr wrap="square" rtlCol="0">
            <a:spAutoFit/>
          </a:bodyPr>
          <a:lstStyle/>
          <a:p>
            <a:pPr algn="l"/>
            <a:endParaRPr lang="en-US" altLang="ja-JP" dirty="0">
              <a:solidFill>
                <a:schemeClr val="accent2">
                  <a:lumMod val="20000"/>
                  <a:lumOff val="80000"/>
                </a:schemeClr>
              </a:solidFill>
              <a:latin typeface="Meiryo UI" panose="020B0604030504040204" pitchFamily="50" charset="-128"/>
              <a:ea typeface="Meiryo UI" panose="020B0604030504040204" pitchFamily="50" charset="-128"/>
            </a:endParaRPr>
          </a:p>
          <a:p>
            <a:pPr algn="l"/>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1636625" y="5628265"/>
            <a:ext cx="832253" cy="523220"/>
          </a:xfrm>
          <a:prstGeom prst="rect">
            <a:avLst/>
          </a:prstGeom>
          <a:solidFill>
            <a:schemeClr val="bg1">
              <a:lumMod val="85000"/>
            </a:schemeClr>
          </a:solidFill>
          <a:ln>
            <a:solidFill>
              <a:schemeClr val="tx1">
                <a:lumMod val="50000"/>
                <a:lumOff val="50000"/>
              </a:schemeClr>
            </a:solidFill>
          </a:ln>
        </p:spPr>
        <p:txBody>
          <a:bodyPr wrap="square" rtlCol="0">
            <a:spAutoFit/>
          </a:bodyPr>
          <a:lstStyle/>
          <a:p>
            <a:pPr algn="l"/>
            <a:endParaRPr lang="en-US" altLang="ja-JP" dirty="0">
              <a:solidFill>
                <a:schemeClr val="accent2">
                  <a:lumMod val="20000"/>
                  <a:lumOff val="80000"/>
                </a:schemeClr>
              </a:solidFill>
              <a:latin typeface="Meiryo UI" panose="020B0604030504040204" pitchFamily="50" charset="-128"/>
              <a:ea typeface="Meiryo UI" panose="020B0604030504040204" pitchFamily="50" charset="-128"/>
            </a:endParaRPr>
          </a:p>
          <a:p>
            <a:pPr algn="l"/>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1749839" y="5472528"/>
            <a:ext cx="832253" cy="523220"/>
          </a:xfrm>
          <a:prstGeom prst="rect">
            <a:avLst/>
          </a:prstGeom>
          <a:solidFill>
            <a:schemeClr val="bg1">
              <a:lumMod val="85000"/>
            </a:schemeClr>
          </a:solidFill>
          <a:ln>
            <a:solidFill>
              <a:schemeClr val="tx1">
                <a:lumMod val="50000"/>
                <a:lumOff val="50000"/>
              </a:schemeClr>
            </a:solidFill>
          </a:ln>
        </p:spPr>
        <p:txBody>
          <a:bodyPr wrap="square" rtlCol="0">
            <a:spAutoFit/>
          </a:bodyPr>
          <a:lstStyle/>
          <a:p>
            <a:pPr algn="l"/>
            <a:endParaRPr lang="en-US" altLang="ja-JP" dirty="0">
              <a:solidFill>
                <a:schemeClr val="accent2">
                  <a:lumMod val="20000"/>
                  <a:lumOff val="80000"/>
                </a:schemeClr>
              </a:solidFill>
              <a:latin typeface="Meiryo UI" panose="020B0604030504040204" pitchFamily="50" charset="-128"/>
              <a:ea typeface="Meiryo UI" panose="020B0604030504040204" pitchFamily="50" charset="-128"/>
            </a:endParaRPr>
          </a:p>
          <a:p>
            <a:pPr algn="l"/>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3751048" y="5806984"/>
            <a:ext cx="832253" cy="523220"/>
          </a:xfrm>
          <a:prstGeom prst="rect">
            <a:avLst/>
          </a:prstGeom>
          <a:solidFill>
            <a:schemeClr val="bg1">
              <a:lumMod val="85000"/>
            </a:schemeClr>
          </a:solidFill>
          <a:ln>
            <a:solidFill>
              <a:schemeClr val="tx1">
                <a:lumMod val="50000"/>
                <a:lumOff val="50000"/>
              </a:schemeClr>
            </a:solidFill>
          </a:ln>
        </p:spPr>
        <p:txBody>
          <a:bodyPr wrap="square" rtlCol="0">
            <a:spAutoFit/>
          </a:bodyPr>
          <a:lstStyle/>
          <a:p>
            <a:pPr algn="l"/>
            <a:endParaRPr lang="en-US" altLang="ja-JP" dirty="0">
              <a:solidFill>
                <a:schemeClr val="accent2">
                  <a:lumMod val="20000"/>
                  <a:lumOff val="80000"/>
                </a:schemeClr>
              </a:solidFill>
              <a:latin typeface="Meiryo UI" panose="020B0604030504040204" pitchFamily="50" charset="-128"/>
              <a:ea typeface="Meiryo UI" panose="020B0604030504040204" pitchFamily="50" charset="-128"/>
            </a:endParaRPr>
          </a:p>
          <a:p>
            <a:pPr algn="l"/>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3208024" y="4551325"/>
            <a:ext cx="832253" cy="523220"/>
          </a:xfrm>
          <a:prstGeom prst="rect">
            <a:avLst/>
          </a:prstGeom>
          <a:solidFill>
            <a:schemeClr val="bg1">
              <a:lumMod val="85000"/>
            </a:schemeClr>
          </a:solidFill>
          <a:ln>
            <a:solidFill>
              <a:schemeClr val="tx1">
                <a:lumMod val="50000"/>
                <a:lumOff val="50000"/>
              </a:schemeClr>
            </a:solidFill>
          </a:ln>
        </p:spPr>
        <p:txBody>
          <a:bodyPr wrap="square" rtlCol="0">
            <a:spAutoFit/>
          </a:bodyPr>
          <a:lstStyle/>
          <a:p>
            <a:pPr algn="l"/>
            <a:endParaRPr lang="en-US" altLang="ja-JP" dirty="0">
              <a:solidFill>
                <a:schemeClr val="accent2">
                  <a:lumMod val="20000"/>
                  <a:lumOff val="80000"/>
                </a:schemeClr>
              </a:solidFill>
              <a:latin typeface="Meiryo UI" panose="020B0604030504040204" pitchFamily="50" charset="-128"/>
              <a:ea typeface="Meiryo UI" panose="020B0604030504040204" pitchFamily="50" charset="-128"/>
            </a:endParaRPr>
          </a:p>
          <a:p>
            <a:pPr algn="l"/>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3750044" y="4291021"/>
            <a:ext cx="832253" cy="523220"/>
          </a:xfrm>
          <a:prstGeom prst="rect">
            <a:avLst/>
          </a:prstGeom>
          <a:solidFill>
            <a:schemeClr val="bg1">
              <a:lumMod val="85000"/>
            </a:schemeClr>
          </a:solidFill>
          <a:ln>
            <a:solidFill>
              <a:schemeClr val="tx1">
                <a:lumMod val="50000"/>
                <a:lumOff val="50000"/>
              </a:schemeClr>
            </a:solidFill>
          </a:ln>
        </p:spPr>
        <p:txBody>
          <a:bodyPr wrap="square" rtlCol="0">
            <a:spAutoFit/>
          </a:bodyPr>
          <a:lstStyle/>
          <a:p>
            <a:pPr algn="l"/>
            <a:endParaRPr lang="en-US" altLang="ja-JP" dirty="0">
              <a:solidFill>
                <a:schemeClr val="accent2">
                  <a:lumMod val="20000"/>
                  <a:lumOff val="80000"/>
                </a:schemeClr>
              </a:solidFill>
              <a:latin typeface="Meiryo UI" panose="020B0604030504040204" pitchFamily="50" charset="-128"/>
              <a:ea typeface="Meiryo UI" panose="020B0604030504040204" pitchFamily="50" charset="-128"/>
            </a:endParaRPr>
          </a:p>
          <a:p>
            <a:pPr algn="l"/>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3693433" y="2287559"/>
            <a:ext cx="832253" cy="523220"/>
          </a:xfrm>
          <a:prstGeom prst="rect">
            <a:avLst/>
          </a:prstGeom>
          <a:solidFill>
            <a:schemeClr val="bg1">
              <a:lumMod val="85000"/>
            </a:schemeClr>
          </a:solidFill>
          <a:ln>
            <a:solidFill>
              <a:schemeClr val="tx1">
                <a:lumMod val="50000"/>
                <a:lumOff val="50000"/>
              </a:schemeClr>
            </a:solidFill>
          </a:ln>
        </p:spPr>
        <p:txBody>
          <a:bodyPr wrap="square" rtlCol="0">
            <a:spAutoFit/>
          </a:bodyPr>
          <a:lstStyle/>
          <a:p>
            <a:pPr algn="l"/>
            <a:endParaRPr lang="en-US" altLang="ja-JP" dirty="0">
              <a:solidFill>
                <a:schemeClr val="accent2">
                  <a:lumMod val="20000"/>
                  <a:lumOff val="80000"/>
                </a:schemeClr>
              </a:solidFill>
              <a:latin typeface="Meiryo UI" panose="020B0604030504040204" pitchFamily="50" charset="-128"/>
              <a:ea typeface="Meiryo UI" panose="020B0604030504040204" pitchFamily="50" charset="-128"/>
            </a:endParaRPr>
          </a:p>
          <a:p>
            <a:pPr algn="l"/>
            <a:endParaRPr lang="en-US" altLang="ja-JP" dirty="0" smtClean="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3676967" y="1336407"/>
            <a:ext cx="865184" cy="540000"/>
          </a:xfrm>
          <a:prstGeom prst="rect">
            <a:avLst/>
          </a:prstGeom>
          <a:solidFill>
            <a:schemeClr val="accent2">
              <a:lumMod val="20000"/>
              <a:lumOff val="80000"/>
            </a:schemeClr>
          </a:solidFill>
          <a:ln>
            <a:solidFill>
              <a:schemeClr val="tx1">
                <a:lumMod val="50000"/>
                <a:lumOff val="50000"/>
              </a:schemeClr>
            </a:solidFill>
          </a:ln>
        </p:spPr>
        <p:txBody>
          <a:bodyPr wrap="square" rtlCol="0">
            <a:spAutoFit/>
          </a:bodyPr>
          <a:lstStyle/>
          <a:p>
            <a:pPr algn="l"/>
            <a:endParaRPr lang="en-US" altLang="ja-JP" sz="1100" dirty="0">
              <a:solidFill>
                <a:schemeClr val="tx1"/>
              </a:solidFill>
              <a:latin typeface="Meiryo UI" panose="020B0604030504040204" pitchFamily="50" charset="-128"/>
              <a:ea typeface="Meiryo UI" panose="020B0604030504040204" pitchFamily="50" charset="-128"/>
            </a:endParaRPr>
          </a:p>
          <a:p>
            <a:pPr algn="l"/>
            <a:endParaRPr lang="en-US" altLang="ja-JP" sz="1100" dirty="0" smtClean="0">
              <a:solidFill>
                <a:schemeClr val="tx1"/>
              </a:solidFill>
              <a:latin typeface="Meiryo UI" panose="020B0604030504040204" pitchFamily="50" charset="-128"/>
              <a:ea typeface="Meiryo UI" panose="020B0604030504040204" pitchFamily="50" charset="-128"/>
            </a:endParaRPr>
          </a:p>
          <a:p>
            <a:pPr algn="l"/>
            <a:endParaRPr lang="en-US" altLang="ja-JP" sz="1100" dirty="0" smtClean="0">
              <a:solidFill>
                <a:schemeClr val="tx1"/>
              </a:solidFill>
              <a:latin typeface="Meiryo UI" panose="020B0604030504040204" pitchFamily="50" charset="-128"/>
              <a:ea typeface="Meiryo UI" panose="020B0604030504040204" pitchFamily="50" charset="-128"/>
            </a:endParaRPr>
          </a:p>
        </p:txBody>
      </p:sp>
      <p:sp>
        <p:nvSpPr>
          <p:cNvPr id="19" name="正方形/長方形 18"/>
          <p:cNvSpPr/>
          <p:nvPr/>
        </p:nvSpPr>
        <p:spPr bwMode="gray">
          <a:xfrm>
            <a:off x="368300" y="1262066"/>
            <a:ext cx="8408988" cy="5294959"/>
          </a:xfrm>
          <a:prstGeom prst="rect">
            <a:avLst/>
          </a:prstGeom>
          <a:noFill/>
          <a:ln w="9525" cap="flat" cmpd="sng" algn="ctr">
            <a:solidFill>
              <a:srgbClr val="B1B1AC"/>
            </a:solidFill>
            <a:prstDash val="solid"/>
            <a:round/>
            <a:headEnd type="none" w="med" len="med"/>
            <a:tailEnd type="none" w="med" len="med"/>
          </a:ln>
          <a:effectLst/>
          <a:extLst/>
        </p:spPr>
        <p:txBody>
          <a:bodyPr vert="horz" wrap="none" lIns="91440" tIns="45720" rIns="91440" bIns="45720" numCol="1" rtlCol="0" anchor="b" anchorCtr="0" compatLnSpc="1">
            <a:prstTxWarp prst="textNoShape">
              <a:avLst/>
            </a:prstTxWarp>
          </a:bodyPr>
          <a:lstStyle/>
          <a:p>
            <a:pPr algn="r"/>
            <a:endParaRPr lang="ja-JP" altLang="en-US" sz="1600" dirty="0" smtClean="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1604878" y="1359232"/>
            <a:ext cx="864000" cy="540000"/>
          </a:xfrm>
          <a:prstGeom prst="rect">
            <a:avLst/>
          </a:prstGeom>
          <a:solidFill>
            <a:schemeClr val="accent2">
              <a:lumMod val="20000"/>
              <a:lumOff val="80000"/>
            </a:schemeClr>
          </a:solidFill>
          <a:ln>
            <a:solidFill>
              <a:schemeClr val="tx1">
                <a:lumMod val="50000"/>
                <a:lumOff val="50000"/>
              </a:schemeClr>
            </a:solidFill>
          </a:ln>
        </p:spPr>
        <p:txBody>
          <a:bodyPr wrap="square" rtlCol="0">
            <a:spAutoFit/>
          </a:bodyPr>
          <a:lstStyle>
            <a:defPPr>
              <a:defRPr lang="ja-JP"/>
            </a:defPPr>
            <a:lvl1pPr algn="l">
              <a:defRPr sz="1100">
                <a:solidFill>
                  <a:schemeClr val="tx1"/>
                </a:solidFill>
                <a:latin typeface="Meiryo UI" panose="020B0604030504040204" pitchFamily="50" charset="-128"/>
                <a:ea typeface="Meiryo UI" panose="020B0604030504040204" pitchFamily="50" charset="-128"/>
              </a:defRPr>
            </a:lvl1pPr>
          </a:lstStyle>
          <a:p>
            <a:endParaRPr lang="en-US" altLang="ja-JP" dirty="0"/>
          </a:p>
          <a:p>
            <a:endParaRPr lang="en-US" altLang="ja-JP" dirty="0"/>
          </a:p>
        </p:txBody>
      </p:sp>
      <p:pic>
        <p:nvPicPr>
          <p:cNvPr id="28" name="図 27"/>
          <p:cNvPicPr>
            <a:picLocks noChangeAspect="1"/>
          </p:cNvPicPr>
          <p:nvPr/>
        </p:nvPicPr>
        <p:blipFill>
          <a:blip r:embed="rId3"/>
          <a:stretch>
            <a:fillRect/>
          </a:stretch>
        </p:blipFill>
        <p:spPr>
          <a:xfrm>
            <a:off x="2290703" y="4774248"/>
            <a:ext cx="622765" cy="508483"/>
          </a:xfrm>
          <a:prstGeom prst="rect">
            <a:avLst/>
          </a:prstGeom>
        </p:spPr>
      </p:pic>
      <p:pic>
        <p:nvPicPr>
          <p:cNvPr id="33" name="図 32"/>
          <p:cNvPicPr>
            <a:picLocks noChangeAspect="1"/>
          </p:cNvPicPr>
          <p:nvPr/>
        </p:nvPicPr>
        <p:blipFill>
          <a:blip r:embed="rId3"/>
          <a:stretch>
            <a:fillRect/>
          </a:stretch>
        </p:blipFill>
        <p:spPr>
          <a:xfrm>
            <a:off x="2388274" y="3296843"/>
            <a:ext cx="622765" cy="508483"/>
          </a:xfrm>
          <a:prstGeom prst="rect">
            <a:avLst/>
          </a:prstGeom>
        </p:spPr>
      </p:pic>
      <p:sp>
        <p:nvSpPr>
          <p:cNvPr id="8" name="スライド番号プレースホルダー 7"/>
          <p:cNvSpPr>
            <a:spLocks noGrp="1"/>
          </p:cNvSpPr>
          <p:nvPr>
            <p:ph type="sldNum" sz="quarter" idx="10"/>
          </p:nvPr>
        </p:nvSpPr>
        <p:spPr/>
        <p:txBody>
          <a:bodyPr/>
          <a:lstStyle/>
          <a:p>
            <a:fld id="{C2171CF3-814F-40AE-96B7-B6553CDCF47E}" type="slidenum">
              <a:rPr lang="en-US" altLang="ja-JP" smtClean="0"/>
              <a:pPr/>
              <a:t>23</a:t>
            </a:fld>
            <a:endParaRPr lang="en-US" altLang="ja-JP" dirty="0"/>
          </a:p>
        </p:txBody>
      </p:sp>
      <p:sp>
        <p:nvSpPr>
          <p:cNvPr id="38" name="円/楕円 37"/>
          <p:cNvSpPr/>
          <p:nvPr/>
        </p:nvSpPr>
        <p:spPr bwMode="gray">
          <a:xfrm>
            <a:off x="665017" y="2196932"/>
            <a:ext cx="720000" cy="720000"/>
          </a:xfrm>
          <a:prstGeom prst="ellipse">
            <a:avLst/>
          </a:prstGeom>
          <a:solidFill>
            <a:schemeClr val="bg1">
              <a:lumMod val="95000"/>
            </a:schemeClr>
          </a:solidFill>
          <a:ln w="57150" cap="flat" cmpd="sng" algn="ctr">
            <a:solidFill>
              <a:schemeClr val="accent5"/>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lang="ja-JP" altLang="en-US" sz="18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公</a:t>
            </a:r>
            <a:r>
              <a:rPr kumimoji="1" lang="ja-JP" altLang="en-US" sz="1800" b="1"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助</a:t>
            </a:r>
          </a:p>
        </p:txBody>
      </p:sp>
      <p:sp>
        <p:nvSpPr>
          <p:cNvPr id="39" name="円/楕円 38"/>
          <p:cNvSpPr/>
          <p:nvPr/>
        </p:nvSpPr>
        <p:spPr bwMode="gray">
          <a:xfrm>
            <a:off x="665017" y="3356234"/>
            <a:ext cx="720000" cy="720000"/>
          </a:xfrm>
          <a:prstGeom prst="ellipse">
            <a:avLst/>
          </a:prstGeom>
          <a:solidFill>
            <a:schemeClr val="bg1">
              <a:lumMod val="95000"/>
            </a:schemeClr>
          </a:solidFill>
          <a:ln w="57150" cap="flat" cmpd="sng" algn="ctr">
            <a:solidFill>
              <a:schemeClr val="tx2"/>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lang="ja-JP" altLang="en-US" sz="18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共</a:t>
            </a:r>
            <a:r>
              <a:rPr kumimoji="1" lang="ja-JP" altLang="en-US" sz="1800" b="1"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助</a:t>
            </a:r>
          </a:p>
        </p:txBody>
      </p:sp>
      <p:sp>
        <p:nvSpPr>
          <p:cNvPr id="40" name="円/楕円 39"/>
          <p:cNvSpPr/>
          <p:nvPr/>
        </p:nvSpPr>
        <p:spPr bwMode="gray">
          <a:xfrm>
            <a:off x="665017" y="4460862"/>
            <a:ext cx="720000" cy="720000"/>
          </a:xfrm>
          <a:prstGeom prst="ellipse">
            <a:avLst/>
          </a:prstGeom>
          <a:solidFill>
            <a:schemeClr val="bg1">
              <a:lumMod val="95000"/>
            </a:schemeClr>
          </a:solidFill>
          <a:ln w="57150" cap="flat" cmpd="sng" algn="ctr">
            <a:solidFill>
              <a:schemeClr val="accent3"/>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lang="ja-JP" altLang="en-US" sz="18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互</a:t>
            </a:r>
            <a:r>
              <a:rPr kumimoji="1" lang="ja-JP" altLang="en-US" sz="1800" b="1"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助</a:t>
            </a:r>
          </a:p>
        </p:txBody>
      </p:sp>
      <p:sp>
        <p:nvSpPr>
          <p:cNvPr id="41" name="円/楕円 40"/>
          <p:cNvSpPr/>
          <p:nvPr/>
        </p:nvSpPr>
        <p:spPr bwMode="gray">
          <a:xfrm>
            <a:off x="665017" y="5589240"/>
            <a:ext cx="720000" cy="720000"/>
          </a:xfrm>
          <a:prstGeom prst="ellipse">
            <a:avLst/>
          </a:prstGeom>
          <a:solidFill>
            <a:schemeClr val="bg1">
              <a:lumMod val="95000"/>
            </a:schemeClr>
          </a:solidFill>
          <a:ln w="57150" cap="flat" cmpd="sng" algn="ctr">
            <a:solidFill>
              <a:schemeClr val="accent4"/>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自助</a:t>
            </a:r>
          </a:p>
        </p:txBody>
      </p:sp>
      <p:sp>
        <p:nvSpPr>
          <p:cNvPr id="44" name="タイトル 1"/>
          <p:cNvSpPr txBox="1">
            <a:spLocks/>
          </p:cNvSpPr>
          <p:nvPr/>
        </p:nvSpPr>
        <p:spPr bwMode="gray">
          <a:xfrm>
            <a:off x="1789251" y="196710"/>
            <a:ext cx="7354749" cy="339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90000" tIns="47882" rIns="90000" bIns="0" numCol="1" anchor="ctr" anchorCtr="0" compatLnSpc="1">
            <a:prstTxWarp prst="textNoShape">
              <a:avLst/>
            </a:prstTxWarp>
          </a:bodyPr>
          <a:lstStyle>
            <a:lvl1pPr algn="l" defTabSz="885114" rtl="0" fontAlgn="ctr">
              <a:spcBef>
                <a:spcPct val="0"/>
              </a:spcBef>
              <a:spcAft>
                <a:spcPct val="0"/>
              </a:spcAft>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885114" rtl="0" fontAlgn="ctr">
              <a:spcBef>
                <a:spcPct val="0"/>
              </a:spcBef>
              <a:spcAft>
                <a:spcPct val="0"/>
              </a:spcAft>
              <a:defRPr kumimoji="1">
                <a:solidFill>
                  <a:schemeClr val="tx1"/>
                </a:solidFill>
                <a:latin typeface="Arial" charset="0"/>
                <a:ea typeface="ＭＳ Ｐゴシック" pitchFamily="50" charset="-128"/>
              </a:defRPr>
            </a:lvl2pPr>
            <a:lvl3pPr algn="l" defTabSz="885114" rtl="0" fontAlgn="ctr">
              <a:spcBef>
                <a:spcPct val="0"/>
              </a:spcBef>
              <a:spcAft>
                <a:spcPct val="0"/>
              </a:spcAft>
              <a:defRPr kumimoji="1">
                <a:solidFill>
                  <a:schemeClr val="tx1"/>
                </a:solidFill>
                <a:latin typeface="Arial" charset="0"/>
                <a:ea typeface="ＭＳ Ｐゴシック" pitchFamily="50" charset="-128"/>
              </a:defRPr>
            </a:lvl3pPr>
            <a:lvl4pPr algn="l" defTabSz="885114" rtl="0" fontAlgn="ctr">
              <a:spcBef>
                <a:spcPct val="0"/>
              </a:spcBef>
              <a:spcAft>
                <a:spcPct val="0"/>
              </a:spcAft>
              <a:defRPr kumimoji="1">
                <a:solidFill>
                  <a:schemeClr val="tx1"/>
                </a:solidFill>
                <a:latin typeface="Arial" charset="0"/>
                <a:ea typeface="ＭＳ Ｐゴシック" pitchFamily="50" charset="-128"/>
              </a:defRPr>
            </a:lvl4pPr>
            <a:lvl5pPr algn="l" defTabSz="885114" rtl="0" fontAlgn="ctr">
              <a:spcBef>
                <a:spcPct val="0"/>
              </a:spcBef>
              <a:spcAft>
                <a:spcPct val="0"/>
              </a:spcAft>
              <a:defRPr kumimoji="1">
                <a:solidFill>
                  <a:schemeClr val="tx1"/>
                </a:solidFill>
                <a:latin typeface="Arial" charset="0"/>
                <a:ea typeface="ＭＳ Ｐゴシック" pitchFamily="50" charset="-128"/>
              </a:defRPr>
            </a:lvl5pPr>
            <a:lvl6pPr marL="422041" algn="l" defTabSz="885114" rtl="0" fontAlgn="ctr">
              <a:spcBef>
                <a:spcPct val="0"/>
              </a:spcBef>
              <a:spcAft>
                <a:spcPct val="0"/>
              </a:spcAft>
              <a:defRPr kumimoji="1">
                <a:solidFill>
                  <a:schemeClr val="tx1"/>
                </a:solidFill>
                <a:latin typeface="Arial" charset="0"/>
                <a:ea typeface="ＭＳ Ｐゴシック" pitchFamily="50" charset="-128"/>
              </a:defRPr>
            </a:lvl6pPr>
            <a:lvl7pPr marL="844083" algn="l" defTabSz="885114" rtl="0" fontAlgn="ctr">
              <a:spcBef>
                <a:spcPct val="0"/>
              </a:spcBef>
              <a:spcAft>
                <a:spcPct val="0"/>
              </a:spcAft>
              <a:defRPr kumimoji="1">
                <a:solidFill>
                  <a:schemeClr val="tx1"/>
                </a:solidFill>
                <a:latin typeface="Arial" charset="0"/>
                <a:ea typeface="ＭＳ Ｐゴシック" pitchFamily="50" charset="-128"/>
              </a:defRPr>
            </a:lvl7pPr>
            <a:lvl8pPr marL="1266124" algn="l" defTabSz="885114" rtl="0" fontAlgn="ctr">
              <a:spcBef>
                <a:spcPct val="0"/>
              </a:spcBef>
              <a:spcAft>
                <a:spcPct val="0"/>
              </a:spcAft>
              <a:defRPr kumimoji="1">
                <a:solidFill>
                  <a:schemeClr val="tx1"/>
                </a:solidFill>
                <a:latin typeface="Arial" charset="0"/>
                <a:ea typeface="ＭＳ Ｐゴシック" pitchFamily="50" charset="-128"/>
              </a:defRPr>
            </a:lvl8pPr>
            <a:lvl9pPr marL="1688165" algn="l" defTabSz="885114" rtl="0" fontAlgn="ctr">
              <a:spcBef>
                <a:spcPct val="0"/>
              </a:spcBef>
              <a:spcAft>
                <a:spcPct val="0"/>
              </a:spcAft>
              <a:defRPr kumimoji="1">
                <a:solidFill>
                  <a:schemeClr val="tx1"/>
                </a:solidFill>
                <a:latin typeface="Arial" charset="0"/>
                <a:ea typeface="ＭＳ Ｐゴシック" pitchFamily="50" charset="-128"/>
              </a:defRPr>
            </a:lvl9pPr>
          </a:lstStyle>
          <a:p>
            <a:r>
              <a:rPr lang="en-US" altLang="ja-JP" sz="205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2050" kern="0"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さんを</a:t>
            </a:r>
            <a:r>
              <a:rPr lang="ja-JP" altLang="en-US" sz="205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支える４助</a:t>
            </a:r>
            <a:endParaRPr lang="ja-JP" altLang="en-US" sz="205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テキスト ボックス 44"/>
          <p:cNvSpPr txBox="1"/>
          <p:nvPr/>
        </p:nvSpPr>
        <p:spPr>
          <a:xfrm>
            <a:off x="5446362" y="2067053"/>
            <a:ext cx="3078723" cy="4018362"/>
          </a:xfrm>
          <a:prstGeom prst="rect">
            <a:avLst/>
          </a:prstGeom>
          <a:solidFill>
            <a:schemeClr val="accent6">
              <a:lumMod val="40000"/>
              <a:lumOff val="60000"/>
            </a:schemeClr>
          </a:solidFill>
        </p:spPr>
        <p:txBody>
          <a:bodyPr wrap="square" lIns="180000" tIns="180000" rIns="180000" bIns="180000" rtlCol="0">
            <a:spAutoFit/>
          </a:bodyPr>
          <a:lstStyle/>
          <a:p>
            <a:pPr algn="l"/>
            <a:r>
              <a:rPr lang="ja-JP" altLang="en-US" sz="2000" dirty="0" smtClean="0">
                <a:solidFill>
                  <a:schemeClr val="tx1"/>
                </a:solidFill>
                <a:latin typeface="Meiryo UI" panose="020B0604030504040204" pitchFamily="50" charset="-128"/>
                <a:ea typeface="Meiryo UI" panose="020B0604030504040204" pitchFamily="50" charset="-128"/>
              </a:rPr>
              <a:t>その支援は、自助・互助・共助・公助のいずれにあたるのでしょうか。</a:t>
            </a:r>
            <a:endParaRPr lang="ja-JP" altLang="en-US" sz="2000" dirty="0">
              <a:solidFill>
                <a:schemeClr val="tx1"/>
              </a:solidFill>
              <a:latin typeface="Meiryo UI" panose="020B0604030504040204" pitchFamily="50" charset="-128"/>
              <a:ea typeface="Meiryo UI" panose="020B0604030504040204" pitchFamily="50" charset="-128"/>
            </a:endParaRPr>
          </a:p>
          <a:p>
            <a:pPr algn="l">
              <a:spcBef>
                <a:spcPts val="700"/>
              </a:spcBef>
            </a:pPr>
            <a:r>
              <a:rPr lang="ja-JP" altLang="en-US" sz="2000" dirty="0" smtClean="0">
                <a:solidFill>
                  <a:schemeClr val="tx1"/>
                </a:solidFill>
                <a:latin typeface="Meiryo UI" panose="020B0604030504040204" pitchFamily="50" charset="-128"/>
                <a:ea typeface="Meiryo UI" panose="020B0604030504040204" pitchFamily="50" charset="-128"/>
              </a:rPr>
              <a:t>新しい模造紙の四助の枠に対し、当てはまると思われるところに付箋を移動して貼り付けてみましょう。</a:t>
            </a:r>
            <a:endParaRPr lang="en-US" altLang="ja-JP" sz="2000" dirty="0" smtClean="0">
              <a:solidFill>
                <a:schemeClr val="tx1"/>
              </a:solidFill>
              <a:latin typeface="Meiryo UI" panose="020B0604030504040204" pitchFamily="50" charset="-128"/>
              <a:ea typeface="Meiryo UI" panose="020B0604030504040204" pitchFamily="50" charset="-128"/>
            </a:endParaRPr>
          </a:p>
          <a:p>
            <a:pPr algn="l">
              <a:spcBef>
                <a:spcPts val="700"/>
              </a:spcBef>
            </a:pPr>
            <a:r>
              <a:rPr lang="ja-JP" altLang="en-US" sz="2000" dirty="0" smtClean="0">
                <a:solidFill>
                  <a:schemeClr val="tx1"/>
                </a:solidFill>
                <a:latin typeface="Meiryo UI" panose="020B0604030504040204" pitchFamily="50" charset="-128"/>
                <a:ea typeface="Meiryo UI" panose="020B0604030504040204" pitchFamily="50" charset="-128"/>
              </a:rPr>
              <a:t>その</a:t>
            </a:r>
            <a:r>
              <a:rPr lang="ja-JP" altLang="en-US" sz="2000" dirty="0">
                <a:solidFill>
                  <a:schemeClr val="tx1"/>
                </a:solidFill>
                <a:latin typeface="Meiryo UI" panose="020B0604030504040204" pitchFamily="50" charset="-128"/>
                <a:ea typeface="Meiryo UI" panose="020B0604030504040204" pitchFamily="50" charset="-128"/>
              </a:rPr>
              <a:t>時</a:t>
            </a:r>
            <a:r>
              <a:rPr lang="ja-JP" altLang="en-US" sz="2000" dirty="0" smtClean="0">
                <a:solidFill>
                  <a:schemeClr val="tx1"/>
                </a:solidFill>
                <a:latin typeface="Meiryo UI" panose="020B0604030504040204" pitchFamily="50" charset="-128"/>
                <a:ea typeface="Meiryo UI" panose="020B0604030504040204" pitchFamily="50" charset="-128"/>
              </a:rPr>
              <a:t>には、支援者が誰かということも考えましょう。（別の付箋に書き出して</a:t>
            </a:r>
            <a:r>
              <a:rPr lang="ja-JP" altLang="en-US" sz="2000" dirty="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　みてください）</a:t>
            </a:r>
            <a:endParaRPr lang="ja-JP" altLang="en-US" sz="20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359648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グループ化 25"/>
          <p:cNvGrpSpPr/>
          <p:nvPr/>
        </p:nvGrpSpPr>
        <p:grpSpPr>
          <a:xfrm>
            <a:off x="1524000" y="1582074"/>
            <a:ext cx="5669207" cy="3993068"/>
            <a:chOff x="1524000" y="976497"/>
            <a:chExt cx="5669207" cy="3993068"/>
          </a:xfrm>
        </p:grpSpPr>
        <p:pic>
          <p:nvPicPr>
            <p:cNvPr id="6" name="図 5"/>
            <p:cNvPicPr>
              <a:picLocks noChangeAspect="1"/>
            </p:cNvPicPr>
            <p:nvPr/>
          </p:nvPicPr>
          <p:blipFill rotWithShape="1">
            <a:blip r:embed="rId3"/>
            <a:srcRect r="2595"/>
            <a:stretch/>
          </p:blipFill>
          <p:spPr>
            <a:xfrm>
              <a:off x="4829465" y="2043162"/>
              <a:ext cx="2363742" cy="2926403"/>
            </a:xfrm>
            <a:prstGeom prst="rect">
              <a:avLst/>
            </a:prstGeom>
          </p:spPr>
        </p:pic>
        <p:sp>
          <p:nvSpPr>
            <p:cNvPr id="7" name="角丸四角形吹き出し 6"/>
            <p:cNvSpPr/>
            <p:nvPr/>
          </p:nvSpPr>
          <p:spPr bwMode="gray">
            <a:xfrm>
              <a:off x="1524000" y="976497"/>
              <a:ext cx="3463178" cy="1667207"/>
            </a:xfrm>
            <a:prstGeom prst="wedgeRoundRectCallout">
              <a:avLst>
                <a:gd name="adj1" fmla="val 52093"/>
                <a:gd name="adj2" fmla="val 96959"/>
                <a:gd name="adj3" fmla="val 16667"/>
              </a:avLst>
            </a:prstGeom>
            <a:solidFill>
              <a:schemeClr val="accent6">
                <a:lumMod val="20000"/>
                <a:lumOff val="80000"/>
              </a:schemeClr>
            </a:solidFill>
            <a:ln w="38100">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みなさん、</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ctr" defTabSz="914400" rtl="0" eaLnBrk="1" fontAlgn="ctr" latinLnBrk="0" hangingPunct="1">
                <a:lnSpc>
                  <a:spcPct val="100000"/>
                </a:lnSpc>
                <a:spcBef>
                  <a:spcPct val="0"/>
                </a:spcBef>
                <a:spcAft>
                  <a:spcPct val="0"/>
                </a:spcAft>
                <a:buClrTx/>
                <a:buSzTx/>
                <a:buFontTx/>
                <a:buNone/>
                <a:tabLst/>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一緒に考えてくださって</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ctr" defTabSz="914400" rtl="0" eaLnBrk="1" fontAlgn="ctr" latinLnBrk="0" hangingPunct="1">
                <a:lnSpc>
                  <a:spcPct val="100000"/>
                </a:lnSpc>
                <a:spcBef>
                  <a:spcPct val="0"/>
                </a:spcBef>
                <a:spcAft>
                  <a:spcPct val="0"/>
                </a:spcAft>
                <a:buClrTx/>
                <a:buSzTx/>
                <a:buFontTx/>
                <a:buNone/>
                <a:tabLst/>
              </a:pPr>
              <a:r>
                <a:rPr kumimoji="1" lang="ja-JP" altLang="en-US" sz="200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どうもありがとう！</a:t>
              </a:r>
            </a:p>
          </p:txBody>
        </p:sp>
      </p:grpSp>
      <p:sp>
        <p:nvSpPr>
          <p:cNvPr id="2" name="タイトル 1"/>
          <p:cNvSpPr>
            <a:spLocks noGrp="1"/>
          </p:cNvSpPr>
          <p:nvPr>
            <p:ph type="title"/>
          </p:nvPr>
        </p:nvSpPr>
        <p:spPr>
          <a:xfrm>
            <a:off x="335624" y="0"/>
            <a:ext cx="8441664" cy="80168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90000" tIns="47882" rIns="90000" bIns="47882" numCol="1" anchor="ctr" anchorCtr="0" compatLnSpc="1">
            <a:prstTxWarp prst="textNoShape">
              <a:avLst/>
            </a:prstTxWarp>
          </a:bodyPr>
          <a:lstStyle/>
          <a:p>
            <a:r>
              <a:rPr lang="ja-JP" altLang="en-US" spc="3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おわりに</a:t>
            </a:r>
            <a:endParaRPr lang="ja-JP" altLang="en-US" spc="3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スライド番号プレースホルダー 7"/>
          <p:cNvSpPr txBox="1">
            <a:spLocks/>
          </p:cNvSpPr>
          <p:nvPr/>
        </p:nvSpPr>
        <p:spPr bwMode="gray">
          <a:xfrm>
            <a:off x="4321420" y="6680200"/>
            <a:ext cx="498231" cy="13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defPPr>
              <a:defRPr lang="ja-JP"/>
            </a:defPPr>
            <a:lvl1pPr algn="ctr" defTabSz="885114" rtl="0" fontAlgn="ctr">
              <a:spcBef>
                <a:spcPct val="0"/>
              </a:spcBef>
              <a:spcAft>
                <a:spcPct val="0"/>
              </a:spcAft>
              <a:defRPr kumimoji="1" sz="831" kern="1200">
                <a:solidFill>
                  <a:schemeClr val="tx1"/>
                </a:solidFill>
                <a:latin typeface="Arial" charset="0"/>
                <a:ea typeface="ＭＳ Ｐゴシック" pitchFamily="50" charset="-128"/>
                <a:cs typeface="+mn-cs"/>
              </a:defRPr>
            </a:lvl1pPr>
            <a:lvl2pPr marL="457200" algn="ctr" rtl="0" fontAlgn="ctr">
              <a:spcBef>
                <a:spcPct val="0"/>
              </a:spcBef>
              <a:spcAft>
                <a:spcPct val="0"/>
              </a:spcAft>
              <a:defRPr kumimoji="1" sz="1400" kern="1200">
                <a:solidFill>
                  <a:srgbClr val="000000"/>
                </a:solidFill>
                <a:latin typeface="Arial" charset="0"/>
                <a:ea typeface="ＭＳ Ｐゴシック" pitchFamily="50" charset="-128"/>
                <a:cs typeface="+mn-cs"/>
              </a:defRPr>
            </a:lvl2pPr>
            <a:lvl3pPr marL="914400" algn="ctr" rtl="0" fontAlgn="ctr">
              <a:spcBef>
                <a:spcPct val="0"/>
              </a:spcBef>
              <a:spcAft>
                <a:spcPct val="0"/>
              </a:spcAft>
              <a:defRPr kumimoji="1" sz="1400" kern="1200">
                <a:solidFill>
                  <a:srgbClr val="000000"/>
                </a:solidFill>
                <a:latin typeface="Arial" charset="0"/>
                <a:ea typeface="ＭＳ Ｐゴシック" pitchFamily="50" charset="-128"/>
                <a:cs typeface="+mn-cs"/>
              </a:defRPr>
            </a:lvl3pPr>
            <a:lvl4pPr marL="1371600" algn="ctr" rtl="0" fontAlgn="ctr">
              <a:spcBef>
                <a:spcPct val="0"/>
              </a:spcBef>
              <a:spcAft>
                <a:spcPct val="0"/>
              </a:spcAft>
              <a:defRPr kumimoji="1" sz="1400" kern="1200">
                <a:solidFill>
                  <a:srgbClr val="000000"/>
                </a:solidFill>
                <a:latin typeface="Arial" charset="0"/>
                <a:ea typeface="ＭＳ Ｐゴシック" pitchFamily="50" charset="-128"/>
                <a:cs typeface="+mn-cs"/>
              </a:defRPr>
            </a:lvl4pPr>
            <a:lvl5pPr marL="1828800" algn="ctr" rtl="0" fontAlgn="ctr">
              <a:spcBef>
                <a:spcPct val="0"/>
              </a:spcBef>
              <a:spcAft>
                <a:spcPct val="0"/>
              </a:spcAft>
              <a:defRPr kumimoji="1" sz="1400" kern="1200">
                <a:solidFill>
                  <a:srgbClr val="000000"/>
                </a:solidFill>
                <a:latin typeface="Arial" charset="0"/>
                <a:ea typeface="ＭＳ Ｐゴシック" pitchFamily="50" charset="-128"/>
                <a:cs typeface="+mn-cs"/>
              </a:defRPr>
            </a:lvl5pPr>
            <a:lvl6pPr marL="2286000" algn="l" defTabSz="914400" rtl="0" eaLnBrk="1" latinLnBrk="0" hangingPunct="1">
              <a:defRPr kumimoji="1" sz="1400" kern="1200">
                <a:solidFill>
                  <a:srgbClr val="000000"/>
                </a:solidFill>
                <a:latin typeface="Arial" charset="0"/>
                <a:ea typeface="ＭＳ Ｐゴシック" pitchFamily="50" charset="-128"/>
                <a:cs typeface="+mn-cs"/>
              </a:defRPr>
            </a:lvl6pPr>
            <a:lvl7pPr marL="2743200" algn="l" defTabSz="914400" rtl="0" eaLnBrk="1" latinLnBrk="0" hangingPunct="1">
              <a:defRPr kumimoji="1" sz="1400" kern="1200">
                <a:solidFill>
                  <a:srgbClr val="000000"/>
                </a:solidFill>
                <a:latin typeface="Arial" charset="0"/>
                <a:ea typeface="ＭＳ Ｐゴシック" pitchFamily="50" charset="-128"/>
                <a:cs typeface="+mn-cs"/>
              </a:defRPr>
            </a:lvl7pPr>
            <a:lvl8pPr marL="3200400" algn="l" defTabSz="914400" rtl="0" eaLnBrk="1" latinLnBrk="0" hangingPunct="1">
              <a:defRPr kumimoji="1" sz="1400" kern="1200">
                <a:solidFill>
                  <a:srgbClr val="000000"/>
                </a:solidFill>
                <a:latin typeface="Arial" charset="0"/>
                <a:ea typeface="ＭＳ Ｐゴシック" pitchFamily="50" charset="-128"/>
                <a:cs typeface="+mn-cs"/>
              </a:defRPr>
            </a:lvl8pPr>
            <a:lvl9pPr marL="3657600" algn="l" defTabSz="914400" rtl="0" eaLnBrk="1" latinLnBrk="0" hangingPunct="1">
              <a:defRPr kumimoji="1" sz="1400" kern="1200">
                <a:solidFill>
                  <a:srgbClr val="000000"/>
                </a:solidFill>
                <a:latin typeface="Arial" charset="0"/>
                <a:ea typeface="ＭＳ Ｐゴシック" pitchFamily="50" charset="-128"/>
                <a:cs typeface="+mn-cs"/>
              </a:defRPr>
            </a:lvl9pPr>
          </a:lstStyle>
          <a:p>
            <a:fld id="{C2171CF3-814F-40AE-96B7-B6553CDCF47E}" type="slidenum">
              <a:rPr lang="en-US" altLang="ja-JP" smtClean="0"/>
              <a:pPr/>
              <a:t>24</a:t>
            </a:fld>
            <a:endParaRPr lang="en-US" altLang="ja-JP" dirty="0"/>
          </a:p>
        </p:txBody>
      </p:sp>
      <p:sp>
        <p:nvSpPr>
          <p:cNvPr id="22" name="正方形/長方形 21"/>
          <p:cNvSpPr/>
          <p:nvPr/>
        </p:nvSpPr>
        <p:spPr bwMode="gray">
          <a:xfrm>
            <a:off x="335624" y="5792961"/>
            <a:ext cx="8441664" cy="869132"/>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algn="l">
              <a:lnSpc>
                <a:spcPct val="150000"/>
              </a:lnSpc>
            </a:pP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年 地域包括ケアシステム構築に係る自治体職員養成研修（初任者研修）</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500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グループワーク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Ａさんの場合～</a:t>
            </a:r>
          </a:p>
          <a:p>
            <a:pPr algn="l">
              <a:lnSpc>
                <a:spcPct val="150000"/>
              </a:lnSpc>
              <a:spcAft>
                <a:spcPts val="500"/>
              </a:spcAft>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株式</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会社富士通</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総研（</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月改訂）</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4" name="直線コネクタ 23"/>
          <p:cNvCxnSpPr/>
          <p:nvPr/>
        </p:nvCxnSpPr>
        <p:spPr bwMode="auto">
          <a:xfrm>
            <a:off x="346075" y="6118885"/>
            <a:ext cx="8431213" cy="0"/>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Tree>
    <p:extLst>
      <p:ext uri="{BB962C8B-B14F-4D97-AF65-F5344CB8AC3E}">
        <p14:creationId xmlns:p14="http://schemas.microsoft.com/office/powerpoint/2010/main" val="1589483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8774" y="0"/>
            <a:ext cx="8418514" cy="801688"/>
          </a:xfrm>
        </p:spPr>
        <p:txBody>
          <a:bodyPr/>
          <a:lstStyle/>
          <a:p>
            <a:r>
              <a:rPr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グループワーク｜</a:t>
            </a:r>
            <a:r>
              <a:rPr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a:t>
            </a:r>
            <a:r>
              <a:rPr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さん（女性）の場合</a:t>
            </a:r>
            <a:endParaRPr kumimoji="1"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コンテンツ プレースホルダー 5"/>
          <p:cNvSpPr>
            <a:spLocks noGrp="1"/>
          </p:cNvSpPr>
          <p:nvPr>
            <p:ph idx="1"/>
          </p:nvPr>
        </p:nvSpPr>
        <p:spPr bwMode="auto">
          <a:xfrm>
            <a:off x="368300" y="801688"/>
            <a:ext cx="8408988" cy="5353050"/>
          </a:xfrm>
          <a:prstGeom prst="rect">
            <a:avLst/>
          </a:prstGeom>
          <a:solidFill>
            <a:srgbClr val="F6E7E6"/>
          </a:solidFill>
          <a:ln w="12700" cap="flat" cmpd="sng" algn="ctr">
            <a:noFill/>
            <a:prstDash val="solid"/>
            <a:round/>
            <a:headEnd type="none" w="med" len="med"/>
            <a:tailEnd type="none" w="med" len="med"/>
          </a:ln>
          <a:effectLst/>
        </p:spPr>
        <p:txBody>
          <a:bodyPr vert="horz" wrap="square" lIns="72000" tIns="36000" rIns="180000" bIns="0" numCol="1" rtlCol="0" anchor="ctr" anchorCtr="0" compatLnSpc="1">
            <a:prstTxWarp prst="textNoShape">
              <a:avLst/>
            </a:prstTxWarp>
          </a:bodyPr>
          <a:lstStyle/>
          <a:p>
            <a:pPr marL="92075" indent="0" fontAlgn="base">
              <a:spcBef>
                <a:spcPts val="0"/>
              </a:spcBef>
              <a:spcAft>
                <a:spcPts val="1200"/>
              </a:spcAft>
              <a:buNone/>
            </a:pPr>
            <a:r>
              <a:rPr lang="ja-JP" altLang="en-US" sz="2200" dirty="0" smtClean="0"/>
              <a:t>この時間は、「</a:t>
            </a:r>
            <a:r>
              <a:rPr lang="en-US" altLang="ja-JP" sz="2200" dirty="0" smtClean="0"/>
              <a:t>A</a:t>
            </a:r>
            <a:r>
              <a:rPr lang="ja-JP" altLang="en-US" sz="2200" dirty="0" smtClean="0"/>
              <a:t>さん」という女性の「これから」を皆さんに考えていただきます。</a:t>
            </a:r>
            <a:endParaRPr lang="en-US" altLang="ja-JP" sz="2200" dirty="0"/>
          </a:p>
          <a:p>
            <a:pPr marL="377825" indent="-285750" fontAlgn="base">
              <a:spcBef>
                <a:spcPts val="0"/>
              </a:spcBef>
              <a:spcAft>
                <a:spcPts val="1200"/>
              </a:spcAft>
              <a:buFont typeface="Wingdings" panose="05000000000000000000" pitchFamily="2" charset="2"/>
              <a:buChar char="l"/>
            </a:pPr>
            <a:r>
              <a:rPr lang="ja-JP" altLang="en-US" sz="2200" dirty="0" smtClean="0"/>
              <a:t>これはケアマネジメントを考えるものでありません。そして正解もありません。</a:t>
            </a:r>
            <a:endParaRPr lang="en-US" altLang="ja-JP" sz="2200" dirty="0" smtClean="0"/>
          </a:p>
          <a:p>
            <a:pPr marL="377825" indent="-285750" fontAlgn="base">
              <a:spcBef>
                <a:spcPts val="0"/>
              </a:spcBef>
              <a:spcAft>
                <a:spcPts val="1200"/>
              </a:spcAft>
              <a:buFont typeface="Wingdings" panose="05000000000000000000" pitchFamily="2" charset="2"/>
              <a:buChar char="l"/>
            </a:pPr>
            <a:r>
              <a:rPr lang="ja-JP" altLang="en-US" sz="2200" dirty="0" smtClean="0"/>
              <a:t>先ほど皆さんに考えていただいた、</a:t>
            </a:r>
            <a:r>
              <a:rPr lang="ja-JP" altLang="en-US" sz="2200" dirty="0" smtClean="0">
                <a:solidFill>
                  <a:srgbClr val="C00000"/>
                </a:solidFill>
              </a:rPr>
              <a:t>「尊厳の保持」</a:t>
            </a:r>
            <a:r>
              <a:rPr lang="ja-JP" altLang="en-US" sz="2200" dirty="0" smtClean="0"/>
              <a:t>、</a:t>
            </a:r>
            <a:r>
              <a:rPr lang="ja-JP" altLang="en-US" sz="2200" dirty="0" smtClean="0">
                <a:solidFill>
                  <a:srgbClr val="C00000"/>
                </a:solidFill>
              </a:rPr>
              <a:t>「有する能力に応じ自立した生活」</a:t>
            </a:r>
            <a:r>
              <a:rPr lang="ja-JP" altLang="en-US" sz="2200" dirty="0" smtClean="0"/>
              <a:t>というものが、どのようにすれば</a:t>
            </a:r>
            <a:r>
              <a:rPr lang="en-US" altLang="ja-JP" sz="2200" dirty="0" smtClean="0"/>
              <a:t>A</a:t>
            </a:r>
            <a:r>
              <a:rPr lang="ja-JP" altLang="en-US" sz="2200" dirty="0" err="1" smtClean="0"/>
              <a:t>さんに</a:t>
            </a:r>
            <a:r>
              <a:rPr lang="ja-JP" altLang="en-US" sz="2200" dirty="0" smtClean="0"/>
              <a:t>実現するのか？を考えていただくものです。</a:t>
            </a:r>
            <a:endParaRPr lang="en-US" altLang="ja-JP" sz="2200" dirty="0" smtClean="0"/>
          </a:p>
          <a:p>
            <a:pPr marL="377825" indent="-285750" fontAlgn="base">
              <a:spcBef>
                <a:spcPts val="0"/>
              </a:spcBef>
              <a:spcAft>
                <a:spcPts val="1200"/>
              </a:spcAft>
              <a:buFont typeface="Wingdings" panose="05000000000000000000" pitchFamily="2" charset="2"/>
              <a:buChar char="l"/>
            </a:pPr>
            <a:r>
              <a:rPr lang="ja-JP" altLang="en-US" sz="2200" dirty="0" smtClean="0"/>
              <a:t>今回のグループワークのメンバーは、それぞれ市町が違い、発言の中にはみなさんの所に</a:t>
            </a:r>
            <a:r>
              <a:rPr lang="ja-JP" altLang="en-US" sz="2200" dirty="0"/>
              <a:t>は</a:t>
            </a:r>
            <a:r>
              <a:rPr lang="ja-JP" altLang="en-US" sz="2200" dirty="0" smtClean="0"/>
              <a:t>ない支援もあるかもしれません。でも、今回はそこにとらわれず、「うちの市にはないけれど、こういうものを使えると良いのではないか」というアイディアで結構で</a:t>
            </a:r>
            <a:r>
              <a:rPr lang="ja-JP" altLang="en-US" sz="2200" dirty="0"/>
              <a:t>す</a:t>
            </a:r>
            <a:r>
              <a:rPr lang="ja-JP" altLang="en-US" sz="2200" dirty="0" smtClean="0"/>
              <a:t>。</a:t>
            </a:r>
            <a:endParaRPr lang="en-US" altLang="ja-JP" sz="2200" dirty="0" smtClean="0"/>
          </a:p>
          <a:p>
            <a:pPr marL="377825" indent="-285750" fontAlgn="base">
              <a:spcBef>
                <a:spcPts val="0"/>
              </a:spcBef>
              <a:spcAft>
                <a:spcPts val="1200"/>
              </a:spcAft>
              <a:buFont typeface="Wingdings" panose="05000000000000000000" pitchFamily="2" charset="2"/>
              <a:buChar char="l"/>
            </a:pPr>
            <a:r>
              <a:rPr lang="ja-JP" altLang="en-US" sz="2200" dirty="0" smtClean="0"/>
              <a:t>ぜひ、固まった考えにとらわれず、</a:t>
            </a:r>
            <a:r>
              <a:rPr lang="en-US" altLang="ja-JP" sz="2200" dirty="0" smtClean="0"/>
              <a:t>A</a:t>
            </a:r>
            <a:r>
              <a:rPr lang="ja-JP" altLang="en-US" sz="2200" dirty="0" err="1" smtClean="0"/>
              <a:t>さんの</a:t>
            </a:r>
            <a:r>
              <a:rPr lang="ja-JP" altLang="en-US" sz="2200" dirty="0" smtClean="0"/>
              <a:t>これからを、そして</a:t>
            </a:r>
            <a:r>
              <a:rPr lang="en-US" altLang="ja-JP" sz="2200" dirty="0" smtClean="0"/>
              <a:t>A</a:t>
            </a:r>
            <a:r>
              <a:rPr lang="ja-JP" altLang="en-US" sz="2200" dirty="0" err="1" smtClean="0"/>
              <a:t>さんを</a:t>
            </a:r>
            <a:r>
              <a:rPr lang="ja-JP" altLang="en-US" sz="2200" dirty="0" smtClean="0"/>
              <a:t>通じて「尊厳の保持」、「有する能力に応じ自立した生活」を考えてください。</a:t>
            </a:r>
            <a:endParaRPr lang="en-US" altLang="ja-JP" sz="2200" dirty="0" smtClean="0"/>
          </a:p>
        </p:txBody>
      </p:sp>
      <p:sp>
        <p:nvSpPr>
          <p:cNvPr id="7" name="スライド番号プレースホルダー 6"/>
          <p:cNvSpPr>
            <a:spLocks noGrp="1"/>
          </p:cNvSpPr>
          <p:nvPr>
            <p:ph type="sldNum" sz="quarter" idx="10"/>
          </p:nvPr>
        </p:nvSpPr>
        <p:spPr/>
        <p:txBody>
          <a:bodyPr/>
          <a:lstStyle/>
          <a:p>
            <a:fld id="{C2171CF3-814F-40AE-96B7-B6553CDCF47E}" type="slidenum">
              <a:rPr lang="en-US" altLang="ja-JP" smtClean="0"/>
              <a:pPr/>
              <a:t>2</a:t>
            </a:fld>
            <a:endParaRPr lang="en-US" altLang="ja-JP" dirty="0"/>
          </a:p>
        </p:txBody>
      </p:sp>
    </p:spTree>
    <p:extLst>
      <p:ext uri="{BB962C8B-B14F-4D97-AF65-F5344CB8AC3E}">
        <p14:creationId xmlns:p14="http://schemas.microsoft.com/office/powerpoint/2010/main" val="4082311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l="456" t="783" r="1260" b="2044"/>
          <a:stretch/>
        </p:blipFill>
        <p:spPr>
          <a:xfrm>
            <a:off x="4629150" y="1155447"/>
            <a:ext cx="4148138" cy="2245431"/>
          </a:xfrm>
          <a:prstGeom prst="rect">
            <a:avLst/>
          </a:prstGeom>
        </p:spPr>
      </p:pic>
      <p:pic>
        <p:nvPicPr>
          <p:cNvPr id="6" name="図 5"/>
          <p:cNvPicPr>
            <a:picLocks noChangeAspect="1"/>
          </p:cNvPicPr>
          <p:nvPr/>
        </p:nvPicPr>
        <p:blipFill rotWithShape="1">
          <a:blip r:embed="rId4"/>
          <a:srcRect l="288" t="1224" r="867" b="1001"/>
          <a:stretch/>
        </p:blipFill>
        <p:spPr>
          <a:xfrm>
            <a:off x="403925" y="985220"/>
            <a:ext cx="3746324" cy="2310430"/>
          </a:xfrm>
          <a:prstGeom prst="rect">
            <a:avLst/>
          </a:prstGeom>
          <a:ln>
            <a:noFill/>
          </a:ln>
        </p:spPr>
      </p:pic>
      <p:pic>
        <p:nvPicPr>
          <p:cNvPr id="11" name="図 10"/>
          <p:cNvPicPr>
            <a:picLocks noChangeAspect="1"/>
          </p:cNvPicPr>
          <p:nvPr/>
        </p:nvPicPr>
        <p:blipFill rotWithShape="1">
          <a:blip r:embed="rId5"/>
          <a:srcRect l="750" t="480" r="772" b="756"/>
          <a:stretch/>
        </p:blipFill>
        <p:spPr>
          <a:xfrm>
            <a:off x="2755982" y="3586423"/>
            <a:ext cx="3314965" cy="2960422"/>
          </a:xfrm>
          <a:prstGeom prst="rect">
            <a:avLst/>
          </a:prstGeom>
        </p:spPr>
      </p:pic>
      <p:sp>
        <p:nvSpPr>
          <p:cNvPr id="9" name="スライド番号プレースホルダー 8"/>
          <p:cNvSpPr>
            <a:spLocks noGrp="1"/>
          </p:cNvSpPr>
          <p:nvPr>
            <p:ph type="sldNum" sz="quarter" idx="10"/>
          </p:nvPr>
        </p:nvSpPr>
        <p:spPr/>
        <p:txBody>
          <a:bodyPr/>
          <a:lstStyle/>
          <a:p>
            <a:fld id="{C2171CF3-814F-40AE-96B7-B6553CDCF47E}" type="slidenum">
              <a:rPr lang="en-US" altLang="ja-JP" smtClean="0"/>
              <a:pPr/>
              <a:t>3</a:t>
            </a:fld>
            <a:endParaRPr lang="en-US" altLang="ja-JP" dirty="0"/>
          </a:p>
        </p:txBody>
      </p:sp>
      <p:sp>
        <p:nvSpPr>
          <p:cNvPr id="2" name="タイトル 1"/>
          <p:cNvSpPr>
            <a:spLocks noGrp="1"/>
          </p:cNvSpPr>
          <p:nvPr>
            <p:ph type="title"/>
          </p:nvPr>
        </p:nvSpPr>
        <p:spPr>
          <a:xfrm>
            <a:off x="358774" y="1"/>
            <a:ext cx="7383163" cy="801688"/>
          </a:xfrm>
        </p:spPr>
        <p:txBody>
          <a:bodyPr/>
          <a:lstStyle/>
          <a:p>
            <a:r>
              <a:rPr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グループワーク｜ </a:t>
            </a:r>
            <a:r>
              <a:rPr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a:t>
            </a:r>
            <a:r>
              <a:rPr lang="ja-JP" altLang="en-US"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さんの</a:t>
            </a:r>
            <a:r>
              <a:rPr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今まで・・・</a:t>
            </a:r>
            <a:endParaRPr kumimoji="1"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23164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bwMode="gray">
          <a:xfrm>
            <a:off x="346075" y="801688"/>
            <a:ext cx="8408989" cy="828675"/>
          </a:xfrm>
          <a:prstGeom prst="roundRect">
            <a:avLst/>
          </a:prstGeom>
          <a:solidFill>
            <a:schemeClr val="accent4">
              <a:lumMod val="20000"/>
              <a:lumOff val="80000"/>
            </a:schemeClr>
          </a:solidFill>
          <a:ln w="38100">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effectLst/>
              <a:latin typeface="+mj-lt"/>
              <a:ea typeface="ＭＳ Ｐゴシック" pitchFamily="50" charset="-128"/>
            </a:endParaRPr>
          </a:p>
        </p:txBody>
      </p:sp>
      <p:sp>
        <p:nvSpPr>
          <p:cNvPr id="2" name="タイトル 1"/>
          <p:cNvSpPr>
            <a:spLocks noGrp="1"/>
          </p:cNvSpPr>
          <p:nvPr>
            <p:ph type="title"/>
          </p:nvPr>
        </p:nvSpPr>
        <p:spPr>
          <a:xfrm>
            <a:off x="356865" y="208962"/>
            <a:ext cx="1440000" cy="344128"/>
          </a:xfrm>
          <a:solidFill>
            <a:schemeClr val="tx1">
              <a:lumMod val="50000"/>
              <a:lumOff val="50000"/>
            </a:schemeClr>
          </a:solidFill>
          <a:ln w="9525" cap="flat" cmpd="sng" algn="ctr">
            <a:noFill/>
            <a:prstDash val="solid"/>
            <a:round/>
            <a:headEnd type="none" w="med" len="med"/>
            <a:tailEnd type="none" w="med" len="med"/>
          </a:ln>
          <a:effectLst/>
        </p:spPr>
        <p:txBody>
          <a:bodyPr vert="horz" wrap="square" lIns="72000" tIns="36000" rIns="72000" bIns="0" numCol="1" rtlCol="0" anchor="ctr" anchorCtr="0" compatLnSpc="1">
            <a:prstTxWarp prst="textNoShape">
              <a:avLst/>
            </a:prstTxWarp>
            <a:spAutoFit/>
          </a:bodyPr>
          <a:lstStyle/>
          <a:p>
            <a:pPr algn="ctr" defTabSz="914400"/>
            <a:r>
              <a:rPr lang="ja-JP" altLang="en-US" sz="2000" kern="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ケース </a:t>
            </a:r>
            <a:r>
              <a:rPr lang="en-US" altLang="ja-JP" sz="2000" kern="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1-1</a:t>
            </a:r>
            <a:endParaRPr lang="ja-JP" altLang="en-US" sz="2000"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コンテンツ プレースホルダー 5"/>
          <p:cNvSpPr txBox="1">
            <a:spLocks/>
          </p:cNvSpPr>
          <p:nvPr/>
        </p:nvSpPr>
        <p:spPr bwMode="auto">
          <a:xfrm>
            <a:off x="647699" y="788988"/>
            <a:ext cx="7797801" cy="819151"/>
          </a:xfrm>
          <a:prstGeom prst="rect">
            <a:avLst/>
          </a:prstGeom>
          <a:noFill/>
          <a:ln w="12700" cap="flat" cmpd="sng" algn="ctr">
            <a:noFill/>
            <a:prstDash val="solid"/>
            <a:round/>
            <a:headEnd type="none" w="med" len="med"/>
            <a:tailEnd type="none" w="med" len="med"/>
          </a:ln>
          <a:effectLst/>
          <a:extLst/>
        </p:spPr>
        <p:txBody>
          <a:bodyPr vert="horz" wrap="square" lIns="0" tIns="36000" rIns="0" bIns="0" numCol="1" rtlCol="0" anchor="ctr" anchorCtr="0" compatLnSpc="1">
            <a:prstTxWarp prst="textNoShape">
              <a:avLst/>
            </a:prstTxWarp>
          </a:bodyPr>
          <a:lstStyle>
            <a:lvl1pPr marL="165593" indent="-165593" algn="l" defTabSz="885114" rtl="0" fontAlgn="ctr">
              <a:lnSpc>
                <a:spcPct val="110000"/>
              </a:lnSpc>
              <a:spcBef>
                <a:spcPct val="30000"/>
              </a:spcBef>
              <a:spcAft>
                <a:spcPct val="30000"/>
              </a:spcAft>
              <a:buClr>
                <a:srgbClr val="A30B1A"/>
              </a:buClr>
              <a:buFont typeface="Wingdings" pitchFamily="2" charset="2"/>
              <a:buChar char="n"/>
              <a:defRPr kumimoji="1" sz="1292">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175851" algn="l" defTabSz="885114" rtl="0" fontAlgn="ctr">
              <a:lnSpc>
                <a:spcPct val="110000"/>
              </a:lnSpc>
              <a:spcBef>
                <a:spcPct val="10000"/>
              </a:spcBef>
              <a:spcAft>
                <a:spcPct val="10000"/>
              </a:spcAft>
              <a:buClr>
                <a:srgbClr val="969696"/>
              </a:buClr>
              <a:buSzPct val="80000"/>
              <a:buFont typeface="Wingdings" pitchFamily="2" charset="2"/>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354632" indent="-165593" algn="l" defTabSz="885114" rtl="0" fontAlgn="ctr">
              <a:lnSpc>
                <a:spcPct val="110000"/>
              </a:lnSpc>
              <a:spcBef>
                <a:spcPct val="10000"/>
              </a:spcBef>
              <a:spcAft>
                <a:spcPct val="10000"/>
              </a:spcAft>
              <a:buClr>
                <a:srgbClr val="87867E"/>
              </a:buClr>
              <a:buFont typeface="Wingdings" pitchFamily="2" charset="2"/>
              <a:buChar char="n"/>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363424" algn="l" defTabSz="885114" rtl="0" fontAlgn="ctr">
              <a:lnSpc>
                <a:spcPct val="110000"/>
              </a:lnSpc>
              <a:spcBef>
                <a:spcPct val="10000"/>
              </a:spcBef>
              <a:spcAft>
                <a:spcPct val="10000"/>
              </a:spcAft>
              <a:buClr>
                <a:schemeClr val="tx1"/>
              </a:buClr>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492382" indent="-124561" algn="l" defTabSz="885114" rtl="0" fontAlgn="base">
              <a:lnSpc>
                <a:spcPct val="110000"/>
              </a:lnSpc>
              <a:spcBef>
                <a:spcPct val="10000"/>
              </a:spcBef>
              <a:spcAft>
                <a:spcPct val="10000"/>
              </a:spcAft>
              <a:buClr>
                <a:srgbClr val="87867E"/>
              </a:buClr>
              <a:buChar char="•"/>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914423"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6pPr>
            <a:lvl7pPr marL="1336464"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7pPr>
            <a:lvl8pPr marL="1758506"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8pPr>
            <a:lvl9pPr marL="2180547"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9pPr>
          </a:lstStyle>
          <a:p>
            <a:pPr marL="92075" indent="0" fontAlgn="base">
              <a:lnSpc>
                <a:spcPct val="100000"/>
              </a:lnSpc>
              <a:spcBef>
                <a:spcPts val="0"/>
              </a:spcBef>
              <a:spcAft>
                <a:spcPts val="0"/>
              </a:spcAft>
              <a:buFont typeface="Wingdings" pitchFamily="2" charset="2"/>
              <a:buNone/>
            </a:pPr>
            <a:r>
              <a:rPr lang="ja-JP" altLang="en-US" sz="2000" b="1" kern="0" dirty="0" smtClean="0">
                <a:solidFill>
                  <a:schemeClr val="tx1">
                    <a:lumMod val="75000"/>
                    <a:lumOff val="25000"/>
                  </a:schemeClr>
                </a:solidFill>
              </a:rPr>
              <a:t>この</a:t>
            </a:r>
            <a:r>
              <a:rPr lang="en-US" altLang="ja-JP" sz="2000" b="1" kern="0" dirty="0" smtClean="0">
                <a:solidFill>
                  <a:schemeClr val="tx1">
                    <a:lumMod val="75000"/>
                    <a:lumOff val="25000"/>
                  </a:schemeClr>
                </a:solidFill>
              </a:rPr>
              <a:t>10</a:t>
            </a:r>
            <a:r>
              <a:rPr lang="ja-JP" altLang="en-US" sz="2000" b="1" kern="0" dirty="0" smtClean="0">
                <a:solidFill>
                  <a:schemeClr val="tx1">
                    <a:lumMod val="75000"/>
                    <a:lumOff val="25000"/>
                  </a:schemeClr>
                </a:solidFill>
              </a:rPr>
              <a:t>年、病弱な夫と夫婦二人暮らしを続けてきましたが、夫は半年前に他界し、</a:t>
            </a:r>
            <a:r>
              <a:rPr lang="en-US" altLang="ja-JP" sz="2000" b="1" kern="0" dirty="0" smtClean="0">
                <a:solidFill>
                  <a:schemeClr val="tx1">
                    <a:lumMod val="75000"/>
                    <a:lumOff val="25000"/>
                  </a:schemeClr>
                </a:solidFill>
              </a:rPr>
              <a:t>A</a:t>
            </a:r>
            <a:r>
              <a:rPr lang="ja-JP" altLang="en-US" sz="2000" b="1" kern="0" dirty="0" err="1" smtClean="0">
                <a:solidFill>
                  <a:schemeClr val="tx1">
                    <a:lumMod val="75000"/>
                    <a:lumOff val="25000"/>
                  </a:schemeClr>
                </a:solidFill>
              </a:rPr>
              <a:t>さんは</a:t>
            </a:r>
            <a:r>
              <a:rPr lang="ja-JP" altLang="en-US" sz="2000" b="1" kern="0" dirty="0" smtClean="0">
                <a:solidFill>
                  <a:schemeClr val="tx1">
                    <a:lumMod val="75000"/>
                    <a:lumOff val="25000"/>
                  </a:schemeClr>
                </a:solidFill>
              </a:rPr>
              <a:t>気力・体力とも、すっかり落ち込んでしまいました。</a:t>
            </a:r>
            <a:endParaRPr lang="en-US" altLang="ja-JP" sz="2000" b="1" kern="0" dirty="0">
              <a:solidFill>
                <a:schemeClr val="tx1">
                  <a:lumMod val="75000"/>
                  <a:lumOff val="25000"/>
                </a:schemeClr>
              </a:solidFill>
            </a:endParaRPr>
          </a:p>
        </p:txBody>
      </p:sp>
      <p:sp>
        <p:nvSpPr>
          <p:cNvPr id="10" name="コンテンツ プレースホルダー 5"/>
          <p:cNvSpPr txBox="1">
            <a:spLocks/>
          </p:cNvSpPr>
          <p:nvPr/>
        </p:nvSpPr>
        <p:spPr bwMode="auto">
          <a:xfrm>
            <a:off x="368300" y="1841562"/>
            <a:ext cx="5461000" cy="341179"/>
          </a:xfrm>
          <a:prstGeom prst="rect">
            <a:avLst/>
          </a:prstGeom>
          <a:solidFill>
            <a:schemeClr val="bg1">
              <a:alpha val="26000"/>
            </a:schemeClr>
          </a:solidFill>
          <a:ln w="12700" cap="flat" cmpd="sng" algn="ctr">
            <a:noFill/>
            <a:prstDash val="solid"/>
            <a:round/>
            <a:headEnd type="none" w="med" len="med"/>
            <a:tailEnd type="none" w="med" len="med"/>
          </a:ln>
          <a:effectLst/>
          <a:extLst/>
        </p:spPr>
        <p:txBody>
          <a:bodyPr vert="horz" wrap="square" lIns="0" tIns="36000" rIns="0" bIns="0" numCol="1" rtlCol="0" anchor="t" anchorCtr="0" compatLnSpc="1">
            <a:prstTxWarp prst="textNoShape">
              <a:avLst/>
            </a:prstTxWarp>
            <a:spAutoFit/>
          </a:bodyPr>
          <a:lstStyle>
            <a:lvl1pPr marL="165593" indent="-165593" algn="l" defTabSz="885114" rtl="0" fontAlgn="ctr">
              <a:lnSpc>
                <a:spcPct val="110000"/>
              </a:lnSpc>
              <a:spcBef>
                <a:spcPct val="30000"/>
              </a:spcBef>
              <a:spcAft>
                <a:spcPct val="30000"/>
              </a:spcAft>
              <a:buClr>
                <a:srgbClr val="A30B1A"/>
              </a:buClr>
              <a:buFont typeface="Wingdings" pitchFamily="2" charset="2"/>
              <a:buChar char="n"/>
              <a:defRPr kumimoji="1" sz="1292">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175851" algn="l" defTabSz="885114" rtl="0" fontAlgn="ctr">
              <a:lnSpc>
                <a:spcPct val="110000"/>
              </a:lnSpc>
              <a:spcBef>
                <a:spcPct val="10000"/>
              </a:spcBef>
              <a:spcAft>
                <a:spcPct val="10000"/>
              </a:spcAft>
              <a:buClr>
                <a:srgbClr val="969696"/>
              </a:buClr>
              <a:buSzPct val="80000"/>
              <a:buFont typeface="Wingdings" pitchFamily="2" charset="2"/>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354632" indent="-165593" algn="l" defTabSz="885114" rtl="0" fontAlgn="ctr">
              <a:lnSpc>
                <a:spcPct val="110000"/>
              </a:lnSpc>
              <a:spcBef>
                <a:spcPct val="10000"/>
              </a:spcBef>
              <a:spcAft>
                <a:spcPct val="10000"/>
              </a:spcAft>
              <a:buClr>
                <a:srgbClr val="87867E"/>
              </a:buClr>
              <a:buFont typeface="Wingdings" pitchFamily="2" charset="2"/>
              <a:buChar char="n"/>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363424" algn="l" defTabSz="885114" rtl="0" fontAlgn="ctr">
              <a:lnSpc>
                <a:spcPct val="110000"/>
              </a:lnSpc>
              <a:spcBef>
                <a:spcPct val="10000"/>
              </a:spcBef>
              <a:spcAft>
                <a:spcPct val="10000"/>
              </a:spcAft>
              <a:buClr>
                <a:schemeClr val="tx1"/>
              </a:buClr>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492382" indent="-124561" algn="l" defTabSz="885114" rtl="0" fontAlgn="base">
              <a:lnSpc>
                <a:spcPct val="110000"/>
              </a:lnSpc>
              <a:spcBef>
                <a:spcPct val="10000"/>
              </a:spcBef>
              <a:spcAft>
                <a:spcPct val="10000"/>
              </a:spcAft>
              <a:buClr>
                <a:srgbClr val="87867E"/>
              </a:buClr>
              <a:buChar char="•"/>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914423"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6pPr>
            <a:lvl7pPr marL="1336464"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7pPr>
            <a:lvl8pPr marL="1758506"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8pPr>
            <a:lvl9pPr marL="2180547"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9pPr>
          </a:lstStyle>
          <a:p>
            <a:pPr marL="268288" indent="-176213" fontAlgn="base">
              <a:spcBef>
                <a:spcPts val="0"/>
              </a:spcBef>
              <a:buFont typeface="Arial" panose="020B0604020202020204" pitchFamily="34" charset="0"/>
              <a:buChar char="•"/>
            </a:pPr>
            <a:endParaRPr lang="en-US" altLang="ja-JP" sz="2000" kern="0" dirty="0" smtClean="0"/>
          </a:p>
        </p:txBody>
      </p:sp>
      <p:pic>
        <p:nvPicPr>
          <p:cNvPr id="8" name="図 7"/>
          <p:cNvPicPr>
            <a:picLocks noChangeAspect="1"/>
          </p:cNvPicPr>
          <p:nvPr/>
        </p:nvPicPr>
        <p:blipFill>
          <a:blip r:embed="rId3"/>
          <a:stretch>
            <a:fillRect/>
          </a:stretch>
        </p:blipFill>
        <p:spPr>
          <a:xfrm>
            <a:off x="6491115" y="1748525"/>
            <a:ext cx="1710871" cy="2371905"/>
          </a:xfrm>
          <a:prstGeom prst="rect">
            <a:avLst/>
          </a:prstGeom>
        </p:spPr>
      </p:pic>
      <p:pic>
        <p:nvPicPr>
          <p:cNvPr id="14" name="図 13"/>
          <p:cNvPicPr>
            <a:picLocks noChangeAspect="1"/>
          </p:cNvPicPr>
          <p:nvPr/>
        </p:nvPicPr>
        <p:blipFill>
          <a:blip r:embed="rId4"/>
          <a:stretch>
            <a:fillRect/>
          </a:stretch>
        </p:blipFill>
        <p:spPr>
          <a:xfrm>
            <a:off x="6122680" y="4267199"/>
            <a:ext cx="2322820" cy="2277827"/>
          </a:xfrm>
          <a:prstGeom prst="rect">
            <a:avLst/>
          </a:prstGeom>
        </p:spPr>
      </p:pic>
      <p:sp>
        <p:nvSpPr>
          <p:cNvPr id="7" name="スライド番号プレースホルダー 6"/>
          <p:cNvSpPr>
            <a:spLocks noGrp="1"/>
          </p:cNvSpPr>
          <p:nvPr>
            <p:ph type="sldNum" sz="quarter" idx="10"/>
          </p:nvPr>
        </p:nvSpPr>
        <p:spPr/>
        <p:txBody>
          <a:bodyPr/>
          <a:lstStyle/>
          <a:p>
            <a:fld id="{C2171CF3-814F-40AE-96B7-B6553CDCF47E}" type="slidenum">
              <a:rPr lang="en-US" altLang="ja-JP" smtClean="0"/>
              <a:pPr/>
              <a:t>4</a:t>
            </a:fld>
            <a:endParaRPr lang="en-US" altLang="ja-JP" dirty="0"/>
          </a:p>
        </p:txBody>
      </p:sp>
      <p:sp>
        <p:nvSpPr>
          <p:cNvPr id="12" name="コンテンツ プレースホルダー 5"/>
          <p:cNvSpPr>
            <a:spLocks noGrp="1"/>
          </p:cNvSpPr>
          <p:nvPr>
            <p:ph idx="1"/>
          </p:nvPr>
        </p:nvSpPr>
        <p:spPr bwMode="auto">
          <a:xfrm>
            <a:off x="346075" y="1923420"/>
            <a:ext cx="5534025" cy="4129780"/>
          </a:xfrm>
          <a:prstGeom prst="rect">
            <a:avLst/>
          </a:prstGeom>
          <a:solidFill>
            <a:schemeClr val="bg1">
              <a:alpha val="26000"/>
            </a:schemeClr>
          </a:solidFill>
          <a:ln w="12700" cap="flat" cmpd="sng" algn="ctr">
            <a:noFill/>
            <a:prstDash val="solid"/>
            <a:round/>
            <a:headEnd type="none" w="med" len="med"/>
            <a:tailEnd type="none" w="med" len="med"/>
          </a:ln>
          <a:effectLst/>
        </p:spPr>
        <p:txBody>
          <a:bodyPr vert="horz" wrap="square" lIns="0" tIns="36000" rIns="0" bIns="0" numCol="1" rtlCol="0" anchor="t" anchorCtr="0" compatLnSpc="1">
            <a:prstTxWarp prst="textNoShape">
              <a:avLst/>
            </a:prstTxWarp>
            <a:spAutoFit/>
          </a:bodyPr>
          <a:lstStyle/>
          <a:p>
            <a:pPr marL="268288" indent="-176213" fontAlgn="base">
              <a:spcBef>
                <a:spcPts val="0"/>
              </a:spcBef>
              <a:buFont typeface="Arial" panose="020B0604020202020204" pitchFamily="34" charset="0"/>
              <a:buChar char="•"/>
            </a:pPr>
            <a:r>
              <a:rPr lang="ja-JP" altLang="en-US" sz="2000" spc="100" dirty="0"/>
              <a:t>膝痛・腰痛が強い日には長い距離が歩けません。</a:t>
            </a:r>
            <a:endParaRPr lang="en-US" altLang="ja-JP" sz="2000" spc="100" dirty="0"/>
          </a:p>
          <a:p>
            <a:pPr marL="268288" indent="-176213" fontAlgn="base">
              <a:spcBef>
                <a:spcPts val="0"/>
              </a:spcBef>
              <a:buFont typeface="Arial" panose="020B0604020202020204" pitchFamily="34" charset="0"/>
              <a:buChar char="•"/>
            </a:pPr>
            <a:r>
              <a:rPr lang="ja-JP" altLang="en-US" sz="2000" dirty="0"/>
              <a:t>運動は嫌いではありませんが、誰が注意するわけではないので、</a:t>
            </a:r>
            <a:r>
              <a:rPr lang="en-US" altLang="ja-JP" sz="2000" dirty="0"/>
              <a:t>A</a:t>
            </a:r>
            <a:r>
              <a:rPr lang="ja-JP" altLang="en-US" sz="2000" dirty="0" err="1"/>
              <a:t>さんは</a:t>
            </a:r>
            <a:r>
              <a:rPr lang="ja-JP" altLang="en-US" sz="2000" dirty="0"/>
              <a:t>さらに身体を動かさなくなりました。</a:t>
            </a:r>
            <a:endParaRPr lang="en-US" altLang="ja-JP" sz="2000" dirty="0"/>
          </a:p>
          <a:p>
            <a:pPr marL="268288" indent="-176213" fontAlgn="base">
              <a:spcBef>
                <a:spcPts val="0"/>
              </a:spcBef>
              <a:buFont typeface="Arial" panose="020B0604020202020204" pitchFamily="34" charset="0"/>
              <a:buChar char="•"/>
            </a:pPr>
            <a:r>
              <a:rPr lang="ja-JP" altLang="en-US" sz="2000" spc="100" dirty="0" smtClean="0"/>
              <a:t>ゆっくりなら身の周りの</a:t>
            </a:r>
            <a:r>
              <a:rPr lang="ja-JP" altLang="en-US" sz="2000" spc="100" dirty="0"/>
              <a:t>ことは大体自分で</a:t>
            </a:r>
            <a:r>
              <a:rPr lang="ja-JP" altLang="en-US" sz="2000" spc="100" dirty="0" smtClean="0"/>
              <a:t>できますし、 </a:t>
            </a:r>
            <a:r>
              <a:rPr lang="en-US" altLang="ja-JP" sz="2000" spc="100" dirty="0" smtClean="0"/>
              <a:t>A</a:t>
            </a:r>
            <a:r>
              <a:rPr lang="ja-JP" altLang="en-US" sz="2000" spc="100" dirty="0" err="1"/>
              <a:t>さんも</a:t>
            </a:r>
            <a:r>
              <a:rPr lang="ja-JP" altLang="en-US" sz="2000" spc="100" dirty="0"/>
              <a:t>自分</a:t>
            </a:r>
            <a:r>
              <a:rPr lang="ja-JP" altLang="en-US" sz="2000" spc="100" dirty="0" smtClean="0"/>
              <a:t>でやりたい</a:t>
            </a:r>
            <a:r>
              <a:rPr lang="ja-JP" altLang="en-US" sz="2000" spc="100" dirty="0"/>
              <a:t>と思って</a:t>
            </a:r>
            <a:r>
              <a:rPr lang="ja-JP" altLang="en-US" sz="2000" spc="100" dirty="0" smtClean="0"/>
              <a:t>います。</a:t>
            </a:r>
            <a:endParaRPr lang="en-US" altLang="ja-JP" sz="2000" spc="100" dirty="0" smtClean="0"/>
          </a:p>
          <a:p>
            <a:pPr marL="268288" indent="-176213" fontAlgn="base">
              <a:spcBef>
                <a:spcPts val="0"/>
              </a:spcBef>
              <a:buFont typeface="Arial" panose="020B0604020202020204" pitchFamily="34" charset="0"/>
              <a:buChar char="•"/>
            </a:pPr>
            <a:r>
              <a:rPr lang="ja-JP" altLang="en-US" sz="2000" spc="100" dirty="0" smtClean="0"/>
              <a:t>しかし</a:t>
            </a:r>
            <a:r>
              <a:rPr lang="ja-JP" altLang="en-US" sz="2000" spc="100" dirty="0"/>
              <a:t>、買い物や掃除・</a:t>
            </a:r>
            <a:r>
              <a:rPr lang="ja-JP" altLang="en-US" sz="2000" spc="100" dirty="0" smtClean="0"/>
              <a:t>片付けを難しく感じる</a:t>
            </a:r>
            <a:r>
              <a:rPr lang="ja-JP" altLang="en-US" sz="2000" spc="100" dirty="0"/>
              <a:t>日も</a:t>
            </a:r>
            <a:r>
              <a:rPr lang="ja-JP" altLang="en-US" sz="2000" spc="100" dirty="0" smtClean="0"/>
              <a:t>増えました。料理は好きですが、食べてくれる</a:t>
            </a:r>
            <a:r>
              <a:rPr lang="ja-JP" altLang="en-US" sz="2000" spc="100" dirty="0"/>
              <a:t>人がいないと作る気に</a:t>
            </a:r>
            <a:r>
              <a:rPr lang="ja-JP" altLang="en-US" sz="2000" spc="100" dirty="0" smtClean="0"/>
              <a:t>もならず</a:t>
            </a:r>
            <a:r>
              <a:rPr lang="ja-JP" altLang="en-US" sz="2000" spc="100" dirty="0"/>
              <a:t>、娘と孫娘が来る日以外はご飯とお漬物だけという日</a:t>
            </a:r>
            <a:r>
              <a:rPr lang="ja-JP" altLang="en-US" sz="2000" spc="100" dirty="0" smtClean="0"/>
              <a:t>も</a:t>
            </a:r>
            <a:r>
              <a:rPr lang="ja-JP" altLang="en-US" sz="2000" spc="100" dirty="0"/>
              <a:t>増</a:t>
            </a:r>
            <a:r>
              <a:rPr lang="ja-JP" altLang="en-US" sz="2000" spc="100" dirty="0" smtClean="0"/>
              <a:t>えました。</a:t>
            </a:r>
            <a:endParaRPr lang="en-US" altLang="ja-JP" sz="2000" spc="100" dirty="0" smtClean="0"/>
          </a:p>
          <a:p>
            <a:pPr marL="268288" indent="-176213" fontAlgn="base">
              <a:spcBef>
                <a:spcPts val="0"/>
              </a:spcBef>
              <a:buFont typeface="Arial" panose="020B0604020202020204" pitchFamily="34" charset="0"/>
              <a:buChar char="•"/>
            </a:pPr>
            <a:r>
              <a:rPr lang="ja-JP" altLang="en-US" sz="2000" spc="100" dirty="0" smtClean="0"/>
              <a:t>洗い場</a:t>
            </a:r>
            <a:r>
              <a:rPr lang="ja-JP" altLang="en-US" sz="2000" spc="100" dirty="0"/>
              <a:t>で転倒してからは、お風呂場</a:t>
            </a:r>
            <a:r>
              <a:rPr lang="ja-JP" altLang="en-US" sz="2000" spc="100" dirty="0" smtClean="0"/>
              <a:t>も怖くなり、　　入浴</a:t>
            </a:r>
            <a:r>
              <a:rPr lang="ja-JP" altLang="en-US" sz="2000" spc="100" dirty="0"/>
              <a:t>もおっくうになって</a:t>
            </a:r>
            <a:r>
              <a:rPr lang="ja-JP" altLang="en-US" sz="2000" spc="100" dirty="0" smtClean="0"/>
              <a:t>きました。</a:t>
            </a:r>
            <a:endParaRPr lang="en-US" altLang="ja-JP" sz="2000" spc="100" dirty="0"/>
          </a:p>
        </p:txBody>
      </p:sp>
      <p:sp>
        <p:nvSpPr>
          <p:cNvPr id="15" name="タイトル 1"/>
          <p:cNvSpPr txBox="1">
            <a:spLocks/>
          </p:cNvSpPr>
          <p:nvPr/>
        </p:nvSpPr>
        <p:spPr bwMode="gray">
          <a:xfrm>
            <a:off x="1802898" y="202740"/>
            <a:ext cx="7354750" cy="34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90000" tIns="47882" rIns="90000" bIns="0" numCol="1" anchor="ctr" anchorCtr="0" compatLnSpc="1">
            <a:prstTxWarp prst="textNoShape">
              <a:avLst/>
            </a:prstTxWarp>
          </a:bodyPr>
          <a:lstStyle>
            <a:lvl1pPr algn="l" defTabSz="885114" rtl="0" fontAlgn="ctr">
              <a:spcBef>
                <a:spcPct val="0"/>
              </a:spcBef>
              <a:spcAft>
                <a:spcPct val="0"/>
              </a:spcAft>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885114" rtl="0" fontAlgn="ctr">
              <a:spcBef>
                <a:spcPct val="0"/>
              </a:spcBef>
              <a:spcAft>
                <a:spcPct val="0"/>
              </a:spcAft>
              <a:defRPr kumimoji="1">
                <a:solidFill>
                  <a:schemeClr val="tx1"/>
                </a:solidFill>
                <a:latin typeface="Arial" charset="0"/>
                <a:ea typeface="ＭＳ Ｐゴシック" pitchFamily="50" charset="-128"/>
              </a:defRPr>
            </a:lvl2pPr>
            <a:lvl3pPr algn="l" defTabSz="885114" rtl="0" fontAlgn="ctr">
              <a:spcBef>
                <a:spcPct val="0"/>
              </a:spcBef>
              <a:spcAft>
                <a:spcPct val="0"/>
              </a:spcAft>
              <a:defRPr kumimoji="1">
                <a:solidFill>
                  <a:schemeClr val="tx1"/>
                </a:solidFill>
                <a:latin typeface="Arial" charset="0"/>
                <a:ea typeface="ＭＳ Ｐゴシック" pitchFamily="50" charset="-128"/>
              </a:defRPr>
            </a:lvl3pPr>
            <a:lvl4pPr algn="l" defTabSz="885114" rtl="0" fontAlgn="ctr">
              <a:spcBef>
                <a:spcPct val="0"/>
              </a:spcBef>
              <a:spcAft>
                <a:spcPct val="0"/>
              </a:spcAft>
              <a:defRPr kumimoji="1">
                <a:solidFill>
                  <a:schemeClr val="tx1"/>
                </a:solidFill>
                <a:latin typeface="Arial" charset="0"/>
                <a:ea typeface="ＭＳ Ｐゴシック" pitchFamily="50" charset="-128"/>
              </a:defRPr>
            </a:lvl4pPr>
            <a:lvl5pPr algn="l" defTabSz="885114" rtl="0" fontAlgn="ctr">
              <a:spcBef>
                <a:spcPct val="0"/>
              </a:spcBef>
              <a:spcAft>
                <a:spcPct val="0"/>
              </a:spcAft>
              <a:defRPr kumimoji="1">
                <a:solidFill>
                  <a:schemeClr val="tx1"/>
                </a:solidFill>
                <a:latin typeface="Arial" charset="0"/>
                <a:ea typeface="ＭＳ Ｐゴシック" pitchFamily="50" charset="-128"/>
              </a:defRPr>
            </a:lvl5pPr>
            <a:lvl6pPr marL="422041" algn="l" defTabSz="885114" rtl="0" fontAlgn="ctr">
              <a:spcBef>
                <a:spcPct val="0"/>
              </a:spcBef>
              <a:spcAft>
                <a:spcPct val="0"/>
              </a:spcAft>
              <a:defRPr kumimoji="1">
                <a:solidFill>
                  <a:schemeClr val="tx1"/>
                </a:solidFill>
                <a:latin typeface="Arial" charset="0"/>
                <a:ea typeface="ＭＳ Ｐゴシック" pitchFamily="50" charset="-128"/>
              </a:defRPr>
            </a:lvl6pPr>
            <a:lvl7pPr marL="844083" algn="l" defTabSz="885114" rtl="0" fontAlgn="ctr">
              <a:spcBef>
                <a:spcPct val="0"/>
              </a:spcBef>
              <a:spcAft>
                <a:spcPct val="0"/>
              </a:spcAft>
              <a:defRPr kumimoji="1">
                <a:solidFill>
                  <a:schemeClr val="tx1"/>
                </a:solidFill>
                <a:latin typeface="Arial" charset="0"/>
                <a:ea typeface="ＭＳ Ｐゴシック" pitchFamily="50" charset="-128"/>
              </a:defRPr>
            </a:lvl7pPr>
            <a:lvl8pPr marL="1266124" algn="l" defTabSz="885114" rtl="0" fontAlgn="ctr">
              <a:spcBef>
                <a:spcPct val="0"/>
              </a:spcBef>
              <a:spcAft>
                <a:spcPct val="0"/>
              </a:spcAft>
              <a:defRPr kumimoji="1">
                <a:solidFill>
                  <a:schemeClr val="tx1"/>
                </a:solidFill>
                <a:latin typeface="Arial" charset="0"/>
                <a:ea typeface="ＭＳ Ｐゴシック" pitchFamily="50" charset="-128"/>
              </a:defRPr>
            </a:lvl8pPr>
            <a:lvl9pPr marL="1688165" algn="l" defTabSz="885114" rtl="0" fontAlgn="ctr">
              <a:spcBef>
                <a:spcPct val="0"/>
              </a:spcBef>
              <a:spcAft>
                <a:spcPct val="0"/>
              </a:spcAft>
              <a:defRPr kumimoji="1">
                <a:solidFill>
                  <a:schemeClr val="tx1"/>
                </a:solidFill>
                <a:latin typeface="Arial" charset="0"/>
                <a:ea typeface="ＭＳ Ｐゴシック" pitchFamily="50" charset="-128"/>
              </a:defRPr>
            </a:lvl9pPr>
          </a:lstStyle>
          <a:p>
            <a:r>
              <a:rPr lang="en-US" altLang="ja-JP"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さん（</a:t>
            </a:r>
            <a:r>
              <a:rPr lang="en-US" altLang="ja-JP"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80</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歳</a:t>
            </a:r>
            <a:r>
              <a:rPr lang="ja-JP" altLang="en-US"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女性</a:t>
            </a:r>
            <a:r>
              <a:rPr lang="ja-JP" altLang="en-US"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独居</a:t>
            </a:r>
            <a:r>
              <a:rPr lang="ja-JP" altLang="en-US"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戸建住宅に居住）</a:t>
            </a:r>
            <a:endParaRPr lang="ja-JP" altLang="en-US"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951647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3"/>
          <a:srcRect l="-1" r="2066" b="2975"/>
          <a:stretch/>
        </p:blipFill>
        <p:spPr>
          <a:xfrm>
            <a:off x="6799127" y="4268404"/>
            <a:ext cx="1978162" cy="2323226"/>
          </a:xfrm>
          <a:prstGeom prst="rect">
            <a:avLst/>
          </a:prstGeom>
        </p:spPr>
      </p:pic>
      <p:sp>
        <p:nvSpPr>
          <p:cNvPr id="9" name="雲形吹き出し 8"/>
          <p:cNvSpPr/>
          <p:nvPr/>
        </p:nvSpPr>
        <p:spPr bwMode="gray">
          <a:xfrm>
            <a:off x="668156" y="3158838"/>
            <a:ext cx="5535401" cy="3284283"/>
          </a:xfrm>
          <a:prstGeom prst="cloudCallout">
            <a:avLst>
              <a:gd name="adj1" fmla="val 62900"/>
              <a:gd name="adj2" fmla="val 22093"/>
            </a:avLst>
          </a:prstGeom>
          <a:solidFill>
            <a:schemeClr val="bg1"/>
          </a:solidFill>
          <a:ln w="28575" cap="flat" cmpd="sng" algn="ctr">
            <a:solidFill>
              <a:schemeClr val="bg1">
                <a:lumMod val="75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effectLst/>
              <a:latin typeface="+mj-lt"/>
              <a:ea typeface="ＭＳ Ｐゴシック" pitchFamily="50" charset="-128"/>
            </a:endParaRPr>
          </a:p>
        </p:txBody>
      </p:sp>
      <p:sp>
        <p:nvSpPr>
          <p:cNvPr id="2" name="タイトル 1"/>
          <p:cNvSpPr>
            <a:spLocks noGrp="1"/>
          </p:cNvSpPr>
          <p:nvPr>
            <p:ph type="title"/>
          </p:nvPr>
        </p:nvSpPr>
        <p:spPr>
          <a:xfrm>
            <a:off x="349024" y="205783"/>
            <a:ext cx="1440000" cy="344128"/>
          </a:xfrm>
          <a:solidFill>
            <a:schemeClr val="tx1">
              <a:lumMod val="50000"/>
              <a:lumOff val="50000"/>
            </a:scheme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72000" tIns="36000" rIns="72000" bIns="0" numCol="1" rtlCol="0" anchor="ctr" anchorCtr="0" compatLnSpc="1">
            <a:prstTxWarp prst="textNoShape">
              <a:avLst/>
            </a:prstTxWarp>
            <a:spAutoFit/>
          </a:bodyPr>
          <a:lstStyle/>
          <a:p>
            <a:pPr algn="ctr" defTabSz="914400"/>
            <a:r>
              <a:rPr lang="ja-JP" altLang="en-US" sz="2000"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ケース </a:t>
            </a:r>
            <a:r>
              <a:rPr lang="en-US" altLang="ja-JP" sz="2000"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1-2</a:t>
            </a:r>
            <a:endParaRPr lang="ja-JP" altLang="en-US" sz="2000"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コンテンツ プレースホルダー 5"/>
          <p:cNvSpPr txBox="1">
            <a:spLocks/>
          </p:cNvSpPr>
          <p:nvPr/>
        </p:nvSpPr>
        <p:spPr bwMode="auto">
          <a:xfrm>
            <a:off x="356724" y="946545"/>
            <a:ext cx="8685676" cy="1924048"/>
          </a:xfrm>
          <a:prstGeom prst="rect">
            <a:avLst/>
          </a:prstGeom>
          <a:solidFill>
            <a:schemeClr val="bg1">
              <a:alpha val="26000"/>
            </a:schemeClr>
          </a:solidFill>
          <a:ln w="12700" cap="flat" cmpd="sng" algn="ctr">
            <a:noFill/>
            <a:prstDash val="solid"/>
            <a:round/>
            <a:headEnd type="none" w="med" len="med"/>
            <a:tailEnd type="none" w="med" len="med"/>
          </a:ln>
          <a:effectLst/>
          <a:extLst/>
        </p:spPr>
        <p:txBody>
          <a:bodyPr vert="horz" wrap="square" lIns="0" tIns="36000" rIns="180000" bIns="0" numCol="1" rtlCol="0" anchor="t" anchorCtr="0" compatLnSpc="1">
            <a:prstTxWarp prst="textNoShape">
              <a:avLst/>
            </a:prstTxWarp>
            <a:spAutoFit/>
          </a:bodyPr>
          <a:lstStyle>
            <a:lvl1pPr marL="165593" indent="-165593" algn="l" defTabSz="885114" rtl="0" fontAlgn="ctr">
              <a:lnSpc>
                <a:spcPct val="110000"/>
              </a:lnSpc>
              <a:spcBef>
                <a:spcPct val="30000"/>
              </a:spcBef>
              <a:spcAft>
                <a:spcPct val="30000"/>
              </a:spcAft>
              <a:buClr>
                <a:srgbClr val="A30B1A"/>
              </a:buClr>
              <a:buFont typeface="Wingdings" pitchFamily="2" charset="2"/>
              <a:buChar char="n"/>
              <a:defRPr kumimoji="1" sz="1292">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175851" algn="l" defTabSz="885114" rtl="0" fontAlgn="ctr">
              <a:lnSpc>
                <a:spcPct val="110000"/>
              </a:lnSpc>
              <a:spcBef>
                <a:spcPct val="10000"/>
              </a:spcBef>
              <a:spcAft>
                <a:spcPct val="10000"/>
              </a:spcAft>
              <a:buClr>
                <a:srgbClr val="969696"/>
              </a:buClr>
              <a:buSzPct val="80000"/>
              <a:buFont typeface="Wingdings" pitchFamily="2" charset="2"/>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354632" indent="-165593" algn="l" defTabSz="885114" rtl="0" fontAlgn="ctr">
              <a:lnSpc>
                <a:spcPct val="110000"/>
              </a:lnSpc>
              <a:spcBef>
                <a:spcPct val="10000"/>
              </a:spcBef>
              <a:spcAft>
                <a:spcPct val="10000"/>
              </a:spcAft>
              <a:buClr>
                <a:srgbClr val="87867E"/>
              </a:buClr>
              <a:buFont typeface="Wingdings" pitchFamily="2" charset="2"/>
              <a:buChar char="n"/>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363424" algn="l" defTabSz="885114" rtl="0" fontAlgn="ctr">
              <a:lnSpc>
                <a:spcPct val="110000"/>
              </a:lnSpc>
              <a:spcBef>
                <a:spcPct val="10000"/>
              </a:spcBef>
              <a:spcAft>
                <a:spcPct val="10000"/>
              </a:spcAft>
              <a:buClr>
                <a:schemeClr val="tx1"/>
              </a:buClr>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492382" indent="-124561" algn="l" defTabSz="885114" rtl="0" fontAlgn="base">
              <a:lnSpc>
                <a:spcPct val="110000"/>
              </a:lnSpc>
              <a:spcBef>
                <a:spcPct val="10000"/>
              </a:spcBef>
              <a:spcAft>
                <a:spcPct val="10000"/>
              </a:spcAft>
              <a:buClr>
                <a:srgbClr val="87867E"/>
              </a:buClr>
              <a:buChar char="•"/>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914423"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6pPr>
            <a:lvl7pPr marL="1336464"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7pPr>
            <a:lvl8pPr marL="1758506"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8pPr>
            <a:lvl9pPr marL="2180547"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9pPr>
          </a:lstStyle>
          <a:p>
            <a:pPr marL="268288" indent="-176213" fontAlgn="base">
              <a:spcBef>
                <a:spcPts val="0"/>
              </a:spcBef>
              <a:buFont typeface="Arial" panose="020B0604020202020204" pitchFamily="34" charset="0"/>
              <a:buChar char="•"/>
            </a:pPr>
            <a:r>
              <a:rPr lang="en-US" altLang="ja-JP" sz="2000" spc="100" dirty="0" smtClean="0"/>
              <a:t>A</a:t>
            </a:r>
            <a:r>
              <a:rPr lang="ja-JP" altLang="en-US" sz="2000" spc="100" dirty="0" err="1" smtClean="0"/>
              <a:t>さんに</a:t>
            </a:r>
            <a:r>
              <a:rPr lang="ja-JP" altLang="en-US" sz="2000" spc="100" dirty="0" smtClean="0"/>
              <a:t>とって、帰り道での仲間</a:t>
            </a:r>
            <a:r>
              <a:rPr lang="ja-JP" altLang="en-US" sz="2000" spc="100" dirty="0"/>
              <a:t>と</a:t>
            </a:r>
            <a:r>
              <a:rPr lang="ja-JP" altLang="en-US" sz="2000" spc="100" dirty="0" smtClean="0"/>
              <a:t>のファミレスでの会話も大きな楽しみ</a:t>
            </a:r>
            <a:r>
              <a:rPr lang="ja-JP" altLang="en-US" sz="2000" dirty="0" smtClean="0"/>
              <a:t>だったので、</a:t>
            </a:r>
            <a:r>
              <a:rPr lang="en-US" altLang="ja-JP" sz="2000" spc="100" dirty="0" smtClean="0"/>
              <a:t>30</a:t>
            </a:r>
            <a:r>
              <a:rPr lang="ja-JP" altLang="en-US" sz="2000" spc="100" dirty="0" smtClean="0"/>
              <a:t>年以上、ずっと隔週</a:t>
            </a:r>
            <a:r>
              <a:rPr lang="ja-JP" altLang="en-US" sz="2000" spc="100" dirty="0"/>
              <a:t>のコーラスサークルだけは通い続けて</a:t>
            </a:r>
            <a:r>
              <a:rPr lang="ja-JP" altLang="en-US" sz="2000" spc="100" dirty="0" smtClean="0"/>
              <a:t>きました。</a:t>
            </a:r>
            <a:endParaRPr lang="en-US" altLang="ja-JP" sz="2000" spc="100" dirty="0" smtClean="0"/>
          </a:p>
          <a:p>
            <a:pPr marL="268288" indent="-176213" fontAlgn="base">
              <a:spcBef>
                <a:spcPts val="0"/>
              </a:spcBef>
              <a:spcAft>
                <a:spcPts val="828"/>
              </a:spcAft>
              <a:buFont typeface="Arial" panose="020B0604020202020204" pitchFamily="34" charset="0"/>
              <a:buChar char="•"/>
            </a:pPr>
            <a:r>
              <a:rPr lang="ja-JP" altLang="en-US" sz="2000" spc="100" dirty="0" smtClean="0"/>
              <a:t>コーラスの練習場所は不便な場所で、車</a:t>
            </a:r>
            <a:r>
              <a:rPr lang="ja-JP" altLang="en-US" sz="2000" spc="100" dirty="0"/>
              <a:t>で通う</a:t>
            </a:r>
            <a:r>
              <a:rPr lang="ja-JP" altLang="en-US" sz="2000" spc="100" dirty="0" smtClean="0"/>
              <a:t>しかありません。</a:t>
            </a:r>
            <a:r>
              <a:rPr lang="en-US" altLang="ja-JP" sz="2000" spc="100" dirty="0" smtClean="0"/>
              <a:t>		</a:t>
            </a:r>
            <a:r>
              <a:rPr lang="ja-JP" altLang="en-US" sz="2000" spc="100" dirty="0" smtClean="0"/>
              <a:t>　　　でも、一度</a:t>
            </a:r>
            <a:r>
              <a:rPr lang="ja-JP" altLang="en-US" sz="2000" spc="100" dirty="0"/>
              <a:t>車庫入れに失敗</a:t>
            </a:r>
            <a:r>
              <a:rPr lang="ja-JP" altLang="en-US" sz="2000" spc="100" dirty="0" smtClean="0"/>
              <a:t>してからは運転</a:t>
            </a:r>
            <a:r>
              <a:rPr lang="ja-JP" altLang="en-US" sz="2000" spc="100" dirty="0"/>
              <a:t>も怖く</a:t>
            </a:r>
            <a:r>
              <a:rPr lang="ja-JP" altLang="en-US" sz="2000" spc="100" dirty="0" smtClean="0"/>
              <a:t>なり、休みがちになりました。</a:t>
            </a:r>
            <a:endParaRPr lang="en-US" altLang="ja-JP" sz="2000" spc="100" dirty="0" smtClean="0"/>
          </a:p>
          <a:p>
            <a:pPr marL="268288" indent="-176213" fontAlgn="base">
              <a:spcBef>
                <a:spcPts val="0"/>
              </a:spcBef>
              <a:buFont typeface="Arial" panose="020B0604020202020204" pitchFamily="34" charset="0"/>
              <a:buChar char="•"/>
            </a:pPr>
            <a:r>
              <a:rPr lang="ja-JP" altLang="en-US" sz="2000" spc="100" dirty="0"/>
              <a:t>免許の返納も考えましたが、通えなく</a:t>
            </a:r>
            <a:r>
              <a:rPr lang="ja-JP" altLang="en-US" sz="2000" spc="100" dirty="0" smtClean="0"/>
              <a:t>なるの</a:t>
            </a:r>
            <a:r>
              <a:rPr lang="ja-JP" altLang="en-US" sz="2000" spc="100" dirty="0"/>
              <a:t>は</a:t>
            </a:r>
            <a:r>
              <a:rPr lang="ja-JP" altLang="en-US" sz="2000" spc="100" dirty="0" smtClean="0"/>
              <a:t>困る</a:t>
            </a:r>
            <a:r>
              <a:rPr lang="ja-JP" altLang="en-US" sz="2000" spc="100" dirty="0"/>
              <a:t>ので</a:t>
            </a:r>
            <a:r>
              <a:rPr lang="ja-JP" altLang="en-US" sz="2000" spc="100" dirty="0" smtClean="0"/>
              <a:t>躊躇しています。</a:t>
            </a:r>
            <a:endParaRPr lang="ja-JP" altLang="en-US" sz="2000" spc="100" dirty="0"/>
          </a:p>
        </p:txBody>
      </p:sp>
      <p:pic>
        <p:nvPicPr>
          <p:cNvPr id="6" name="図 5"/>
          <p:cNvPicPr>
            <a:picLocks noChangeAspect="1"/>
          </p:cNvPicPr>
          <p:nvPr/>
        </p:nvPicPr>
        <p:blipFill rotWithShape="1">
          <a:blip r:embed="rId4"/>
          <a:srcRect r="2405"/>
          <a:stretch/>
        </p:blipFill>
        <p:spPr>
          <a:xfrm>
            <a:off x="1542730" y="3594957"/>
            <a:ext cx="3361779" cy="2147605"/>
          </a:xfrm>
          <a:prstGeom prst="rect">
            <a:avLst/>
          </a:prstGeom>
        </p:spPr>
      </p:pic>
      <p:sp>
        <p:nvSpPr>
          <p:cNvPr id="11" name="スライド番号プレースホルダー 10"/>
          <p:cNvSpPr>
            <a:spLocks noGrp="1"/>
          </p:cNvSpPr>
          <p:nvPr>
            <p:ph type="sldNum" sz="quarter" idx="10"/>
          </p:nvPr>
        </p:nvSpPr>
        <p:spPr/>
        <p:txBody>
          <a:bodyPr/>
          <a:lstStyle/>
          <a:p>
            <a:fld id="{C2171CF3-814F-40AE-96B7-B6553CDCF47E}" type="slidenum">
              <a:rPr lang="en-US" altLang="ja-JP" smtClean="0"/>
              <a:pPr/>
              <a:t>5</a:t>
            </a:fld>
            <a:endParaRPr lang="en-US" altLang="ja-JP" dirty="0"/>
          </a:p>
        </p:txBody>
      </p:sp>
      <p:sp>
        <p:nvSpPr>
          <p:cNvPr id="21" name="タイトル 1"/>
          <p:cNvSpPr txBox="1">
            <a:spLocks/>
          </p:cNvSpPr>
          <p:nvPr/>
        </p:nvSpPr>
        <p:spPr bwMode="gray">
          <a:xfrm>
            <a:off x="1802898" y="202740"/>
            <a:ext cx="7354750" cy="34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90000" tIns="47882" rIns="90000" bIns="0" numCol="1" anchor="ctr" anchorCtr="0" compatLnSpc="1">
            <a:prstTxWarp prst="textNoShape">
              <a:avLst/>
            </a:prstTxWarp>
          </a:bodyPr>
          <a:lstStyle>
            <a:lvl1pPr algn="l" defTabSz="885114" rtl="0" fontAlgn="ctr">
              <a:spcBef>
                <a:spcPct val="0"/>
              </a:spcBef>
              <a:spcAft>
                <a:spcPct val="0"/>
              </a:spcAft>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885114" rtl="0" fontAlgn="ctr">
              <a:spcBef>
                <a:spcPct val="0"/>
              </a:spcBef>
              <a:spcAft>
                <a:spcPct val="0"/>
              </a:spcAft>
              <a:defRPr kumimoji="1">
                <a:solidFill>
                  <a:schemeClr val="tx1"/>
                </a:solidFill>
                <a:latin typeface="Arial" charset="0"/>
                <a:ea typeface="ＭＳ Ｐゴシック" pitchFamily="50" charset="-128"/>
              </a:defRPr>
            </a:lvl2pPr>
            <a:lvl3pPr algn="l" defTabSz="885114" rtl="0" fontAlgn="ctr">
              <a:spcBef>
                <a:spcPct val="0"/>
              </a:spcBef>
              <a:spcAft>
                <a:spcPct val="0"/>
              </a:spcAft>
              <a:defRPr kumimoji="1">
                <a:solidFill>
                  <a:schemeClr val="tx1"/>
                </a:solidFill>
                <a:latin typeface="Arial" charset="0"/>
                <a:ea typeface="ＭＳ Ｐゴシック" pitchFamily="50" charset="-128"/>
              </a:defRPr>
            </a:lvl3pPr>
            <a:lvl4pPr algn="l" defTabSz="885114" rtl="0" fontAlgn="ctr">
              <a:spcBef>
                <a:spcPct val="0"/>
              </a:spcBef>
              <a:spcAft>
                <a:spcPct val="0"/>
              </a:spcAft>
              <a:defRPr kumimoji="1">
                <a:solidFill>
                  <a:schemeClr val="tx1"/>
                </a:solidFill>
                <a:latin typeface="Arial" charset="0"/>
                <a:ea typeface="ＭＳ Ｐゴシック" pitchFamily="50" charset="-128"/>
              </a:defRPr>
            </a:lvl4pPr>
            <a:lvl5pPr algn="l" defTabSz="885114" rtl="0" fontAlgn="ctr">
              <a:spcBef>
                <a:spcPct val="0"/>
              </a:spcBef>
              <a:spcAft>
                <a:spcPct val="0"/>
              </a:spcAft>
              <a:defRPr kumimoji="1">
                <a:solidFill>
                  <a:schemeClr val="tx1"/>
                </a:solidFill>
                <a:latin typeface="Arial" charset="0"/>
                <a:ea typeface="ＭＳ Ｐゴシック" pitchFamily="50" charset="-128"/>
              </a:defRPr>
            </a:lvl5pPr>
            <a:lvl6pPr marL="422041" algn="l" defTabSz="885114" rtl="0" fontAlgn="ctr">
              <a:spcBef>
                <a:spcPct val="0"/>
              </a:spcBef>
              <a:spcAft>
                <a:spcPct val="0"/>
              </a:spcAft>
              <a:defRPr kumimoji="1">
                <a:solidFill>
                  <a:schemeClr val="tx1"/>
                </a:solidFill>
                <a:latin typeface="Arial" charset="0"/>
                <a:ea typeface="ＭＳ Ｐゴシック" pitchFamily="50" charset="-128"/>
              </a:defRPr>
            </a:lvl6pPr>
            <a:lvl7pPr marL="844083" algn="l" defTabSz="885114" rtl="0" fontAlgn="ctr">
              <a:spcBef>
                <a:spcPct val="0"/>
              </a:spcBef>
              <a:spcAft>
                <a:spcPct val="0"/>
              </a:spcAft>
              <a:defRPr kumimoji="1">
                <a:solidFill>
                  <a:schemeClr val="tx1"/>
                </a:solidFill>
                <a:latin typeface="Arial" charset="0"/>
                <a:ea typeface="ＭＳ Ｐゴシック" pitchFamily="50" charset="-128"/>
              </a:defRPr>
            </a:lvl7pPr>
            <a:lvl8pPr marL="1266124" algn="l" defTabSz="885114" rtl="0" fontAlgn="ctr">
              <a:spcBef>
                <a:spcPct val="0"/>
              </a:spcBef>
              <a:spcAft>
                <a:spcPct val="0"/>
              </a:spcAft>
              <a:defRPr kumimoji="1">
                <a:solidFill>
                  <a:schemeClr val="tx1"/>
                </a:solidFill>
                <a:latin typeface="Arial" charset="0"/>
                <a:ea typeface="ＭＳ Ｐゴシック" pitchFamily="50" charset="-128"/>
              </a:defRPr>
            </a:lvl8pPr>
            <a:lvl9pPr marL="1688165" algn="l" defTabSz="885114" rtl="0" fontAlgn="ctr">
              <a:spcBef>
                <a:spcPct val="0"/>
              </a:spcBef>
              <a:spcAft>
                <a:spcPct val="0"/>
              </a:spcAft>
              <a:defRPr kumimoji="1">
                <a:solidFill>
                  <a:schemeClr val="tx1"/>
                </a:solidFill>
                <a:latin typeface="Arial" charset="0"/>
                <a:ea typeface="ＭＳ Ｐゴシック" pitchFamily="50" charset="-128"/>
              </a:defRPr>
            </a:lvl9pPr>
          </a:lstStyle>
          <a:p>
            <a:r>
              <a:rPr lang="en-US" altLang="ja-JP"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さん（</a:t>
            </a:r>
            <a:r>
              <a:rPr lang="en-US" altLang="ja-JP"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80</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歳</a:t>
            </a:r>
            <a:r>
              <a:rPr lang="ja-JP" altLang="en-US"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女性</a:t>
            </a:r>
            <a:r>
              <a:rPr lang="ja-JP" altLang="en-US"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独居</a:t>
            </a:r>
            <a:r>
              <a:rPr lang="ja-JP" altLang="en-US"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戸建住宅に居住）</a:t>
            </a:r>
            <a:endParaRPr lang="ja-JP" altLang="en-US"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426095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6293503" y="3137772"/>
            <a:ext cx="2483786" cy="3466155"/>
          </a:xfrm>
          <a:prstGeom prst="rect">
            <a:avLst/>
          </a:prstGeom>
        </p:spPr>
      </p:pic>
      <p:sp>
        <p:nvSpPr>
          <p:cNvPr id="14" name="雲形吹き出し 13"/>
          <p:cNvSpPr/>
          <p:nvPr/>
        </p:nvSpPr>
        <p:spPr bwMode="gray">
          <a:xfrm>
            <a:off x="693753" y="2768798"/>
            <a:ext cx="5272480" cy="3703703"/>
          </a:xfrm>
          <a:prstGeom prst="cloudCallout">
            <a:avLst>
              <a:gd name="adj1" fmla="val 65221"/>
              <a:gd name="adj2" fmla="val -9778"/>
            </a:avLst>
          </a:prstGeom>
          <a:solidFill>
            <a:schemeClr val="bg1"/>
          </a:solidFill>
          <a:ln w="28575" cap="flat" cmpd="sng" algn="ctr">
            <a:solidFill>
              <a:schemeClr val="bg1">
                <a:lumMod val="75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dirty="0">
              <a:latin typeface="+mj-lt"/>
            </a:endParaRPr>
          </a:p>
        </p:txBody>
      </p:sp>
      <p:sp>
        <p:nvSpPr>
          <p:cNvPr id="2" name="タイトル 1"/>
          <p:cNvSpPr>
            <a:spLocks noGrp="1"/>
          </p:cNvSpPr>
          <p:nvPr>
            <p:ph type="title"/>
          </p:nvPr>
        </p:nvSpPr>
        <p:spPr>
          <a:xfrm>
            <a:off x="356866" y="209754"/>
            <a:ext cx="1440000" cy="344128"/>
          </a:xfrm>
          <a:solidFill>
            <a:schemeClr val="tx1">
              <a:lumMod val="50000"/>
              <a:lumOff val="50000"/>
            </a:scheme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72000" tIns="36000" rIns="72000" bIns="0" numCol="1" rtlCol="0" anchor="ctr" anchorCtr="0" compatLnSpc="1">
            <a:prstTxWarp prst="textNoShape">
              <a:avLst/>
            </a:prstTxWarp>
            <a:spAutoFit/>
          </a:bodyPr>
          <a:lstStyle/>
          <a:p>
            <a:pPr algn="ctr" defTabSz="914400"/>
            <a:r>
              <a:rPr lang="ja-JP" altLang="en-US" sz="2000"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ケース </a:t>
            </a:r>
            <a:r>
              <a:rPr lang="en-US" altLang="ja-JP" sz="2000"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1-3</a:t>
            </a:r>
            <a:r>
              <a:rPr lang="ja-JP" altLang="en-US" sz="2000"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13" name="コンテンツ プレースホルダー 5"/>
          <p:cNvSpPr>
            <a:spLocks noGrp="1"/>
          </p:cNvSpPr>
          <p:nvPr>
            <p:ph idx="1"/>
          </p:nvPr>
        </p:nvSpPr>
        <p:spPr bwMode="auto">
          <a:xfrm>
            <a:off x="346074" y="946150"/>
            <a:ext cx="7400926" cy="1821456"/>
          </a:xfrm>
          <a:prstGeom prst="rect">
            <a:avLst/>
          </a:prstGeom>
          <a:solidFill>
            <a:schemeClr val="bg1">
              <a:alpha val="26000"/>
            </a:schemeClr>
          </a:solidFill>
          <a:ln w="12700" cap="flat" cmpd="sng" algn="ctr">
            <a:noFill/>
            <a:prstDash val="solid"/>
            <a:round/>
            <a:headEnd type="none" w="med" len="med"/>
            <a:tailEnd type="none" w="med" len="med"/>
          </a:ln>
          <a:effectLst/>
        </p:spPr>
        <p:txBody>
          <a:bodyPr vert="horz" wrap="square" lIns="0" tIns="36000" rIns="0" bIns="0" numCol="1" rtlCol="0" anchor="t" anchorCtr="0" compatLnSpc="1">
            <a:prstTxWarp prst="textNoShape">
              <a:avLst/>
            </a:prstTxWarp>
            <a:spAutoFit/>
          </a:bodyPr>
          <a:lstStyle/>
          <a:p>
            <a:pPr marL="268288" indent="-176213" fontAlgn="base">
              <a:spcBef>
                <a:spcPts val="0"/>
              </a:spcBef>
              <a:buFont typeface="Arial" panose="020B0604020202020204" pitchFamily="34" charset="0"/>
              <a:buChar char="•"/>
            </a:pPr>
            <a:r>
              <a:rPr lang="ja-JP" altLang="en-US" sz="2000" spc="100" dirty="0" smtClean="0"/>
              <a:t>庭いじりとバラの栽培は長年</a:t>
            </a:r>
            <a:r>
              <a:rPr lang="ja-JP" altLang="en-US" sz="2000" spc="100" dirty="0"/>
              <a:t>の趣味</a:t>
            </a:r>
            <a:r>
              <a:rPr lang="ja-JP" altLang="en-US" sz="2000" spc="100" dirty="0" smtClean="0"/>
              <a:t>でもあり、近所</a:t>
            </a:r>
            <a:r>
              <a:rPr lang="ja-JP" altLang="en-US" sz="2000" spc="100" dirty="0"/>
              <a:t>からもきれいだ</a:t>
            </a:r>
            <a:r>
              <a:rPr lang="ja-JP" altLang="en-US" sz="2000" spc="100" dirty="0" smtClean="0"/>
              <a:t>と言われる自慢の庭で</a:t>
            </a:r>
            <a:r>
              <a:rPr lang="ja-JP" altLang="en-US" sz="2000" spc="100" dirty="0"/>
              <a:t>し</a:t>
            </a:r>
            <a:r>
              <a:rPr lang="ja-JP" altLang="en-US" sz="2000" spc="100" dirty="0" smtClean="0"/>
              <a:t>た。</a:t>
            </a:r>
            <a:endParaRPr lang="en-US" altLang="ja-JP" sz="2000" spc="100" dirty="0" smtClean="0"/>
          </a:p>
          <a:p>
            <a:pPr marL="268288" indent="-176213" fontAlgn="base">
              <a:spcBef>
                <a:spcPts val="0"/>
              </a:spcBef>
              <a:buFont typeface="Arial" panose="020B0604020202020204" pitchFamily="34" charset="0"/>
              <a:buChar char="•"/>
            </a:pPr>
            <a:r>
              <a:rPr lang="ja-JP" altLang="en-US" sz="2000" spc="100" dirty="0" smtClean="0"/>
              <a:t>しかし</a:t>
            </a:r>
            <a:r>
              <a:rPr lang="ja-JP" altLang="en-US" sz="2000" spc="100" dirty="0"/>
              <a:t>、楽しみにしてくれていた夫もいなくなり、やる気が</a:t>
            </a:r>
            <a:r>
              <a:rPr lang="ja-JP" altLang="en-US" sz="2000" spc="100" dirty="0" smtClean="0"/>
              <a:t>出ません。　最近</a:t>
            </a:r>
            <a:r>
              <a:rPr lang="ja-JP" altLang="en-US" sz="2000" spc="100" dirty="0"/>
              <a:t>は庭も</a:t>
            </a:r>
            <a:r>
              <a:rPr lang="ja-JP" altLang="en-US" sz="2000" spc="100" dirty="0" smtClean="0"/>
              <a:t>荒れ、</a:t>
            </a:r>
            <a:r>
              <a:rPr lang="ja-JP" altLang="en-US" sz="2000" spc="100" dirty="0"/>
              <a:t>みっともないとも</a:t>
            </a:r>
            <a:r>
              <a:rPr lang="ja-JP" altLang="en-US" sz="2000" spc="100" dirty="0" smtClean="0"/>
              <a:t>思いますが、もう</a:t>
            </a:r>
            <a:r>
              <a:rPr lang="ja-JP" altLang="en-US" sz="2000" spc="100" dirty="0"/>
              <a:t>今の</a:t>
            </a:r>
            <a:r>
              <a:rPr lang="ja-JP" altLang="en-US" sz="2000" spc="100" dirty="0" smtClean="0"/>
              <a:t>自分では　　どうしようもない</a:t>
            </a:r>
            <a:r>
              <a:rPr lang="ja-JP" altLang="en-US" sz="2000" spc="100" dirty="0"/>
              <a:t>とも思って</a:t>
            </a:r>
            <a:r>
              <a:rPr lang="ja-JP" altLang="en-US" sz="2000" spc="100" dirty="0" smtClean="0"/>
              <a:t>います。</a:t>
            </a:r>
            <a:endParaRPr lang="ja-JP" altLang="en-US" sz="2000" spc="100" dirty="0"/>
          </a:p>
        </p:txBody>
      </p:sp>
      <p:sp>
        <p:nvSpPr>
          <p:cNvPr id="10" name="スライド番号プレースホルダー 9"/>
          <p:cNvSpPr>
            <a:spLocks noGrp="1"/>
          </p:cNvSpPr>
          <p:nvPr>
            <p:ph type="sldNum" sz="quarter" idx="10"/>
          </p:nvPr>
        </p:nvSpPr>
        <p:spPr/>
        <p:txBody>
          <a:bodyPr/>
          <a:lstStyle/>
          <a:p>
            <a:fld id="{C2171CF3-814F-40AE-96B7-B6553CDCF47E}" type="slidenum">
              <a:rPr lang="en-US" altLang="ja-JP" smtClean="0"/>
              <a:pPr/>
              <a:t>6</a:t>
            </a:fld>
            <a:endParaRPr lang="en-US" altLang="ja-JP" dirty="0"/>
          </a:p>
        </p:txBody>
      </p:sp>
      <p:pic>
        <p:nvPicPr>
          <p:cNvPr id="6" name="図 5"/>
          <p:cNvPicPr>
            <a:picLocks noChangeAspect="1"/>
          </p:cNvPicPr>
          <p:nvPr/>
        </p:nvPicPr>
        <p:blipFill>
          <a:blip r:embed="rId4"/>
          <a:stretch>
            <a:fillRect/>
          </a:stretch>
        </p:blipFill>
        <p:spPr>
          <a:xfrm>
            <a:off x="1564128" y="3358835"/>
            <a:ext cx="2891743" cy="2574975"/>
          </a:xfrm>
          <a:prstGeom prst="rect">
            <a:avLst/>
          </a:prstGeom>
        </p:spPr>
      </p:pic>
      <p:sp>
        <p:nvSpPr>
          <p:cNvPr id="21" name="タイトル 1"/>
          <p:cNvSpPr txBox="1">
            <a:spLocks/>
          </p:cNvSpPr>
          <p:nvPr/>
        </p:nvSpPr>
        <p:spPr bwMode="gray">
          <a:xfrm>
            <a:off x="1802898" y="202740"/>
            <a:ext cx="7354750" cy="34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90000" tIns="47882" rIns="90000" bIns="0" numCol="1" anchor="ctr" anchorCtr="0" compatLnSpc="1">
            <a:prstTxWarp prst="textNoShape">
              <a:avLst/>
            </a:prstTxWarp>
          </a:bodyPr>
          <a:lstStyle>
            <a:lvl1pPr algn="l" defTabSz="885114" rtl="0" fontAlgn="ctr">
              <a:spcBef>
                <a:spcPct val="0"/>
              </a:spcBef>
              <a:spcAft>
                <a:spcPct val="0"/>
              </a:spcAft>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885114" rtl="0" fontAlgn="ctr">
              <a:spcBef>
                <a:spcPct val="0"/>
              </a:spcBef>
              <a:spcAft>
                <a:spcPct val="0"/>
              </a:spcAft>
              <a:defRPr kumimoji="1">
                <a:solidFill>
                  <a:schemeClr val="tx1"/>
                </a:solidFill>
                <a:latin typeface="Arial" charset="0"/>
                <a:ea typeface="ＭＳ Ｐゴシック" pitchFamily="50" charset="-128"/>
              </a:defRPr>
            </a:lvl2pPr>
            <a:lvl3pPr algn="l" defTabSz="885114" rtl="0" fontAlgn="ctr">
              <a:spcBef>
                <a:spcPct val="0"/>
              </a:spcBef>
              <a:spcAft>
                <a:spcPct val="0"/>
              </a:spcAft>
              <a:defRPr kumimoji="1">
                <a:solidFill>
                  <a:schemeClr val="tx1"/>
                </a:solidFill>
                <a:latin typeface="Arial" charset="0"/>
                <a:ea typeface="ＭＳ Ｐゴシック" pitchFamily="50" charset="-128"/>
              </a:defRPr>
            </a:lvl3pPr>
            <a:lvl4pPr algn="l" defTabSz="885114" rtl="0" fontAlgn="ctr">
              <a:spcBef>
                <a:spcPct val="0"/>
              </a:spcBef>
              <a:spcAft>
                <a:spcPct val="0"/>
              </a:spcAft>
              <a:defRPr kumimoji="1">
                <a:solidFill>
                  <a:schemeClr val="tx1"/>
                </a:solidFill>
                <a:latin typeface="Arial" charset="0"/>
                <a:ea typeface="ＭＳ Ｐゴシック" pitchFamily="50" charset="-128"/>
              </a:defRPr>
            </a:lvl4pPr>
            <a:lvl5pPr algn="l" defTabSz="885114" rtl="0" fontAlgn="ctr">
              <a:spcBef>
                <a:spcPct val="0"/>
              </a:spcBef>
              <a:spcAft>
                <a:spcPct val="0"/>
              </a:spcAft>
              <a:defRPr kumimoji="1">
                <a:solidFill>
                  <a:schemeClr val="tx1"/>
                </a:solidFill>
                <a:latin typeface="Arial" charset="0"/>
                <a:ea typeface="ＭＳ Ｐゴシック" pitchFamily="50" charset="-128"/>
              </a:defRPr>
            </a:lvl5pPr>
            <a:lvl6pPr marL="422041" algn="l" defTabSz="885114" rtl="0" fontAlgn="ctr">
              <a:spcBef>
                <a:spcPct val="0"/>
              </a:spcBef>
              <a:spcAft>
                <a:spcPct val="0"/>
              </a:spcAft>
              <a:defRPr kumimoji="1">
                <a:solidFill>
                  <a:schemeClr val="tx1"/>
                </a:solidFill>
                <a:latin typeface="Arial" charset="0"/>
                <a:ea typeface="ＭＳ Ｐゴシック" pitchFamily="50" charset="-128"/>
              </a:defRPr>
            </a:lvl6pPr>
            <a:lvl7pPr marL="844083" algn="l" defTabSz="885114" rtl="0" fontAlgn="ctr">
              <a:spcBef>
                <a:spcPct val="0"/>
              </a:spcBef>
              <a:spcAft>
                <a:spcPct val="0"/>
              </a:spcAft>
              <a:defRPr kumimoji="1">
                <a:solidFill>
                  <a:schemeClr val="tx1"/>
                </a:solidFill>
                <a:latin typeface="Arial" charset="0"/>
                <a:ea typeface="ＭＳ Ｐゴシック" pitchFamily="50" charset="-128"/>
              </a:defRPr>
            </a:lvl7pPr>
            <a:lvl8pPr marL="1266124" algn="l" defTabSz="885114" rtl="0" fontAlgn="ctr">
              <a:spcBef>
                <a:spcPct val="0"/>
              </a:spcBef>
              <a:spcAft>
                <a:spcPct val="0"/>
              </a:spcAft>
              <a:defRPr kumimoji="1">
                <a:solidFill>
                  <a:schemeClr val="tx1"/>
                </a:solidFill>
                <a:latin typeface="Arial" charset="0"/>
                <a:ea typeface="ＭＳ Ｐゴシック" pitchFamily="50" charset="-128"/>
              </a:defRPr>
            </a:lvl8pPr>
            <a:lvl9pPr marL="1688165" algn="l" defTabSz="885114" rtl="0" fontAlgn="ctr">
              <a:spcBef>
                <a:spcPct val="0"/>
              </a:spcBef>
              <a:spcAft>
                <a:spcPct val="0"/>
              </a:spcAft>
              <a:defRPr kumimoji="1">
                <a:solidFill>
                  <a:schemeClr val="tx1"/>
                </a:solidFill>
                <a:latin typeface="Arial" charset="0"/>
                <a:ea typeface="ＭＳ Ｐゴシック" pitchFamily="50" charset="-128"/>
              </a:defRPr>
            </a:lvl9pPr>
          </a:lstStyle>
          <a:p>
            <a:r>
              <a:rPr lang="en-US" altLang="ja-JP"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さん（</a:t>
            </a:r>
            <a:r>
              <a:rPr lang="en-US" altLang="ja-JP"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80</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歳</a:t>
            </a:r>
            <a:r>
              <a:rPr lang="ja-JP" altLang="en-US"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女性</a:t>
            </a:r>
            <a:r>
              <a:rPr lang="ja-JP" altLang="en-US"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独居</a:t>
            </a:r>
            <a:r>
              <a:rPr lang="ja-JP" altLang="en-US"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戸建住宅に居住）</a:t>
            </a:r>
            <a:endParaRPr lang="ja-JP" altLang="en-US"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723201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9250" y="202740"/>
            <a:ext cx="1440000" cy="344128"/>
          </a:xfrm>
          <a:solidFill>
            <a:schemeClr val="tx1">
              <a:lumMod val="50000"/>
              <a:lumOff val="50000"/>
            </a:scheme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72000" tIns="36000" rIns="72000" bIns="0" numCol="1" rtlCol="0" anchor="ctr" anchorCtr="0" compatLnSpc="1">
            <a:prstTxWarp prst="textNoShape">
              <a:avLst/>
            </a:prstTxWarp>
            <a:spAutoFit/>
          </a:bodyPr>
          <a:lstStyle/>
          <a:p>
            <a:pPr algn="ctr" defTabSz="914400"/>
            <a:r>
              <a:rPr lang="ja-JP" altLang="en-US" sz="2000"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ケース </a:t>
            </a:r>
            <a:r>
              <a:rPr lang="en-US" altLang="ja-JP" sz="2000"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1-4</a:t>
            </a:r>
            <a:endParaRPr lang="ja-JP" altLang="en-US" sz="2000"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コンテンツ プレースホルダー 5"/>
          <p:cNvSpPr txBox="1">
            <a:spLocks/>
          </p:cNvSpPr>
          <p:nvPr/>
        </p:nvSpPr>
        <p:spPr bwMode="auto">
          <a:xfrm>
            <a:off x="346075" y="946371"/>
            <a:ext cx="8386763" cy="1482901"/>
          </a:xfrm>
          <a:prstGeom prst="rect">
            <a:avLst/>
          </a:prstGeom>
          <a:solidFill>
            <a:schemeClr val="bg1">
              <a:alpha val="26000"/>
            </a:schemeClr>
          </a:solidFill>
          <a:ln w="12700"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0" bIns="0" numCol="1" rtlCol="0" anchor="t" anchorCtr="0" compatLnSpc="1">
            <a:prstTxWarp prst="textNoShape">
              <a:avLst/>
            </a:prstTxWarp>
            <a:spAutoFit/>
          </a:bodyPr>
          <a:lstStyle>
            <a:lvl1pPr marL="165593" indent="-165593" algn="l" defTabSz="885114" rtl="0" fontAlgn="ctr">
              <a:lnSpc>
                <a:spcPct val="110000"/>
              </a:lnSpc>
              <a:spcBef>
                <a:spcPct val="30000"/>
              </a:spcBef>
              <a:spcAft>
                <a:spcPct val="30000"/>
              </a:spcAft>
              <a:buClr>
                <a:srgbClr val="A30B1A"/>
              </a:buClr>
              <a:buFont typeface="Wingdings" pitchFamily="2" charset="2"/>
              <a:buChar char="n"/>
              <a:defRPr kumimoji="1" sz="1292">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175851" algn="l" defTabSz="885114" rtl="0" fontAlgn="ctr">
              <a:lnSpc>
                <a:spcPct val="110000"/>
              </a:lnSpc>
              <a:spcBef>
                <a:spcPct val="10000"/>
              </a:spcBef>
              <a:spcAft>
                <a:spcPct val="10000"/>
              </a:spcAft>
              <a:buClr>
                <a:srgbClr val="969696"/>
              </a:buClr>
              <a:buSzPct val="80000"/>
              <a:buFont typeface="Wingdings" pitchFamily="2" charset="2"/>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354632" indent="-165593" algn="l" defTabSz="885114" rtl="0" fontAlgn="ctr">
              <a:lnSpc>
                <a:spcPct val="110000"/>
              </a:lnSpc>
              <a:spcBef>
                <a:spcPct val="10000"/>
              </a:spcBef>
              <a:spcAft>
                <a:spcPct val="10000"/>
              </a:spcAft>
              <a:buClr>
                <a:srgbClr val="87867E"/>
              </a:buClr>
              <a:buFont typeface="Wingdings" pitchFamily="2" charset="2"/>
              <a:buChar char="n"/>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363424" algn="l" defTabSz="885114" rtl="0" fontAlgn="ctr">
              <a:lnSpc>
                <a:spcPct val="110000"/>
              </a:lnSpc>
              <a:spcBef>
                <a:spcPct val="10000"/>
              </a:spcBef>
              <a:spcAft>
                <a:spcPct val="10000"/>
              </a:spcAft>
              <a:buClr>
                <a:schemeClr val="tx1"/>
              </a:buClr>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492382" indent="-124561" algn="l" defTabSz="885114" rtl="0" fontAlgn="base">
              <a:lnSpc>
                <a:spcPct val="110000"/>
              </a:lnSpc>
              <a:spcBef>
                <a:spcPct val="10000"/>
              </a:spcBef>
              <a:spcAft>
                <a:spcPct val="10000"/>
              </a:spcAft>
              <a:buClr>
                <a:srgbClr val="87867E"/>
              </a:buClr>
              <a:buChar char="•"/>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914423"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6pPr>
            <a:lvl7pPr marL="1336464"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7pPr>
            <a:lvl8pPr marL="1758506"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8pPr>
            <a:lvl9pPr marL="2180547"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9pPr>
          </a:lstStyle>
          <a:p>
            <a:pPr marL="268288" indent="-176213" fontAlgn="base">
              <a:spcBef>
                <a:spcPts val="0"/>
              </a:spcBef>
              <a:buFont typeface="Arial" panose="020B0604020202020204" pitchFamily="34" charset="0"/>
              <a:buChar char="•"/>
            </a:pPr>
            <a:r>
              <a:rPr lang="ja-JP" altLang="en-US" sz="2000" spc="100" dirty="0" smtClean="0"/>
              <a:t>遠方</a:t>
            </a:r>
            <a:r>
              <a:rPr lang="ja-JP" altLang="en-US" sz="2000" spc="100" dirty="0"/>
              <a:t>に住む娘は、</a:t>
            </a:r>
            <a:r>
              <a:rPr lang="en-US" altLang="ja-JP" sz="2000" spc="100" dirty="0"/>
              <a:t>2</a:t>
            </a:r>
            <a:r>
              <a:rPr lang="ja-JP" altLang="en-US" sz="2000" spc="100" dirty="0"/>
              <a:t>ヶ月に</a:t>
            </a:r>
            <a:r>
              <a:rPr lang="en-US" altLang="ja-JP" sz="2000" spc="100" dirty="0"/>
              <a:t>1</a:t>
            </a:r>
            <a:r>
              <a:rPr lang="ja-JP" altLang="en-US" sz="2000" spc="100" dirty="0"/>
              <a:t>回・</a:t>
            </a:r>
            <a:r>
              <a:rPr lang="en-US" altLang="ja-JP" sz="2000" spc="100" dirty="0"/>
              <a:t>1</a:t>
            </a:r>
            <a:r>
              <a:rPr lang="ja-JP" altLang="en-US" sz="2000" spc="100" dirty="0"/>
              <a:t>泊程度で孫娘と様子を見</a:t>
            </a:r>
            <a:r>
              <a:rPr lang="ja-JP" altLang="en-US" sz="2000" spc="100" dirty="0" smtClean="0"/>
              <a:t>にやってきますが、　「</a:t>
            </a:r>
            <a:r>
              <a:rPr lang="ja-JP" altLang="en-US" sz="2000" spc="100" dirty="0"/>
              <a:t>最近色々なことができなく</a:t>
            </a:r>
            <a:r>
              <a:rPr lang="ja-JP" altLang="en-US" sz="2000" spc="100" dirty="0" smtClean="0"/>
              <a:t>なった」、「楽しいことなんてない」、　　　　　　　　　　　　「</a:t>
            </a:r>
            <a:r>
              <a:rPr lang="ja-JP" altLang="en-US" sz="2000" spc="100" dirty="0"/>
              <a:t>私にはもう役割がないの」等の気弱な</a:t>
            </a:r>
            <a:r>
              <a:rPr lang="ja-JP" altLang="en-US" sz="2000" spc="100" dirty="0" smtClean="0"/>
              <a:t>言葉を</a:t>
            </a:r>
            <a:r>
              <a:rPr lang="en-US" altLang="ja-JP" sz="2000" spc="100" dirty="0" smtClean="0"/>
              <a:t>A</a:t>
            </a:r>
            <a:r>
              <a:rPr lang="ja-JP" altLang="en-US" sz="2000" spc="100" dirty="0" err="1" smtClean="0"/>
              <a:t>さんは</a:t>
            </a:r>
            <a:r>
              <a:rPr lang="ja-JP" altLang="en-US" sz="2000" spc="100" dirty="0" smtClean="0"/>
              <a:t>良く言うようになりました。</a:t>
            </a:r>
            <a:endParaRPr lang="en-US" altLang="ja-JP" sz="2000" spc="100" dirty="0" smtClean="0"/>
          </a:p>
          <a:p>
            <a:pPr marL="268288" indent="-176213" fontAlgn="base">
              <a:spcBef>
                <a:spcPts val="0"/>
              </a:spcBef>
              <a:buFont typeface="Arial" panose="020B0604020202020204" pitchFamily="34" charset="0"/>
              <a:buChar char="•"/>
            </a:pPr>
            <a:r>
              <a:rPr lang="ja-JP" altLang="en-US" sz="2000" spc="100" dirty="0" smtClean="0"/>
              <a:t>いま、</a:t>
            </a:r>
            <a:r>
              <a:rPr lang="en-US" altLang="ja-JP" sz="2000" spc="100" dirty="0" smtClean="0"/>
              <a:t>A</a:t>
            </a:r>
            <a:r>
              <a:rPr lang="ja-JP" altLang="en-US" sz="2000" spc="100" dirty="0" err="1" smtClean="0"/>
              <a:t>さんに</a:t>
            </a:r>
            <a:r>
              <a:rPr lang="ja-JP" altLang="en-US" sz="2000" spc="100" dirty="0" smtClean="0"/>
              <a:t>笑顔が見られることは殆どなくなりました。</a:t>
            </a:r>
            <a:endParaRPr lang="ja-JP" altLang="en-US" sz="2000" spc="100" dirty="0"/>
          </a:p>
        </p:txBody>
      </p:sp>
      <p:pic>
        <p:nvPicPr>
          <p:cNvPr id="6" name="図 5"/>
          <p:cNvPicPr>
            <a:picLocks noChangeAspect="1"/>
          </p:cNvPicPr>
          <p:nvPr/>
        </p:nvPicPr>
        <p:blipFill>
          <a:blip r:embed="rId3"/>
          <a:stretch>
            <a:fillRect/>
          </a:stretch>
        </p:blipFill>
        <p:spPr>
          <a:xfrm>
            <a:off x="368300" y="2639497"/>
            <a:ext cx="8408988" cy="3954565"/>
          </a:xfrm>
          <a:prstGeom prst="rect">
            <a:avLst/>
          </a:prstGeom>
        </p:spPr>
      </p:pic>
      <p:sp>
        <p:nvSpPr>
          <p:cNvPr id="8" name="スライド番号プレースホルダー 7"/>
          <p:cNvSpPr>
            <a:spLocks noGrp="1"/>
          </p:cNvSpPr>
          <p:nvPr>
            <p:ph type="sldNum" sz="quarter" idx="10"/>
          </p:nvPr>
        </p:nvSpPr>
        <p:spPr/>
        <p:txBody>
          <a:bodyPr/>
          <a:lstStyle/>
          <a:p>
            <a:fld id="{C2171CF3-814F-40AE-96B7-B6553CDCF47E}" type="slidenum">
              <a:rPr lang="en-US" altLang="ja-JP" smtClean="0"/>
              <a:pPr/>
              <a:t>7</a:t>
            </a:fld>
            <a:endParaRPr lang="en-US" altLang="ja-JP" dirty="0"/>
          </a:p>
        </p:txBody>
      </p:sp>
      <p:sp>
        <p:nvSpPr>
          <p:cNvPr id="14" name="タイトル 1"/>
          <p:cNvSpPr txBox="1">
            <a:spLocks/>
          </p:cNvSpPr>
          <p:nvPr/>
        </p:nvSpPr>
        <p:spPr bwMode="gray">
          <a:xfrm>
            <a:off x="1802898" y="202740"/>
            <a:ext cx="7354750" cy="34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90000" tIns="47882" rIns="90000" bIns="0" numCol="1" anchor="ctr" anchorCtr="0" compatLnSpc="1">
            <a:prstTxWarp prst="textNoShape">
              <a:avLst/>
            </a:prstTxWarp>
          </a:bodyPr>
          <a:lstStyle>
            <a:lvl1pPr algn="l" defTabSz="885114" rtl="0" fontAlgn="ctr">
              <a:spcBef>
                <a:spcPct val="0"/>
              </a:spcBef>
              <a:spcAft>
                <a:spcPct val="0"/>
              </a:spcAft>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885114" rtl="0" fontAlgn="ctr">
              <a:spcBef>
                <a:spcPct val="0"/>
              </a:spcBef>
              <a:spcAft>
                <a:spcPct val="0"/>
              </a:spcAft>
              <a:defRPr kumimoji="1">
                <a:solidFill>
                  <a:schemeClr val="tx1"/>
                </a:solidFill>
                <a:latin typeface="Arial" charset="0"/>
                <a:ea typeface="ＭＳ Ｐゴシック" pitchFamily="50" charset="-128"/>
              </a:defRPr>
            </a:lvl2pPr>
            <a:lvl3pPr algn="l" defTabSz="885114" rtl="0" fontAlgn="ctr">
              <a:spcBef>
                <a:spcPct val="0"/>
              </a:spcBef>
              <a:spcAft>
                <a:spcPct val="0"/>
              </a:spcAft>
              <a:defRPr kumimoji="1">
                <a:solidFill>
                  <a:schemeClr val="tx1"/>
                </a:solidFill>
                <a:latin typeface="Arial" charset="0"/>
                <a:ea typeface="ＭＳ Ｐゴシック" pitchFamily="50" charset="-128"/>
              </a:defRPr>
            </a:lvl3pPr>
            <a:lvl4pPr algn="l" defTabSz="885114" rtl="0" fontAlgn="ctr">
              <a:spcBef>
                <a:spcPct val="0"/>
              </a:spcBef>
              <a:spcAft>
                <a:spcPct val="0"/>
              </a:spcAft>
              <a:defRPr kumimoji="1">
                <a:solidFill>
                  <a:schemeClr val="tx1"/>
                </a:solidFill>
                <a:latin typeface="Arial" charset="0"/>
                <a:ea typeface="ＭＳ Ｐゴシック" pitchFamily="50" charset="-128"/>
              </a:defRPr>
            </a:lvl4pPr>
            <a:lvl5pPr algn="l" defTabSz="885114" rtl="0" fontAlgn="ctr">
              <a:spcBef>
                <a:spcPct val="0"/>
              </a:spcBef>
              <a:spcAft>
                <a:spcPct val="0"/>
              </a:spcAft>
              <a:defRPr kumimoji="1">
                <a:solidFill>
                  <a:schemeClr val="tx1"/>
                </a:solidFill>
                <a:latin typeface="Arial" charset="0"/>
                <a:ea typeface="ＭＳ Ｐゴシック" pitchFamily="50" charset="-128"/>
              </a:defRPr>
            </a:lvl5pPr>
            <a:lvl6pPr marL="422041" algn="l" defTabSz="885114" rtl="0" fontAlgn="ctr">
              <a:spcBef>
                <a:spcPct val="0"/>
              </a:spcBef>
              <a:spcAft>
                <a:spcPct val="0"/>
              </a:spcAft>
              <a:defRPr kumimoji="1">
                <a:solidFill>
                  <a:schemeClr val="tx1"/>
                </a:solidFill>
                <a:latin typeface="Arial" charset="0"/>
                <a:ea typeface="ＭＳ Ｐゴシック" pitchFamily="50" charset="-128"/>
              </a:defRPr>
            </a:lvl6pPr>
            <a:lvl7pPr marL="844083" algn="l" defTabSz="885114" rtl="0" fontAlgn="ctr">
              <a:spcBef>
                <a:spcPct val="0"/>
              </a:spcBef>
              <a:spcAft>
                <a:spcPct val="0"/>
              </a:spcAft>
              <a:defRPr kumimoji="1">
                <a:solidFill>
                  <a:schemeClr val="tx1"/>
                </a:solidFill>
                <a:latin typeface="Arial" charset="0"/>
                <a:ea typeface="ＭＳ Ｐゴシック" pitchFamily="50" charset="-128"/>
              </a:defRPr>
            </a:lvl7pPr>
            <a:lvl8pPr marL="1266124" algn="l" defTabSz="885114" rtl="0" fontAlgn="ctr">
              <a:spcBef>
                <a:spcPct val="0"/>
              </a:spcBef>
              <a:spcAft>
                <a:spcPct val="0"/>
              </a:spcAft>
              <a:defRPr kumimoji="1">
                <a:solidFill>
                  <a:schemeClr val="tx1"/>
                </a:solidFill>
                <a:latin typeface="Arial" charset="0"/>
                <a:ea typeface="ＭＳ Ｐゴシック" pitchFamily="50" charset="-128"/>
              </a:defRPr>
            </a:lvl8pPr>
            <a:lvl9pPr marL="1688165" algn="l" defTabSz="885114" rtl="0" fontAlgn="ctr">
              <a:spcBef>
                <a:spcPct val="0"/>
              </a:spcBef>
              <a:spcAft>
                <a:spcPct val="0"/>
              </a:spcAft>
              <a:defRPr kumimoji="1">
                <a:solidFill>
                  <a:schemeClr val="tx1"/>
                </a:solidFill>
                <a:latin typeface="Arial" charset="0"/>
                <a:ea typeface="ＭＳ Ｐゴシック" pitchFamily="50" charset="-128"/>
              </a:defRPr>
            </a:lvl9pPr>
          </a:lstStyle>
          <a:p>
            <a:r>
              <a:rPr lang="en-US" altLang="ja-JP"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さん（</a:t>
            </a:r>
            <a:r>
              <a:rPr lang="en-US" altLang="ja-JP"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80</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歳</a:t>
            </a:r>
            <a:r>
              <a:rPr lang="ja-JP" altLang="en-US"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女性</a:t>
            </a:r>
            <a:r>
              <a:rPr lang="ja-JP" altLang="en-US"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独居</a:t>
            </a:r>
            <a:r>
              <a:rPr lang="ja-JP" altLang="en-US"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戸建住宅に居住）</a:t>
            </a:r>
            <a:endParaRPr lang="ja-JP" altLang="en-US" sz="22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88171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6959974" y="3366463"/>
            <a:ext cx="1265880" cy="710222"/>
          </a:xfrm>
          <a:prstGeom prst="rect">
            <a:avLst/>
          </a:prstGeom>
          <a:solidFill>
            <a:schemeClr val="accent2">
              <a:lumMod val="20000"/>
              <a:lumOff val="80000"/>
            </a:schemeClr>
          </a:solidFill>
          <a:ln>
            <a:solidFill>
              <a:schemeClr val="tx1">
                <a:lumMod val="50000"/>
                <a:lumOff val="50000"/>
              </a:schemeClr>
            </a:solidFill>
          </a:ln>
        </p:spPr>
        <p:txBody>
          <a:bodyPr wrap="square" rtlCol="0">
            <a:spAutoFit/>
          </a:bodyPr>
          <a:lstStyle/>
          <a:p>
            <a:pPr algn="l"/>
            <a:r>
              <a:rPr lang="ja-JP" altLang="en-US" dirty="0" smtClean="0">
                <a:solidFill>
                  <a:schemeClr val="tx1"/>
                </a:solidFill>
                <a:latin typeface="Meiryo UI" panose="020B0604030504040204" pitchFamily="50" charset="-128"/>
                <a:ea typeface="Meiryo UI" panose="020B0604030504040204" pitchFamily="50" charset="-128"/>
              </a:rPr>
              <a:t>好きなコーラスに通っている</a:t>
            </a:r>
            <a:endParaRPr lang="en-US" altLang="ja-JP" dirty="0" smtClean="0">
              <a:solidFill>
                <a:schemeClr val="tx1"/>
              </a:solidFill>
              <a:latin typeface="Meiryo UI" panose="020B0604030504040204" pitchFamily="50" charset="-128"/>
              <a:ea typeface="Meiryo UI" panose="020B0604030504040204" pitchFamily="50" charset="-128"/>
            </a:endParaRPr>
          </a:p>
          <a:p>
            <a:pPr algn="l"/>
            <a:endParaRPr lang="en-US" altLang="ja-JP" dirty="0" smtClean="0">
              <a:solidFill>
                <a:schemeClr val="tx1"/>
              </a:solidFill>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6961135" y="4298347"/>
            <a:ext cx="1265880" cy="710222"/>
          </a:xfrm>
          <a:prstGeom prst="rect">
            <a:avLst/>
          </a:prstGeom>
          <a:solidFill>
            <a:schemeClr val="accent2">
              <a:lumMod val="20000"/>
              <a:lumOff val="80000"/>
            </a:schemeClr>
          </a:solidFill>
          <a:ln>
            <a:solidFill>
              <a:schemeClr val="tx1">
                <a:lumMod val="50000"/>
                <a:lumOff val="50000"/>
              </a:schemeClr>
            </a:solidFill>
          </a:ln>
        </p:spPr>
        <p:txBody>
          <a:bodyPr wrap="square" rtlCol="0">
            <a:spAutoFit/>
          </a:bodyPr>
          <a:lstStyle/>
          <a:p>
            <a:pPr algn="l"/>
            <a:r>
              <a:rPr lang="ja-JP" altLang="en-US" dirty="0" smtClean="0">
                <a:solidFill>
                  <a:schemeClr val="tx1"/>
                </a:solidFill>
                <a:latin typeface="Meiryo UI" panose="020B0604030504040204" pitchFamily="50" charset="-128"/>
                <a:ea typeface="Meiryo UI" panose="020B0604030504040204" pitchFamily="50" charset="-128"/>
              </a:rPr>
              <a:t>自分で歩いて出かけられる</a:t>
            </a:r>
            <a:endParaRPr lang="en-US" altLang="ja-JP" dirty="0" smtClean="0">
              <a:solidFill>
                <a:schemeClr val="tx1"/>
              </a:solidFill>
              <a:latin typeface="Meiryo UI" panose="020B0604030504040204" pitchFamily="50" charset="-128"/>
              <a:ea typeface="Meiryo UI" panose="020B0604030504040204" pitchFamily="50" charset="-128"/>
            </a:endParaRPr>
          </a:p>
          <a:p>
            <a:pPr algn="l"/>
            <a:endParaRPr lang="en-US" altLang="ja-JP" dirty="0" smtClean="0">
              <a:solidFill>
                <a:schemeClr val="tx1"/>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6961135" y="5269518"/>
            <a:ext cx="1265880" cy="710222"/>
          </a:xfrm>
          <a:prstGeom prst="rect">
            <a:avLst/>
          </a:prstGeom>
          <a:solidFill>
            <a:schemeClr val="accent2">
              <a:lumMod val="20000"/>
              <a:lumOff val="80000"/>
            </a:schemeClr>
          </a:solidFill>
          <a:ln>
            <a:solidFill>
              <a:schemeClr val="tx1">
                <a:lumMod val="50000"/>
                <a:lumOff val="50000"/>
              </a:schemeClr>
            </a:solidFill>
          </a:ln>
        </p:spPr>
        <p:txBody>
          <a:bodyPr wrap="square" rtlCol="0">
            <a:spAutoFit/>
          </a:bodyPr>
          <a:lstStyle/>
          <a:p>
            <a:pPr algn="l"/>
            <a:r>
              <a:rPr lang="ja-JP" altLang="en-US" dirty="0">
                <a:solidFill>
                  <a:schemeClr val="tx1"/>
                </a:solidFill>
                <a:latin typeface="Meiryo UI" panose="020B0604030504040204" pitchFamily="50" charset="-128"/>
                <a:ea typeface="Meiryo UI" panose="020B0604030504040204" pitchFamily="50" charset="-128"/>
              </a:rPr>
              <a:t>人</a:t>
            </a:r>
            <a:r>
              <a:rPr lang="ja-JP" altLang="en-US" dirty="0" smtClean="0">
                <a:solidFill>
                  <a:schemeClr val="tx1"/>
                </a:solidFill>
                <a:latin typeface="Meiryo UI" panose="020B0604030504040204" pitchFamily="50" charset="-128"/>
                <a:ea typeface="Meiryo UI" panose="020B0604030504040204" pitchFamily="50" charset="-128"/>
              </a:rPr>
              <a:t>に</a:t>
            </a:r>
            <a:r>
              <a:rPr lang="ja-JP" altLang="en-US" dirty="0">
                <a:solidFill>
                  <a:schemeClr val="tx1"/>
                </a:solidFill>
                <a:latin typeface="Meiryo UI" panose="020B0604030504040204" pitchFamily="50" charset="-128"/>
                <a:ea typeface="Meiryo UI" panose="020B0604030504040204" pitchFamily="50" charset="-128"/>
              </a:rPr>
              <a:t>料理</a:t>
            </a:r>
            <a:r>
              <a:rPr lang="ja-JP" altLang="en-US" dirty="0" smtClean="0">
                <a:solidFill>
                  <a:schemeClr val="tx1"/>
                </a:solidFill>
                <a:latin typeface="Meiryo UI" panose="020B0604030504040204" pitchFamily="50" charset="-128"/>
                <a:ea typeface="Meiryo UI" panose="020B0604030504040204" pitchFamily="50" charset="-128"/>
              </a:rPr>
              <a:t>を</a:t>
            </a:r>
            <a:r>
              <a:rPr lang="ja-JP" altLang="en-US" dirty="0">
                <a:solidFill>
                  <a:schemeClr val="tx1"/>
                </a:solidFill>
                <a:latin typeface="Meiryo UI" panose="020B0604030504040204" pitchFamily="50" charset="-128"/>
                <a:ea typeface="Meiryo UI" panose="020B0604030504040204" pitchFamily="50" charset="-128"/>
              </a:rPr>
              <a:t>作</a:t>
            </a:r>
            <a:r>
              <a:rPr lang="ja-JP" altLang="en-US" dirty="0" smtClean="0">
                <a:solidFill>
                  <a:schemeClr val="tx1"/>
                </a:solidFill>
                <a:latin typeface="Meiryo UI" panose="020B0604030504040204" pitchFamily="50" charset="-128"/>
                <a:ea typeface="Meiryo UI" panose="020B0604030504040204" pitchFamily="50" charset="-128"/>
              </a:rPr>
              <a:t>ってふるまう</a:t>
            </a:r>
            <a:endParaRPr lang="en-US" altLang="ja-JP" dirty="0" smtClean="0">
              <a:solidFill>
                <a:schemeClr val="tx1"/>
              </a:solidFill>
              <a:latin typeface="Meiryo UI" panose="020B0604030504040204" pitchFamily="50" charset="-128"/>
              <a:ea typeface="Meiryo UI" panose="020B0604030504040204" pitchFamily="50" charset="-128"/>
            </a:endParaRPr>
          </a:p>
          <a:p>
            <a:pPr algn="l"/>
            <a:endParaRPr lang="en-US" altLang="ja-JP" dirty="0" smtClean="0">
              <a:solidFill>
                <a:schemeClr val="tx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5342162" y="3401605"/>
            <a:ext cx="1555941" cy="307777"/>
          </a:xfrm>
          <a:prstGeom prst="rect">
            <a:avLst/>
          </a:prstGeom>
          <a:noFill/>
        </p:spPr>
        <p:txBody>
          <a:bodyPr wrap="square" rtlCol="0">
            <a:spAutoFit/>
          </a:bodyPr>
          <a:lstStyle/>
          <a:p>
            <a:pPr algn="r"/>
            <a:r>
              <a:rPr kumimoji="1" lang="ja-JP" altLang="en-US" dirty="0" smtClean="0">
                <a:latin typeface="Meiryo UI" panose="020B0604030504040204" pitchFamily="50" charset="-128"/>
                <a:ea typeface="Meiryo UI" panose="020B0604030504040204" pitchFamily="50" charset="-128"/>
              </a:rPr>
              <a:t>たとえば・・・</a:t>
            </a:r>
            <a:endParaRPr kumimoji="1" lang="ja-JP" altLang="en-US"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49251" y="196710"/>
            <a:ext cx="1440000" cy="344128"/>
          </a:xfrm>
          <a:solidFill>
            <a:schemeClr val="tx1">
              <a:lumMod val="50000"/>
              <a:lumOff val="50000"/>
            </a:scheme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72000" tIns="36000" rIns="72000" bIns="0" numCol="1" rtlCol="0" anchor="ctr" anchorCtr="0" compatLnSpc="1">
            <a:prstTxWarp prst="textNoShape">
              <a:avLst/>
            </a:prstTxWarp>
            <a:spAutoFit/>
          </a:bodyPr>
          <a:lstStyle/>
          <a:p>
            <a:pPr algn="ctr" defTabSz="914400"/>
            <a:r>
              <a:rPr lang="ja-JP" altLang="en-US" sz="2000"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ワーク </a:t>
            </a:r>
            <a:r>
              <a:rPr lang="en-US" altLang="ja-JP" sz="2000"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1-1</a:t>
            </a:r>
            <a:endParaRPr lang="ja-JP" altLang="en-US" sz="2000"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358775" y="695174"/>
            <a:ext cx="8418513" cy="430887"/>
          </a:xfrm>
          <a:prstGeom prst="rect">
            <a:avLst/>
          </a:prstGeom>
          <a:solidFill>
            <a:schemeClr val="accent6">
              <a:lumMod val="75000"/>
            </a:schemeClr>
          </a:solidFill>
        </p:spPr>
        <p:txBody>
          <a:bodyPr wrap="square" rtlCol="0">
            <a:spAutoFit/>
          </a:bodyPr>
          <a:lstStyle/>
          <a:p>
            <a:r>
              <a:rPr lang="ja-JP" altLang="en-US" sz="2200" b="1" dirty="0" smtClean="0">
                <a:solidFill>
                  <a:prstClr val="white"/>
                </a:solidFill>
                <a:latin typeface="Meiryo UI" panose="020B0604030504040204" pitchFamily="50" charset="-128"/>
                <a:ea typeface="Meiryo UI" panose="020B0604030504040204" pitchFamily="50" charset="-128"/>
              </a:rPr>
              <a:t>まず、各自で考えてみましょう。</a:t>
            </a:r>
            <a:endParaRPr lang="ja-JP" altLang="en-US" sz="2200" b="1" dirty="0">
              <a:solidFill>
                <a:prstClr val="white"/>
              </a:solidFill>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358775" y="1232863"/>
            <a:ext cx="8418513" cy="1286845"/>
          </a:xfrm>
          <a:prstGeom prst="rect">
            <a:avLst/>
          </a:prstGeom>
          <a:solidFill>
            <a:schemeClr val="accent6">
              <a:lumMod val="40000"/>
              <a:lumOff val="60000"/>
            </a:schemeClr>
          </a:solidFill>
        </p:spPr>
        <p:txBody>
          <a:bodyPr wrap="square" lIns="180000" tIns="180000" rIns="180000" bIns="180000" rtlCol="0">
            <a:spAutoFit/>
          </a:bodyPr>
          <a:lstStyle>
            <a:defPPr>
              <a:defRPr lang="ja-JP"/>
            </a:defPPr>
            <a:lvl1pPr algn="l">
              <a:defRPr sz="2000">
                <a:solidFill>
                  <a:schemeClr val="tx1">
                    <a:lumMod val="85000"/>
                    <a:lumOff val="15000"/>
                  </a:schemeClr>
                </a:solidFill>
                <a:latin typeface="Meiryo UI" panose="020B0604030504040204" pitchFamily="50" charset="-128"/>
                <a:ea typeface="Meiryo UI" panose="020B0604030504040204" pitchFamily="50" charset="-128"/>
              </a:defRPr>
            </a:lvl1pPr>
          </a:lstStyle>
          <a:p>
            <a:r>
              <a:rPr lang="en-US" altLang="ja-JP" dirty="0">
                <a:solidFill>
                  <a:schemeClr val="tx1"/>
                </a:solidFill>
              </a:rPr>
              <a:t>A</a:t>
            </a:r>
            <a:r>
              <a:rPr lang="ja-JP" altLang="en-US" dirty="0" err="1">
                <a:solidFill>
                  <a:schemeClr val="tx1"/>
                </a:solidFill>
              </a:rPr>
              <a:t>さんら</a:t>
            </a:r>
            <a:r>
              <a:rPr lang="ja-JP" altLang="en-US" dirty="0">
                <a:solidFill>
                  <a:schemeClr val="tx1"/>
                </a:solidFill>
              </a:rPr>
              <a:t>しい生活が実現している姿（自立生活と尊厳の保持が実現している姿）とはどのような姿でしょうか。各自考え、付箋に書きだしてみましょう</a:t>
            </a:r>
            <a:r>
              <a:rPr lang="ja-JP" altLang="en-US" dirty="0" smtClean="0">
                <a:solidFill>
                  <a:schemeClr val="tx1"/>
                </a:solidFill>
              </a:rPr>
              <a:t>。</a:t>
            </a:r>
            <a:r>
              <a:rPr lang="en-US" altLang="ja-JP" dirty="0" smtClean="0">
                <a:solidFill>
                  <a:schemeClr val="tx1"/>
                </a:solidFill>
              </a:rPr>
              <a:t>	</a:t>
            </a:r>
            <a:r>
              <a:rPr lang="ja-JP" altLang="en-US" dirty="0" smtClean="0">
                <a:solidFill>
                  <a:schemeClr val="tx1"/>
                </a:solidFill>
              </a:rPr>
              <a:t>　　（</a:t>
            </a:r>
            <a:r>
              <a:rPr lang="ja-JP" altLang="en-US" dirty="0">
                <a:solidFill>
                  <a:schemeClr val="tx1"/>
                </a:solidFill>
              </a:rPr>
              <a:t>何枚でも</a:t>
            </a:r>
            <a:r>
              <a:rPr lang="en-US" altLang="ja-JP" dirty="0">
                <a:solidFill>
                  <a:schemeClr val="tx1"/>
                </a:solidFill>
              </a:rPr>
              <a:t>OK</a:t>
            </a:r>
            <a:r>
              <a:rPr lang="ja-JP" altLang="en-US" dirty="0" err="1">
                <a:solidFill>
                  <a:schemeClr val="tx1"/>
                </a:solidFill>
              </a:rPr>
              <a:t>、</a:t>
            </a:r>
            <a:r>
              <a:rPr lang="en-US" altLang="ja-JP" dirty="0">
                <a:solidFill>
                  <a:schemeClr val="tx1"/>
                </a:solidFill>
              </a:rPr>
              <a:t>1</a:t>
            </a:r>
            <a:r>
              <a:rPr lang="ja-JP" altLang="en-US" dirty="0">
                <a:solidFill>
                  <a:schemeClr val="tx1"/>
                </a:solidFill>
              </a:rPr>
              <a:t>人</a:t>
            </a:r>
            <a:r>
              <a:rPr lang="en-US" altLang="ja-JP" dirty="0">
                <a:solidFill>
                  <a:schemeClr val="tx1"/>
                </a:solidFill>
              </a:rPr>
              <a:t>5</a:t>
            </a:r>
            <a:r>
              <a:rPr lang="ja-JP" altLang="en-US" dirty="0">
                <a:solidFill>
                  <a:schemeClr val="tx1"/>
                </a:solidFill>
              </a:rPr>
              <a:t>枚以上は書いてください）</a:t>
            </a:r>
          </a:p>
        </p:txBody>
      </p:sp>
      <p:sp>
        <p:nvSpPr>
          <p:cNvPr id="11" name="スライド番号プレースホルダー 10"/>
          <p:cNvSpPr>
            <a:spLocks noGrp="1"/>
          </p:cNvSpPr>
          <p:nvPr>
            <p:ph type="sldNum" sz="quarter" idx="10"/>
          </p:nvPr>
        </p:nvSpPr>
        <p:spPr/>
        <p:txBody>
          <a:bodyPr/>
          <a:lstStyle/>
          <a:p>
            <a:fld id="{C2171CF3-814F-40AE-96B7-B6553CDCF47E}" type="slidenum">
              <a:rPr lang="en-US" altLang="ja-JP" smtClean="0"/>
              <a:pPr/>
              <a:t>8</a:t>
            </a:fld>
            <a:endParaRPr lang="en-US" altLang="ja-JP" dirty="0"/>
          </a:p>
        </p:txBody>
      </p:sp>
      <p:sp>
        <p:nvSpPr>
          <p:cNvPr id="17" name="タイトル 1"/>
          <p:cNvSpPr txBox="1">
            <a:spLocks/>
          </p:cNvSpPr>
          <p:nvPr/>
        </p:nvSpPr>
        <p:spPr bwMode="gray">
          <a:xfrm>
            <a:off x="1789251" y="196710"/>
            <a:ext cx="7354749" cy="339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90000" tIns="47882" rIns="90000" bIns="0" numCol="1" anchor="ctr" anchorCtr="0" compatLnSpc="1">
            <a:prstTxWarp prst="textNoShape">
              <a:avLst/>
            </a:prstTxWarp>
          </a:bodyPr>
          <a:lstStyle>
            <a:lvl1pPr algn="l" defTabSz="885114" rtl="0" fontAlgn="ctr">
              <a:spcBef>
                <a:spcPct val="0"/>
              </a:spcBef>
              <a:spcAft>
                <a:spcPct val="0"/>
              </a:spcAft>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885114" rtl="0" fontAlgn="ctr">
              <a:spcBef>
                <a:spcPct val="0"/>
              </a:spcBef>
              <a:spcAft>
                <a:spcPct val="0"/>
              </a:spcAft>
              <a:defRPr kumimoji="1">
                <a:solidFill>
                  <a:schemeClr val="tx1"/>
                </a:solidFill>
                <a:latin typeface="Arial" charset="0"/>
                <a:ea typeface="ＭＳ Ｐゴシック" pitchFamily="50" charset="-128"/>
              </a:defRPr>
            </a:lvl2pPr>
            <a:lvl3pPr algn="l" defTabSz="885114" rtl="0" fontAlgn="ctr">
              <a:spcBef>
                <a:spcPct val="0"/>
              </a:spcBef>
              <a:spcAft>
                <a:spcPct val="0"/>
              </a:spcAft>
              <a:defRPr kumimoji="1">
                <a:solidFill>
                  <a:schemeClr val="tx1"/>
                </a:solidFill>
                <a:latin typeface="Arial" charset="0"/>
                <a:ea typeface="ＭＳ Ｐゴシック" pitchFamily="50" charset="-128"/>
              </a:defRPr>
            </a:lvl3pPr>
            <a:lvl4pPr algn="l" defTabSz="885114" rtl="0" fontAlgn="ctr">
              <a:spcBef>
                <a:spcPct val="0"/>
              </a:spcBef>
              <a:spcAft>
                <a:spcPct val="0"/>
              </a:spcAft>
              <a:defRPr kumimoji="1">
                <a:solidFill>
                  <a:schemeClr val="tx1"/>
                </a:solidFill>
                <a:latin typeface="Arial" charset="0"/>
                <a:ea typeface="ＭＳ Ｐゴシック" pitchFamily="50" charset="-128"/>
              </a:defRPr>
            </a:lvl4pPr>
            <a:lvl5pPr algn="l" defTabSz="885114" rtl="0" fontAlgn="ctr">
              <a:spcBef>
                <a:spcPct val="0"/>
              </a:spcBef>
              <a:spcAft>
                <a:spcPct val="0"/>
              </a:spcAft>
              <a:defRPr kumimoji="1">
                <a:solidFill>
                  <a:schemeClr val="tx1"/>
                </a:solidFill>
                <a:latin typeface="Arial" charset="0"/>
                <a:ea typeface="ＭＳ Ｐゴシック" pitchFamily="50" charset="-128"/>
              </a:defRPr>
            </a:lvl5pPr>
            <a:lvl6pPr marL="422041" algn="l" defTabSz="885114" rtl="0" fontAlgn="ctr">
              <a:spcBef>
                <a:spcPct val="0"/>
              </a:spcBef>
              <a:spcAft>
                <a:spcPct val="0"/>
              </a:spcAft>
              <a:defRPr kumimoji="1">
                <a:solidFill>
                  <a:schemeClr val="tx1"/>
                </a:solidFill>
                <a:latin typeface="Arial" charset="0"/>
                <a:ea typeface="ＭＳ Ｐゴシック" pitchFamily="50" charset="-128"/>
              </a:defRPr>
            </a:lvl6pPr>
            <a:lvl7pPr marL="844083" algn="l" defTabSz="885114" rtl="0" fontAlgn="ctr">
              <a:spcBef>
                <a:spcPct val="0"/>
              </a:spcBef>
              <a:spcAft>
                <a:spcPct val="0"/>
              </a:spcAft>
              <a:defRPr kumimoji="1">
                <a:solidFill>
                  <a:schemeClr val="tx1"/>
                </a:solidFill>
                <a:latin typeface="Arial" charset="0"/>
                <a:ea typeface="ＭＳ Ｐゴシック" pitchFamily="50" charset="-128"/>
              </a:defRPr>
            </a:lvl7pPr>
            <a:lvl8pPr marL="1266124" algn="l" defTabSz="885114" rtl="0" fontAlgn="ctr">
              <a:spcBef>
                <a:spcPct val="0"/>
              </a:spcBef>
              <a:spcAft>
                <a:spcPct val="0"/>
              </a:spcAft>
              <a:defRPr kumimoji="1">
                <a:solidFill>
                  <a:schemeClr val="tx1"/>
                </a:solidFill>
                <a:latin typeface="Arial" charset="0"/>
                <a:ea typeface="ＭＳ Ｐゴシック" pitchFamily="50" charset="-128"/>
              </a:defRPr>
            </a:lvl8pPr>
            <a:lvl9pPr marL="1688165" algn="l" defTabSz="885114" rtl="0" fontAlgn="ctr">
              <a:spcBef>
                <a:spcPct val="0"/>
              </a:spcBef>
              <a:spcAft>
                <a:spcPct val="0"/>
              </a:spcAft>
              <a:defRPr kumimoji="1">
                <a:solidFill>
                  <a:schemeClr val="tx1"/>
                </a:solidFill>
                <a:latin typeface="Arial" charset="0"/>
                <a:ea typeface="ＭＳ Ｐゴシック" pitchFamily="50" charset="-128"/>
              </a:defRPr>
            </a:lvl9pPr>
          </a:lstStyle>
          <a:p>
            <a:r>
              <a:rPr lang="en-US" altLang="ja-JP" sz="2050" kern="0" spc="-1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2050" kern="0" spc="-1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さんの</a:t>
            </a:r>
            <a:r>
              <a:rPr lang="ja-JP" altLang="en-US" sz="2050" kern="0" spc="-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50" kern="0" spc="-1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自立生活</a:t>
            </a:r>
            <a:r>
              <a:rPr lang="ja-JP" altLang="en-US" sz="2050" kern="0" spc="-3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2050" kern="0" spc="-1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尊厳の保持」が実現された姿とは？</a:t>
            </a: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8" y="2733676"/>
            <a:ext cx="5200000" cy="3600000"/>
          </a:xfrm>
          <a:prstGeom prst="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2652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F_Tool_3_JA_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_Tool_3_JA_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rtlCol="0"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sz="1400" b="0" i="0" u="none" strike="noStrike" cap="none" normalizeH="0" baseline="0" dirty="0" smtClean="0">
            <a:ln>
              <a:noFill/>
            </a:ln>
            <a:effectLst/>
            <a:latin typeface="+mj-lt"/>
            <a:ea typeface="ＭＳ Ｐゴシック" pitchFamily="50" charset="-128"/>
          </a:defRPr>
        </a:defPPr>
      </a:lstStyle>
    </a:spDef>
    <a:ln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rgbClr val="000000"/>
            </a:solidFill>
            <a:effectLst/>
            <a:latin typeface="Arial" charset="0"/>
            <a:ea typeface="ＭＳ Ｐゴシック" pitchFamily="50" charset="-128"/>
          </a:defRPr>
        </a:defPPr>
      </a:lstStyle>
    </a:lnDef>
    <a:txDef>
      <a:spPr bwMode="auto">
        <a:ln>
          <a:headEnd type="none" w="med" len="med"/>
          <a:tailEnd type="none" w="med" len="med"/>
        </a:ln>
        <a:extLst/>
      </a:spPr>
      <a:bodyPr vert="horz" wrap="square" lIns="0" tIns="36000" rIns="0" bIns="0" numCol="1" rtlCol="0" anchor="t" anchorCtr="0" compatLnSpc="1">
        <a:prstTxWarp prst="textNoShape">
          <a:avLst/>
        </a:prstTxWarp>
        <a:spAutoFit/>
      </a:bodyPr>
      <a:lstStyle>
        <a:defPPr marL="92075" indent="0" fontAlgn="base">
          <a:spcBef>
            <a:spcPts val="0"/>
          </a:spcBef>
          <a:buNone/>
          <a:defRPr sz="2300" kern="0" dirty="0" smtClean="0">
            <a:solidFill>
              <a:srgbClr val="C00000"/>
            </a:solidFill>
          </a:defRPr>
        </a:defPPr>
      </a:lstStyle>
      <a:style>
        <a:lnRef idx="1">
          <a:schemeClr val="accent6"/>
        </a:lnRef>
        <a:fillRef idx="2">
          <a:schemeClr val="accent6"/>
        </a:fillRef>
        <a:effectRef idx="1">
          <a:schemeClr val="accent6"/>
        </a:effectRef>
        <a:fontRef idx="minor">
          <a:schemeClr val="dk1"/>
        </a:fontRef>
      </a:style>
    </a:txDef>
  </a:objectDefaults>
  <a:extraClrSchemeLst>
    <a:extraClrScheme>
      <a:clrScheme name="F_Tool_3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F_Tool_3_JA_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_Tool_3_JA_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rtlCol="0"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sz="1400" b="0" i="0" u="none" strike="noStrike" cap="none" normalizeH="0" baseline="0" dirty="0" smtClean="0">
            <a:ln>
              <a:noFill/>
            </a:ln>
            <a:effectLst/>
            <a:latin typeface="+mj-lt"/>
            <a:ea typeface="ＭＳ Ｐゴシック" pitchFamily="50" charset="-128"/>
          </a:defRPr>
        </a:defPPr>
      </a:lstStyle>
    </a:spDef>
    <a:ln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rgbClr val="000000"/>
            </a:solidFill>
            <a:effectLst/>
            <a:latin typeface="Arial" charset="0"/>
            <a:ea typeface="ＭＳ Ｐゴシック" pitchFamily="50" charset="-128"/>
          </a:defRPr>
        </a:defPPr>
      </a:lstStyle>
    </a:lnDef>
  </a:objectDefaults>
  <a:extraClrSchemeLst>
    <a:extraClrScheme>
      <a:clrScheme name="F_Tool_3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F_Tool_3_JA_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_Tool_3_JA_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rtlCol="0"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sz="1400" b="0" i="0" u="none" strike="noStrike" cap="none" normalizeH="0" baseline="0" dirty="0" smtClean="0">
            <a:ln>
              <a:noFill/>
            </a:ln>
            <a:effectLst/>
            <a:latin typeface="+mj-lt"/>
            <a:ea typeface="ＭＳ Ｐゴシック" pitchFamily="50" charset="-128"/>
          </a:defRPr>
        </a:defPPr>
      </a:lstStyle>
    </a:spDef>
    <a:ln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rgbClr val="000000"/>
            </a:solidFill>
            <a:effectLst/>
            <a:latin typeface="Arial" charset="0"/>
            <a:ea typeface="ＭＳ Ｐゴシック" pitchFamily="50" charset="-128"/>
          </a:defRPr>
        </a:defPPr>
      </a:lstStyle>
    </a:lnDef>
  </a:objectDefaults>
  <a:extraClrSchemeLst>
    <a:extraClrScheme>
      <a:clrScheme name="F_Tool_3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4394</Words>
  <Application>Microsoft Office PowerPoint</Application>
  <PresentationFormat>画面に合わせる (4:3)</PresentationFormat>
  <Paragraphs>438</Paragraphs>
  <Slides>25</Slides>
  <Notes>25</Notes>
  <HiddenSlides>0</HiddenSlides>
  <MMClips>0</MMClips>
  <ScaleCrop>false</ScaleCrop>
  <HeadingPairs>
    <vt:vector size="6" baseType="variant">
      <vt:variant>
        <vt:lpstr>使用されているフォント</vt:lpstr>
      </vt:variant>
      <vt:variant>
        <vt:i4>7</vt:i4>
      </vt:variant>
      <vt:variant>
        <vt:lpstr>テーマ</vt:lpstr>
      </vt:variant>
      <vt:variant>
        <vt:i4>4</vt:i4>
      </vt:variant>
      <vt:variant>
        <vt:lpstr>スライド タイトル</vt:lpstr>
      </vt:variant>
      <vt:variant>
        <vt:i4>25</vt:i4>
      </vt:variant>
    </vt:vector>
  </HeadingPairs>
  <TitlesOfParts>
    <vt:vector size="36" baseType="lpstr">
      <vt:lpstr>HGPｺﾞｼｯｸE</vt:lpstr>
      <vt:lpstr>Meiryo UI</vt:lpstr>
      <vt:lpstr>ＭＳ Ｐゴシック</vt:lpstr>
      <vt:lpstr>メイリオ</vt:lpstr>
      <vt:lpstr>Arial</vt:lpstr>
      <vt:lpstr>Calibri</vt:lpstr>
      <vt:lpstr>Wingdings</vt:lpstr>
      <vt:lpstr>F_Tool_3_JA_G</vt:lpstr>
      <vt:lpstr>1_F_Tool_3_JA_G</vt:lpstr>
      <vt:lpstr>2_F_Tool_3_JA_G</vt:lpstr>
      <vt:lpstr>Office ​​テーマ</vt:lpstr>
      <vt:lpstr>PowerPoint プレゼンテーション</vt:lpstr>
      <vt:lpstr>PowerPoint プレゼンテーション</vt:lpstr>
      <vt:lpstr>グループワーク｜ Aさん（女性）の場合</vt:lpstr>
      <vt:lpstr>グループワーク｜ Aさんの今まで・・・</vt:lpstr>
      <vt:lpstr>ケース 1-1</vt:lpstr>
      <vt:lpstr>ケース 1-2</vt:lpstr>
      <vt:lpstr>ケース 1-3　</vt:lpstr>
      <vt:lpstr>ケース 1-4</vt:lpstr>
      <vt:lpstr>ワーク 1-1</vt:lpstr>
      <vt:lpstr>ワーク 1-2　</vt:lpstr>
      <vt:lpstr>ワーク 1-3</vt:lpstr>
      <vt:lpstr>ワーク 1-4 </vt:lpstr>
      <vt:lpstr>その後 - 1</vt:lpstr>
      <vt:lpstr>その後 - 2 </vt:lpstr>
      <vt:lpstr>その後 - 3</vt:lpstr>
      <vt:lpstr>その後 - 4 </vt:lpstr>
      <vt:lpstr>ケース 2-1</vt:lpstr>
      <vt:lpstr>ケース 2-2</vt:lpstr>
      <vt:lpstr>ケース 2-3</vt:lpstr>
      <vt:lpstr>ケース 2-4</vt:lpstr>
      <vt:lpstr>ワーク 2-1</vt:lpstr>
      <vt:lpstr>ワーク 2-2</vt:lpstr>
      <vt:lpstr>ワーク 2-3</vt:lpstr>
      <vt:lpstr>ワーク 2-4</vt:lpstr>
      <vt:lpstr>おわりに</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Fujitsu Standard Tool</dc:title>
  <dc:creator/>
  <cp:lastModifiedBy/>
  <cp:revision>0</cp:revision>
  <dcterms:created xsi:type="dcterms:W3CDTF">2001-12-20T12:02:52Z</dcterms:created>
  <dcterms:modified xsi:type="dcterms:W3CDTF">2018-05-30T01:34:39Z</dcterms:modified>
</cp:coreProperties>
</file>