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60"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70494" autoAdjust="0"/>
  </p:normalViewPr>
  <p:slideViewPr>
    <p:cSldViewPr snapToGrid="0">
      <p:cViewPr varScale="1">
        <p:scale>
          <a:sx n="43" d="100"/>
          <a:sy n="43" d="100"/>
        </p:scale>
        <p:origin x="3012"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7A05AC5E-225F-4211-B4FE-576FF434A1A8}" type="datetimeFigureOut">
              <a:rPr kumimoji="1" lang="ja-JP" altLang="en-US" smtClean="0"/>
              <a:t>2018/5/16</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C55BA2D3-2C48-4E2A-822D-F19DDBA97162}" type="slidenum">
              <a:rPr kumimoji="1" lang="ja-JP" altLang="en-US" smtClean="0"/>
              <a:t>‹#›</a:t>
            </a:fld>
            <a:endParaRPr kumimoji="1" lang="ja-JP" altLang="en-US"/>
          </a:p>
        </p:txBody>
      </p:sp>
    </p:spTree>
    <p:extLst>
      <p:ext uri="{BB962C8B-B14F-4D97-AF65-F5344CB8AC3E}">
        <p14:creationId xmlns:p14="http://schemas.microsoft.com/office/powerpoint/2010/main" val="14261919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927225" y="798513"/>
            <a:ext cx="2762250" cy="3994150"/>
          </a:xfrm>
        </p:spPr>
      </p:sp>
      <p:sp>
        <p:nvSpPr>
          <p:cNvPr id="3" name="ノート プレースホルダー 2"/>
          <p:cNvSpPr>
            <a:spLocks noGrp="1"/>
          </p:cNvSpPr>
          <p:nvPr>
            <p:ph type="body" idx="1"/>
          </p:nvPr>
        </p:nvSpPr>
        <p:spPr/>
        <p:txBody>
          <a:bodyPr/>
          <a:lstStyle/>
          <a:p>
            <a:pPr>
              <a:spcBef>
                <a:spcPts val="0"/>
              </a:spcBef>
            </a:pPr>
            <a:r>
              <a:rPr kumimoji="1" lang="en-US" altLang="ja-JP" dirty="0" smtClean="0">
                <a:latin typeface="Meiryo UI" panose="020B0604030504040204" pitchFamily="50" charset="-128"/>
                <a:ea typeface="Meiryo UI" panose="020B0604030504040204" pitchFamily="50" charset="-128"/>
              </a:rPr>
              <a:t>【</a:t>
            </a:r>
            <a:r>
              <a:rPr kumimoji="1" lang="ja-JP" altLang="en-US" dirty="0" smtClean="0">
                <a:latin typeface="Meiryo UI" panose="020B0604030504040204" pitchFamily="50" charset="-128"/>
                <a:ea typeface="Meiryo UI" panose="020B0604030504040204" pitchFamily="50" charset="-128"/>
              </a:rPr>
              <a:t>ご注意</a:t>
            </a:r>
            <a:r>
              <a:rPr kumimoji="1" lang="en-US" altLang="ja-JP" dirty="0" smtClean="0">
                <a:latin typeface="Meiryo UI" panose="020B0604030504040204" pitchFamily="50" charset="-128"/>
                <a:ea typeface="Meiryo UI" panose="020B0604030504040204" pitchFamily="50" charset="-128"/>
              </a:rPr>
              <a:t>】</a:t>
            </a:r>
          </a:p>
          <a:p>
            <a:pPr>
              <a:spcBef>
                <a:spcPts val="0"/>
              </a:spcBef>
            </a:pPr>
            <a:r>
              <a:rPr kumimoji="1" lang="ja-JP" altLang="en-US" dirty="0" smtClean="0">
                <a:latin typeface="Meiryo UI" panose="020B0604030504040204" pitchFamily="50" charset="-128"/>
                <a:ea typeface="Meiryo UI" panose="020B0604030504040204" pitchFamily="50" charset="-128"/>
              </a:rPr>
              <a:t>本スライドは、「平成</a:t>
            </a:r>
            <a:r>
              <a:rPr kumimoji="1" lang="en-US" altLang="ja-JP" dirty="0" smtClean="0">
                <a:latin typeface="Meiryo UI" panose="020B0604030504040204" pitchFamily="50" charset="-128"/>
                <a:ea typeface="Meiryo UI" panose="020B0604030504040204" pitchFamily="50" charset="-128"/>
              </a:rPr>
              <a:t>29</a:t>
            </a:r>
            <a:r>
              <a:rPr kumimoji="1" lang="ja-JP" altLang="en-US" dirty="0" smtClean="0">
                <a:latin typeface="Meiryo UI" panose="020B0604030504040204" pitchFamily="50" charset="-128"/>
                <a:ea typeface="Meiryo UI" panose="020B0604030504040204" pitchFamily="50" charset="-128"/>
              </a:rPr>
              <a:t>年度　老人保健事業推進費等補助金老人保健健康増進等事業地域包括ケア推進に向けた総合的な自治体職員研修・支援体制に関する調査研究」（㈱富士通総研）の成果品である研修資料の一部として作成されたものです。</a:t>
            </a:r>
          </a:p>
          <a:p>
            <a:pPr>
              <a:spcBef>
                <a:spcPts val="0"/>
              </a:spcBef>
            </a:pPr>
            <a:r>
              <a:rPr kumimoji="1" lang="ja-JP" altLang="en-US" dirty="0" smtClean="0">
                <a:latin typeface="Meiryo UI" panose="020B0604030504040204" pitchFamily="50" charset="-128"/>
                <a:ea typeface="Meiryo UI" panose="020B0604030504040204" pitchFamily="50" charset="-128"/>
              </a:rPr>
              <a:t>利用にあたっては、同報告書で示している研修プログラム・研修、本スライドのノート部分を参考にお使いください。</a:t>
            </a:r>
          </a:p>
          <a:p>
            <a:pPr>
              <a:spcBef>
                <a:spcPts val="0"/>
              </a:spcBef>
            </a:pPr>
            <a:endParaRPr kumimoji="1" lang="ja-JP" altLang="en-US" dirty="0" smtClean="0">
              <a:latin typeface="Meiryo UI" panose="020B0604030504040204" pitchFamily="50" charset="-128"/>
              <a:ea typeface="Meiryo UI" panose="020B0604030504040204" pitchFamily="50" charset="-128"/>
            </a:endParaRPr>
          </a:p>
          <a:p>
            <a:pPr>
              <a:spcBef>
                <a:spcPts val="0"/>
              </a:spcBef>
            </a:pPr>
            <a:r>
              <a:rPr kumimoji="1" lang="ja-JP" altLang="en-US" dirty="0" smtClean="0">
                <a:latin typeface="Meiryo UI" panose="020B0604030504040204" pitchFamily="50" charset="-128"/>
                <a:ea typeface="Meiryo UI" panose="020B0604030504040204" pitchFamily="50" charset="-128"/>
              </a:rPr>
              <a:t>報告書ＵＲＬ：</a:t>
            </a:r>
            <a:r>
              <a:rPr kumimoji="1" lang="en-US" altLang="ja-JP" dirty="0" smtClean="0">
                <a:latin typeface="Meiryo UI" panose="020B0604030504040204" pitchFamily="50" charset="-128"/>
                <a:ea typeface="Meiryo UI" panose="020B0604030504040204" pitchFamily="50" charset="-128"/>
              </a:rPr>
              <a:t>http://www.fujitsu.com/jp/group/fri/report/elderly-health/2017chiikihoukatsucare.html </a:t>
            </a:r>
          </a:p>
          <a:p>
            <a:pPr>
              <a:spcBef>
                <a:spcPts val="0"/>
              </a:spcBef>
            </a:pPr>
            <a:endParaRPr kumimoji="1" lang="en-US" altLang="ja-JP" dirty="0" smtClean="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10"/>
          </p:nvPr>
        </p:nvSpPr>
        <p:spPr/>
        <p:txBody>
          <a:bodyPr/>
          <a:lstStyle/>
          <a:p>
            <a:r>
              <a:rPr lang="en-US" altLang="ja-JP" smtClean="0">
                <a:solidFill>
                  <a:srgbClr val="000000"/>
                </a:solidFill>
              </a:rPr>
              <a:t>Copyright 2017 FUJITSU LIMITED</a:t>
            </a:r>
            <a:endParaRPr lang="en-US" altLang="ja-JP" dirty="0">
              <a:solidFill>
                <a:srgbClr val="000000"/>
              </a:solidFill>
            </a:endParaRPr>
          </a:p>
        </p:txBody>
      </p:sp>
      <p:sp>
        <p:nvSpPr>
          <p:cNvPr id="5" name="スライド番号プレースホルダー 4"/>
          <p:cNvSpPr>
            <a:spLocks noGrp="1"/>
          </p:cNvSpPr>
          <p:nvPr>
            <p:ph type="sldNum" sz="quarter" idx="11"/>
          </p:nvPr>
        </p:nvSpPr>
        <p:spPr/>
        <p:txBody>
          <a:bodyPr/>
          <a:lstStyle/>
          <a:p>
            <a:fld id="{05CC6113-37AD-4820-99A8-E5778F57E610}" type="slidenum">
              <a:rPr lang="en-US" altLang="ja-JP" smtClean="0">
                <a:solidFill>
                  <a:srgbClr val="000000"/>
                </a:solidFill>
              </a:rPr>
              <a:pPr/>
              <a:t>1</a:t>
            </a:fld>
            <a:endParaRPr lang="en-US" altLang="ja-JP" dirty="0">
              <a:solidFill>
                <a:srgbClr val="000000"/>
              </a:solidFill>
            </a:endParaRPr>
          </a:p>
        </p:txBody>
      </p:sp>
    </p:spTree>
    <p:extLst>
      <p:ext uri="{BB962C8B-B14F-4D97-AF65-F5344CB8AC3E}">
        <p14:creationId xmlns:p14="http://schemas.microsoft.com/office/powerpoint/2010/main" val="6686070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0" name="Picture 2" descr="A4横表紙グレー"/>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gray">
          <a:xfrm>
            <a:off x="262672" y="385233"/>
            <a:ext cx="6330461" cy="6393039"/>
          </a:xfrm>
          <a:prstGeom prst="rect">
            <a:avLst/>
          </a:prstGeom>
          <a:noFill/>
          <a:extLst>
            <a:ext uri="{909E8E84-426E-40DD-AFC4-6F175D3DCCD1}">
              <a14:hiddenFill xmlns:a14="http://schemas.microsoft.com/office/drawing/2010/main">
                <a:solidFill>
                  <a:srgbClr val="FFFFFF"/>
                </a:solidFill>
              </a14:hiddenFill>
            </a:ext>
          </a:extLst>
        </p:spPr>
      </p:pic>
      <p:grpSp>
        <p:nvGrpSpPr>
          <p:cNvPr id="41" name="Group 43"/>
          <p:cNvGrpSpPr>
            <a:grpSpLocks noChangeAspect="1"/>
          </p:cNvGrpSpPr>
          <p:nvPr userDrawn="1"/>
        </p:nvGrpSpPr>
        <p:grpSpPr bwMode="gray">
          <a:xfrm>
            <a:off x="5320446" y="655814"/>
            <a:ext cx="1140802" cy="1329972"/>
            <a:chOff x="4604" y="117"/>
            <a:chExt cx="1038" cy="580"/>
          </a:xfrm>
        </p:grpSpPr>
        <p:sp>
          <p:nvSpPr>
            <p:cNvPr id="42" name="AutoShape 44"/>
            <p:cNvSpPr>
              <a:spLocks noChangeAspect="1" noChangeArrowheads="1" noTextEdit="1"/>
            </p:cNvSpPr>
            <p:nvPr userDrawn="1"/>
          </p:nvSpPr>
          <p:spPr bwMode="gray">
            <a:xfrm>
              <a:off x="4604" y="117"/>
              <a:ext cx="1038" cy="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43" name="Freeform 45"/>
            <p:cNvSpPr>
              <a:spLocks/>
            </p:cNvSpPr>
            <p:nvPr userDrawn="1"/>
          </p:nvSpPr>
          <p:spPr bwMode="gray">
            <a:xfrm>
              <a:off x="5115" y="216"/>
              <a:ext cx="132" cy="102"/>
            </a:xfrm>
            <a:custGeom>
              <a:avLst/>
              <a:gdLst>
                <a:gd name="T0" fmla="*/ 961 w 2365"/>
                <a:gd name="T1" fmla="*/ 764 h 1825"/>
                <a:gd name="T2" fmla="*/ 599 w 2365"/>
                <a:gd name="T3" fmla="*/ 642 h 1825"/>
                <a:gd name="T4" fmla="*/ 1 w 2365"/>
                <a:gd name="T5" fmla="*/ 1235 h 1825"/>
                <a:gd name="T6" fmla="*/ 599 w 2365"/>
                <a:gd name="T7" fmla="*/ 1825 h 1825"/>
                <a:gd name="T8" fmla="*/ 1053 w 2365"/>
                <a:gd name="T9" fmla="*/ 1619 h 1825"/>
                <a:gd name="T10" fmla="*/ 1053 w 2365"/>
                <a:gd name="T11" fmla="*/ 1293 h 1825"/>
                <a:gd name="T12" fmla="*/ 771 w 2365"/>
                <a:gd name="T13" fmla="*/ 1568 h 1825"/>
                <a:gd name="T14" fmla="*/ 599 w 2365"/>
                <a:gd name="T15" fmla="*/ 1604 h 1825"/>
                <a:gd name="T16" fmla="*/ 225 w 2365"/>
                <a:gd name="T17" fmla="*/ 1235 h 1825"/>
                <a:gd name="T18" fmla="*/ 599 w 2365"/>
                <a:gd name="T19" fmla="*/ 863 h 1825"/>
                <a:gd name="T20" fmla="*/ 861 w 2365"/>
                <a:gd name="T21" fmla="*/ 972 h 1825"/>
                <a:gd name="T22" fmla="*/ 1093 w 2365"/>
                <a:gd name="T23" fmla="*/ 1239 h 1825"/>
                <a:gd name="T24" fmla="*/ 1630 w 2365"/>
                <a:gd name="T25" fmla="*/ 1473 h 1825"/>
                <a:gd name="T26" fmla="*/ 2365 w 2365"/>
                <a:gd name="T27" fmla="*/ 741 h 1825"/>
                <a:gd name="T28" fmla="*/ 1630 w 2365"/>
                <a:gd name="T29" fmla="*/ 0 h 1825"/>
                <a:gd name="T30" fmla="*/ 1053 w 2365"/>
                <a:gd name="T31" fmla="*/ 295 h 1825"/>
                <a:gd name="T32" fmla="*/ 1053 w 2365"/>
                <a:gd name="T33" fmla="*/ 735 h 1825"/>
                <a:gd name="T34" fmla="*/ 1630 w 2365"/>
                <a:gd name="T35" fmla="*/ 232 h 1825"/>
                <a:gd name="T36" fmla="*/ 2134 w 2365"/>
                <a:gd name="T37" fmla="*/ 741 h 1825"/>
                <a:gd name="T38" fmla="*/ 1630 w 2365"/>
                <a:gd name="T39" fmla="*/ 1245 h 1825"/>
                <a:gd name="T40" fmla="*/ 1303 w 2365"/>
                <a:gd name="T41" fmla="*/ 1125 h 1825"/>
                <a:gd name="T42" fmla="*/ 961 w 2365"/>
                <a:gd name="T43" fmla="*/ 764 h 18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365" h="1825">
                  <a:moveTo>
                    <a:pt x="961" y="764"/>
                  </a:moveTo>
                  <a:cubicBezTo>
                    <a:pt x="875" y="688"/>
                    <a:pt x="736" y="643"/>
                    <a:pt x="599" y="642"/>
                  </a:cubicBezTo>
                  <a:cubicBezTo>
                    <a:pt x="270" y="641"/>
                    <a:pt x="2" y="900"/>
                    <a:pt x="1" y="1235"/>
                  </a:cubicBezTo>
                  <a:cubicBezTo>
                    <a:pt x="0" y="1563"/>
                    <a:pt x="270" y="1824"/>
                    <a:pt x="599" y="1825"/>
                  </a:cubicBezTo>
                  <a:cubicBezTo>
                    <a:pt x="783" y="1825"/>
                    <a:pt x="943" y="1751"/>
                    <a:pt x="1053" y="1619"/>
                  </a:cubicBezTo>
                  <a:cubicBezTo>
                    <a:pt x="1053" y="1293"/>
                    <a:pt x="1053" y="1293"/>
                    <a:pt x="1053" y="1293"/>
                  </a:cubicBezTo>
                  <a:cubicBezTo>
                    <a:pt x="994" y="1394"/>
                    <a:pt x="877" y="1524"/>
                    <a:pt x="771" y="1568"/>
                  </a:cubicBezTo>
                  <a:cubicBezTo>
                    <a:pt x="717" y="1590"/>
                    <a:pt x="662" y="1604"/>
                    <a:pt x="599" y="1604"/>
                  </a:cubicBezTo>
                  <a:cubicBezTo>
                    <a:pt x="394" y="1604"/>
                    <a:pt x="225" y="1445"/>
                    <a:pt x="225" y="1235"/>
                  </a:cubicBezTo>
                  <a:cubicBezTo>
                    <a:pt x="225" y="1041"/>
                    <a:pt x="380" y="862"/>
                    <a:pt x="599" y="863"/>
                  </a:cubicBezTo>
                  <a:cubicBezTo>
                    <a:pt x="701" y="863"/>
                    <a:pt x="793" y="905"/>
                    <a:pt x="861" y="972"/>
                  </a:cubicBezTo>
                  <a:cubicBezTo>
                    <a:pt x="931" y="1040"/>
                    <a:pt x="1041" y="1183"/>
                    <a:pt x="1093" y="1239"/>
                  </a:cubicBezTo>
                  <a:cubicBezTo>
                    <a:pt x="1227" y="1383"/>
                    <a:pt x="1419" y="1473"/>
                    <a:pt x="1630" y="1473"/>
                  </a:cubicBezTo>
                  <a:cubicBezTo>
                    <a:pt x="2036" y="1474"/>
                    <a:pt x="2365" y="1146"/>
                    <a:pt x="2365" y="741"/>
                  </a:cubicBezTo>
                  <a:cubicBezTo>
                    <a:pt x="2365" y="336"/>
                    <a:pt x="2035" y="0"/>
                    <a:pt x="1630" y="0"/>
                  </a:cubicBezTo>
                  <a:cubicBezTo>
                    <a:pt x="1395" y="0"/>
                    <a:pt x="1187" y="122"/>
                    <a:pt x="1053" y="295"/>
                  </a:cubicBezTo>
                  <a:cubicBezTo>
                    <a:pt x="1053" y="735"/>
                    <a:pt x="1053" y="735"/>
                    <a:pt x="1053" y="735"/>
                  </a:cubicBezTo>
                  <a:cubicBezTo>
                    <a:pt x="1155" y="455"/>
                    <a:pt x="1340" y="232"/>
                    <a:pt x="1630" y="232"/>
                  </a:cubicBezTo>
                  <a:cubicBezTo>
                    <a:pt x="1909" y="232"/>
                    <a:pt x="2135" y="463"/>
                    <a:pt x="2134" y="741"/>
                  </a:cubicBezTo>
                  <a:cubicBezTo>
                    <a:pt x="2134" y="1020"/>
                    <a:pt x="1909" y="1246"/>
                    <a:pt x="1630" y="1245"/>
                  </a:cubicBezTo>
                  <a:cubicBezTo>
                    <a:pt x="1506" y="1244"/>
                    <a:pt x="1391" y="1199"/>
                    <a:pt x="1303" y="1125"/>
                  </a:cubicBezTo>
                  <a:cubicBezTo>
                    <a:pt x="1194" y="1040"/>
                    <a:pt x="1074" y="860"/>
                    <a:pt x="961" y="764"/>
                  </a:cubicBezTo>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44" name="Freeform 46"/>
            <p:cNvSpPr>
              <a:spLocks/>
            </p:cNvSpPr>
            <p:nvPr userDrawn="1"/>
          </p:nvSpPr>
          <p:spPr bwMode="gray">
            <a:xfrm>
              <a:off x="4899" y="327"/>
              <a:ext cx="91" cy="148"/>
            </a:xfrm>
            <a:custGeom>
              <a:avLst/>
              <a:gdLst>
                <a:gd name="T0" fmla="*/ 0 w 1624"/>
                <a:gd name="T1" fmla="*/ 0 h 2651"/>
                <a:gd name="T2" fmla="*/ 1624 w 1624"/>
                <a:gd name="T3" fmla="*/ 0 h 2651"/>
                <a:gd name="T4" fmla="*/ 1624 w 1624"/>
                <a:gd name="T5" fmla="*/ 452 h 2651"/>
                <a:gd name="T6" fmla="*/ 1365 w 1624"/>
                <a:gd name="T7" fmla="*/ 273 h 2651"/>
                <a:gd name="T8" fmla="*/ 613 w 1624"/>
                <a:gd name="T9" fmla="*/ 273 h 2651"/>
                <a:gd name="T10" fmla="*/ 613 w 1624"/>
                <a:gd name="T11" fmla="*/ 1053 h 2651"/>
                <a:gd name="T12" fmla="*/ 1428 w 1624"/>
                <a:gd name="T13" fmla="*/ 1053 h 2651"/>
                <a:gd name="T14" fmla="*/ 1428 w 1624"/>
                <a:gd name="T15" fmla="*/ 1467 h 2651"/>
                <a:gd name="T16" fmla="*/ 1205 w 1624"/>
                <a:gd name="T17" fmla="*/ 1335 h 2651"/>
                <a:gd name="T18" fmla="*/ 613 w 1624"/>
                <a:gd name="T19" fmla="*/ 1335 h 2651"/>
                <a:gd name="T20" fmla="*/ 613 w 1624"/>
                <a:gd name="T21" fmla="*/ 2401 h 2651"/>
                <a:gd name="T22" fmla="*/ 784 w 1624"/>
                <a:gd name="T23" fmla="*/ 2651 h 2651"/>
                <a:gd name="T24" fmla="*/ 11 w 1624"/>
                <a:gd name="T25" fmla="*/ 2651 h 2651"/>
                <a:gd name="T26" fmla="*/ 173 w 1624"/>
                <a:gd name="T27" fmla="*/ 2401 h 2651"/>
                <a:gd name="T28" fmla="*/ 173 w 1624"/>
                <a:gd name="T29" fmla="*/ 278 h 2651"/>
                <a:gd name="T30" fmla="*/ 0 w 1624"/>
                <a:gd name="T31" fmla="*/ 0 h 2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24" h="2651">
                  <a:moveTo>
                    <a:pt x="0" y="0"/>
                  </a:moveTo>
                  <a:cubicBezTo>
                    <a:pt x="1624" y="0"/>
                    <a:pt x="1624" y="0"/>
                    <a:pt x="1624" y="0"/>
                  </a:cubicBezTo>
                  <a:cubicBezTo>
                    <a:pt x="1624" y="452"/>
                    <a:pt x="1624" y="452"/>
                    <a:pt x="1624" y="452"/>
                  </a:cubicBezTo>
                  <a:cubicBezTo>
                    <a:pt x="1624" y="452"/>
                    <a:pt x="1540" y="274"/>
                    <a:pt x="1365" y="273"/>
                  </a:cubicBezTo>
                  <a:cubicBezTo>
                    <a:pt x="613" y="273"/>
                    <a:pt x="613" y="273"/>
                    <a:pt x="613" y="273"/>
                  </a:cubicBezTo>
                  <a:cubicBezTo>
                    <a:pt x="613" y="1053"/>
                    <a:pt x="613" y="1053"/>
                    <a:pt x="613" y="1053"/>
                  </a:cubicBezTo>
                  <a:cubicBezTo>
                    <a:pt x="1428" y="1053"/>
                    <a:pt x="1428" y="1053"/>
                    <a:pt x="1428" y="1053"/>
                  </a:cubicBezTo>
                  <a:cubicBezTo>
                    <a:pt x="1428" y="1467"/>
                    <a:pt x="1428" y="1467"/>
                    <a:pt x="1428" y="1467"/>
                  </a:cubicBezTo>
                  <a:cubicBezTo>
                    <a:pt x="1428" y="1467"/>
                    <a:pt x="1402" y="1335"/>
                    <a:pt x="1205" y="1335"/>
                  </a:cubicBezTo>
                  <a:cubicBezTo>
                    <a:pt x="613" y="1335"/>
                    <a:pt x="613" y="1335"/>
                    <a:pt x="613" y="1335"/>
                  </a:cubicBezTo>
                  <a:cubicBezTo>
                    <a:pt x="613" y="2401"/>
                    <a:pt x="613" y="2401"/>
                    <a:pt x="613" y="2401"/>
                  </a:cubicBezTo>
                  <a:cubicBezTo>
                    <a:pt x="613" y="2558"/>
                    <a:pt x="784" y="2651"/>
                    <a:pt x="784" y="2651"/>
                  </a:cubicBezTo>
                  <a:cubicBezTo>
                    <a:pt x="11" y="2651"/>
                    <a:pt x="11" y="2651"/>
                    <a:pt x="11" y="2651"/>
                  </a:cubicBezTo>
                  <a:cubicBezTo>
                    <a:pt x="11" y="2651"/>
                    <a:pt x="173" y="2569"/>
                    <a:pt x="173" y="2401"/>
                  </a:cubicBezTo>
                  <a:cubicBezTo>
                    <a:pt x="173" y="278"/>
                    <a:pt x="173" y="278"/>
                    <a:pt x="173" y="278"/>
                  </a:cubicBezTo>
                  <a:cubicBezTo>
                    <a:pt x="173" y="99"/>
                    <a:pt x="0" y="0"/>
                    <a:pt x="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45" name="Freeform 47"/>
            <p:cNvSpPr>
              <a:spLocks/>
            </p:cNvSpPr>
            <p:nvPr userDrawn="1"/>
          </p:nvSpPr>
          <p:spPr bwMode="gray">
            <a:xfrm>
              <a:off x="5114" y="327"/>
              <a:ext cx="60" cy="207"/>
            </a:xfrm>
            <a:custGeom>
              <a:avLst/>
              <a:gdLst>
                <a:gd name="T0" fmla="*/ 246 w 1072"/>
                <a:gd name="T1" fmla="*/ 0 h 3696"/>
                <a:gd name="T2" fmla="*/ 1072 w 1072"/>
                <a:gd name="T3" fmla="*/ 0 h 3696"/>
                <a:gd name="T4" fmla="*/ 887 w 1072"/>
                <a:gd name="T5" fmla="*/ 230 h 3696"/>
                <a:gd name="T6" fmla="*/ 887 w 1072"/>
                <a:gd name="T7" fmla="*/ 2717 h 3696"/>
                <a:gd name="T8" fmla="*/ 0 w 1072"/>
                <a:gd name="T9" fmla="*/ 3693 h 3696"/>
                <a:gd name="T10" fmla="*/ 423 w 1072"/>
                <a:gd name="T11" fmla="*/ 2717 h 3696"/>
                <a:gd name="T12" fmla="*/ 423 w 1072"/>
                <a:gd name="T13" fmla="*/ 230 h 3696"/>
                <a:gd name="T14" fmla="*/ 246 w 1072"/>
                <a:gd name="T15" fmla="*/ 0 h 36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72" h="3696">
                  <a:moveTo>
                    <a:pt x="246" y="0"/>
                  </a:moveTo>
                  <a:cubicBezTo>
                    <a:pt x="1072" y="0"/>
                    <a:pt x="1072" y="0"/>
                    <a:pt x="1072" y="0"/>
                  </a:cubicBezTo>
                  <a:cubicBezTo>
                    <a:pt x="1072" y="0"/>
                    <a:pt x="887" y="87"/>
                    <a:pt x="887" y="230"/>
                  </a:cubicBezTo>
                  <a:cubicBezTo>
                    <a:pt x="887" y="2717"/>
                    <a:pt x="887" y="2717"/>
                    <a:pt x="887" y="2717"/>
                  </a:cubicBezTo>
                  <a:cubicBezTo>
                    <a:pt x="887" y="3558"/>
                    <a:pt x="44" y="3696"/>
                    <a:pt x="0" y="3693"/>
                  </a:cubicBezTo>
                  <a:cubicBezTo>
                    <a:pt x="72" y="3647"/>
                    <a:pt x="422" y="3349"/>
                    <a:pt x="423" y="2717"/>
                  </a:cubicBezTo>
                  <a:cubicBezTo>
                    <a:pt x="423" y="230"/>
                    <a:pt x="423" y="230"/>
                    <a:pt x="423" y="230"/>
                  </a:cubicBezTo>
                  <a:cubicBezTo>
                    <a:pt x="424" y="96"/>
                    <a:pt x="246" y="0"/>
                    <a:pt x="246"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46" name="Freeform 48"/>
            <p:cNvSpPr>
              <a:spLocks/>
            </p:cNvSpPr>
            <p:nvPr userDrawn="1"/>
          </p:nvSpPr>
          <p:spPr bwMode="gray">
            <a:xfrm>
              <a:off x="5180" y="327"/>
              <a:ext cx="47" cy="148"/>
            </a:xfrm>
            <a:custGeom>
              <a:avLst/>
              <a:gdLst>
                <a:gd name="T0" fmla="*/ 0 w 828"/>
                <a:gd name="T1" fmla="*/ 0 h 2653"/>
                <a:gd name="T2" fmla="*/ 828 w 828"/>
                <a:gd name="T3" fmla="*/ 0 h 2653"/>
                <a:gd name="T4" fmla="*/ 645 w 828"/>
                <a:gd name="T5" fmla="*/ 235 h 2653"/>
                <a:gd name="T6" fmla="*/ 645 w 828"/>
                <a:gd name="T7" fmla="*/ 2401 h 2653"/>
                <a:gd name="T8" fmla="*/ 828 w 828"/>
                <a:gd name="T9" fmla="*/ 2653 h 2653"/>
                <a:gd name="T10" fmla="*/ 0 w 828"/>
                <a:gd name="T11" fmla="*/ 2653 h 2653"/>
                <a:gd name="T12" fmla="*/ 184 w 828"/>
                <a:gd name="T13" fmla="*/ 2401 h 2653"/>
                <a:gd name="T14" fmla="*/ 184 w 828"/>
                <a:gd name="T15" fmla="*/ 235 h 2653"/>
                <a:gd name="T16" fmla="*/ 0 w 828"/>
                <a:gd name="T17" fmla="*/ 0 h 2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8" h="2653">
                  <a:moveTo>
                    <a:pt x="0" y="0"/>
                  </a:moveTo>
                  <a:cubicBezTo>
                    <a:pt x="828" y="0"/>
                    <a:pt x="828" y="0"/>
                    <a:pt x="828" y="0"/>
                  </a:cubicBezTo>
                  <a:cubicBezTo>
                    <a:pt x="828" y="0"/>
                    <a:pt x="645" y="89"/>
                    <a:pt x="645" y="235"/>
                  </a:cubicBezTo>
                  <a:cubicBezTo>
                    <a:pt x="645" y="2401"/>
                    <a:pt x="645" y="2401"/>
                    <a:pt x="645" y="2401"/>
                  </a:cubicBezTo>
                  <a:cubicBezTo>
                    <a:pt x="645" y="2556"/>
                    <a:pt x="828" y="2653"/>
                    <a:pt x="828" y="2653"/>
                  </a:cubicBezTo>
                  <a:cubicBezTo>
                    <a:pt x="0" y="2653"/>
                    <a:pt x="0" y="2653"/>
                    <a:pt x="0" y="2653"/>
                  </a:cubicBezTo>
                  <a:cubicBezTo>
                    <a:pt x="0" y="2653"/>
                    <a:pt x="184" y="2557"/>
                    <a:pt x="184" y="2401"/>
                  </a:cubicBezTo>
                  <a:cubicBezTo>
                    <a:pt x="184" y="235"/>
                    <a:pt x="184" y="235"/>
                    <a:pt x="184" y="235"/>
                  </a:cubicBezTo>
                  <a:cubicBezTo>
                    <a:pt x="184" y="89"/>
                    <a:pt x="0" y="0"/>
                    <a:pt x="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47" name="Freeform 49"/>
            <p:cNvSpPr>
              <a:spLocks/>
            </p:cNvSpPr>
            <p:nvPr userDrawn="1"/>
          </p:nvSpPr>
          <p:spPr bwMode="gray">
            <a:xfrm>
              <a:off x="5227" y="327"/>
              <a:ext cx="111" cy="148"/>
            </a:xfrm>
            <a:custGeom>
              <a:avLst/>
              <a:gdLst>
                <a:gd name="T0" fmla="*/ 161 w 1984"/>
                <a:gd name="T1" fmla="*/ 0 h 2651"/>
                <a:gd name="T2" fmla="*/ 1984 w 1984"/>
                <a:gd name="T3" fmla="*/ 0 h 2651"/>
                <a:gd name="T4" fmla="*/ 1829 w 1984"/>
                <a:gd name="T5" fmla="*/ 482 h 2651"/>
                <a:gd name="T6" fmla="*/ 1607 w 1984"/>
                <a:gd name="T7" fmla="*/ 279 h 2651"/>
                <a:gd name="T8" fmla="*/ 1229 w 1984"/>
                <a:gd name="T9" fmla="*/ 279 h 2651"/>
                <a:gd name="T10" fmla="*/ 1229 w 1984"/>
                <a:gd name="T11" fmla="*/ 2401 h 2651"/>
                <a:gd name="T12" fmla="*/ 1407 w 1984"/>
                <a:gd name="T13" fmla="*/ 2651 h 2651"/>
                <a:gd name="T14" fmla="*/ 595 w 1984"/>
                <a:gd name="T15" fmla="*/ 2651 h 2651"/>
                <a:gd name="T16" fmla="*/ 771 w 1984"/>
                <a:gd name="T17" fmla="*/ 2401 h 2651"/>
                <a:gd name="T18" fmla="*/ 771 w 1984"/>
                <a:gd name="T19" fmla="*/ 279 h 2651"/>
                <a:gd name="T20" fmla="*/ 315 w 1984"/>
                <a:gd name="T21" fmla="*/ 279 h 2651"/>
                <a:gd name="T22" fmla="*/ 0 w 1984"/>
                <a:gd name="T23" fmla="*/ 522 h 2651"/>
                <a:gd name="T24" fmla="*/ 161 w 1984"/>
                <a:gd name="T25" fmla="*/ 0 h 2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84" h="2651">
                  <a:moveTo>
                    <a:pt x="161" y="0"/>
                  </a:moveTo>
                  <a:cubicBezTo>
                    <a:pt x="1984" y="0"/>
                    <a:pt x="1984" y="0"/>
                    <a:pt x="1984" y="0"/>
                  </a:cubicBezTo>
                  <a:cubicBezTo>
                    <a:pt x="1829" y="482"/>
                    <a:pt x="1829" y="482"/>
                    <a:pt x="1829" y="482"/>
                  </a:cubicBezTo>
                  <a:cubicBezTo>
                    <a:pt x="1829" y="482"/>
                    <a:pt x="1783" y="279"/>
                    <a:pt x="1607" y="279"/>
                  </a:cubicBezTo>
                  <a:cubicBezTo>
                    <a:pt x="1229" y="279"/>
                    <a:pt x="1229" y="279"/>
                    <a:pt x="1229" y="279"/>
                  </a:cubicBezTo>
                  <a:cubicBezTo>
                    <a:pt x="1229" y="2401"/>
                    <a:pt x="1229" y="2401"/>
                    <a:pt x="1229" y="2401"/>
                  </a:cubicBezTo>
                  <a:cubicBezTo>
                    <a:pt x="1229" y="2535"/>
                    <a:pt x="1407" y="2651"/>
                    <a:pt x="1407" y="2651"/>
                  </a:cubicBezTo>
                  <a:cubicBezTo>
                    <a:pt x="595" y="2651"/>
                    <a:pt x="595" y="2651"/>
                    <a:pt x="595" y="2651"/>
                  </a:cubicBezTo>
                  <a:cubicBezTo>
                    <a:pt x="595" y="2651"/>
                    <a:pt x="771" y="2547"/>
                    <a:pt x="771" y="2401"/>
                  </a:cubicBezTo>
                  <a:cubicBezTo>
                    <a:pt x="771" y="279"/>
                    <a:pt x="771" y="279"/>
                    <a:pt x="771" y="279"/>
                  </a:cubicBezTo>
                  <a:cubicBezTo>
                    <a:pt x="315" y="279"/>
                    <a:pt x="315" y="279"/>
                    <a:pt x="315" y="279"/>
                  </a:cubicBezTo>
                  <a:cubicBezTo>
                    <a:pt x="185" y="280"/>
                    <a:pt x="0" y="522"/>
                    <a:pt x="0" y="522"/>
                  </a:cubicBezTo>
                  <a:lnTo>
                    <a:pt x="161"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48" name="Freeform 50"/>
            <p:cNvSpPr>
              <a:spLocks/>
            </p:cNvSpPr>
            <p:nvPr userDrawn="1"/>
          </p:nvSpPr>
          <p:spPr bwMode="gray">
            <a:xfrm>
              <a:off x="5429" y="327"/>
              <a:ext cx="124" cy="151"/>
            </a:xfrm>
            <a:custGeom>
              <a:avLst/>
              <a:gdLst>
                <a:gd name="T0" fmla="*/ 1420 w 2219"/>
                <a:gd name="T1" fmla="*/ 0 h 2693"/>
                <a:gd name="T2" fmla="*/ 2219 w 2219"/>
                <a:gd name="T3" fmla="*/ 0 h 2693"/>
                <a:gd name="T4" fmla="*/ 2048 w 2219"/>
                <a:gd name="T5" fmla="*/ 234 h 2693"/>
                <a:gd name="T6" fmla="*/ 2048 w 2219"/>
                <a:gd name="T7" fmla="*/ 1840 h 2693"/>
                <a:gd name="T8" fmla="*/ 1131 w 2219"/>
                <a:gd name="T9" fmla="*/ 2693 h 2693"/>
                <a:gd name="T10" fmla="*/ 176 w 2219"/>
                <a:gd name="T11" fmla="*/ 1840 h 2693"/>
                <a:gd name="T12" fmla="*/ 176 w 2219"/>
                <a:gd name="T13" fmla="*/ 234 h 2693"/>
                <a:gd name="T14" fmla="*/ 0 w 2219"/>
                <a:gd name="T15" fmla="*/ 0 h 2693"/>
                <a:gd name="T16" fmla="*/ 821 w 2219"/>
                <a:gd name="T17" fmla="*/ 0 h 2693"/>
                <a:gd name="T18" fmla="*/ 638 w 2219"/>
                <a:gd name="T19" fmla="*/ 234 h 2693"/>
                <a:gd name="T20" fmla="*/ 638 w 2219"/>
                <a:gd name="T21" fmla="*/ 1840 h 2693"/>
                <a:gd name="T22" fmla="*/ 1131 w 2219"/>
                <a:gd name="T23" fmla="*/ 2406 h 2693"/>
                <a:gd name="T24" fmla="*/ 1601 w 2219"/>
                <a:gd name="T25" fmla="*/ 1840 h 2693"/>
                <a:gd name="T26" fmla="*/ 1601 w 2219"/>
                <a:gd name="T27" fmla="*/ 234 h 2693"/>
                <a:gd name="T28" fmla="*/ 1420 w 2219"/>
                <a:gd name="T29" fmla="*/ 0 h 26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19" h="2693">
                  <a:moveTo>
                    <a:pt x="1420" y="0"/>
                  </a:moveTo>
                  <a:cubicBezTo>
                    <a:pt x="2219" y="0"/>
                    <a:pt x="2219" y="0"/>
                    <a:pt x="2219" y="0"/>
                  </a:cubicBezTo>
                  <a:cubicBezTo>
                    <a:pt x="2219" y="0"/>
                    <a:pt x="2048" y="91"/>
                    <a:pt x="2048" y="234"/>
                  </a:cubicBezTo>
                  <a:cubicBezTo>
                    <a:pt x="2048" y="1840"/>
                    <a:pt x="2048" y="1840"/>
                    <a:pt x="2048" y="1840"/>
                  </a:cubicBezTo>
                  <a:cubicBezTo>
                    <a:pt x="2047" y="2492"/>
                    <a:pt x="1506" y="2693"/>
                    <a:pt x="1131" y="2693"/>
                  </a:cubicBezTo>
                  <a:cubicBezTo>
                    <a:pt x="759" y="2693"/>
                    <a:pt x="175" y="2490"/>
                    <a:pt x="176" y="1840"/>
                  </a:cubicBezTo>
                  <a:cubicBezTo>
                    <a:pt x="176" y="234"/>
                    <a:pt x="176" y="234"/>
                    <a:pt x="176" y="234"/>
                  </a:cubicBezTo>
                  <a:cubicBezTo>
                    <a:pt x="176" y="91"/>
                    <a:pt x="0" y="0"/>
                    <a:pt x="0" y="0"/>
                  </a:cubicBezTo>
                  <a:cubicBezTo>
                    <a:pt x="821" y="0"/>
                    <a:pt x="821" y="0"/>
                    <a:pt x="821" y="0"/>
                  </a:cubicBezTo>
                  <a:cubicBezTo>
                    <a:pt x="821" y="0"/>
                    <a:pt x="638" y="88"/>
                    <a:pt x="638" y="234"/>
                  </a:cubicBezTo>
                  <a:cubicBezTo>
                    <a:pt x="638" y="1840"/>
                    <a:pt x="638" y="1840"/>
                    <a:pt x="638" y="1840"/>
                  </a:cubicBezTo>
                  <a:cubicBezTo>
                    <a:pt x="638" y="2182"/>
                    <a:pt x="865" y="2406"/>
                    <a:pt x="1131" y="2406"/>
                  </a:cubicBezTo>
                  <a:cubicBezTo>
                    <a:pt x="1397" y="2406"/>
                    <a:pt x="1600" y="2173"/>
                    <a:pt x="1601" y="1840"/>
                  </a:cubicBezTo>
                  <a:cubicBezTo>
                    <a:pt x="1601" y="234"/>
                    <a:pt x="1601" y="234"/>
                    <a:pt x="1601" y="234"/>
                  </a:cubicBezTo>
                  <a:cubicBezTo>
                    <a:pt x="1601" y="91"/>
                    <a:pt x="1420" y="0"/>
                    <a:pt x="142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49" name="Freeform 51"/>
            <p:cNvSpPr>
              <a:spLocks/>
            </p:cNvSpPr>
            <p:nvPr userDrawn="1"/>
          </p:nvSpPr>
          <p:spPr bwMode="gray">
            <a:xfrm>
              <a:off x="4994" y="327"/>
              <a:ext cx="125" cy="151"/>
            </a:xfrm>
            <a:custGeom>
              <a:avLst/>
              <a:gdLst>
                <a:gd name="T0" fmla="*/ 1427 w 2240"/>
                <a:gd name="T1" fmla="*/ 0 h 2700"/>
                <a:gd name="T2" fmla="*/ 2240 w 2240"/>
                <a:gd name="T3" fmla="*/ 0 h 2700"/>
                <a:gd name="T4" fmla="*/ 2068 w 2240"/>
                <a:gd name="T5" fmla="*/ 237 h 2700"/>
                <a:gd name="T6" fmla="*/ 2067 w 2240"/>
                <a:gd name="T7" fmla="*/ 1838 h 2700"/>
                <a:gd name="T8" fmla="*/ 1122 w 2240"/>
                <a:gd name="T9" fmla="*/ 2700 h 2700"/>
                <a:gd name="T10" fmla="*/ 166 w 2240"/>
                <a:gd name="T11" fmla="*/ 1838 h 2700"/>
                <a:gd name="T12" fmla="*/ 166 w 2240"/>
                <a:gd name="T13" fmla="*/ 237 h 2700"/>
                <a:gd name="T14" fmla="*/ 0 w 2240"/>
                <a:gd name="T15" fmla="*/ 0 h 2700"/>
                <a:gd name="T16" fmla="*/ 821 w 2240"/>
                <a:gd name="T17" fmla="*/ 0 h 2700"/>
                <a:gd name="T18" fmla="*/ 631 w 2240"/>
                <a:gd name="T19" fmla="*/ 237 h 2700"/>
                <a:gd name="T20" fmla="*/ 630 w 2240"/>
                <a:gd name="T21" fmla="*/ 1838 h 2700"/>
                <a:gd name="T22" fmla="*/ 1122 w 2240"/>
                <a:gd name="T23" fmla="*/ 2413 h 2700"/>
                <a:gd name="T24" fmla="*/ 1602 w 2240"/>
                <a:gd name="T25" fmla="*/ 1838 h 2700"/>
                <a:gd name="T26" fmla="*/ 1603 w 2240"/>
                <a:gd name="T27" fmla="*/ 237 h 2700"/>
                <a:gd name="T28" fmla="*/ 1427 w 2240"/>
                <a:gd name="T29" fmla="*/ 0 h 2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40" h="2700">
                  <a:moveTo>
                    <a:pt x="1427" y="0"/>
                  </a:moveTo>
                  <a:cubicBezTo>
                    <a:pt x="2240" y="0"/>
                    <a:pt x="2240" y="0"/>
                    <a:pt x="2240" y="0"/>
                  </a:cubicBezTo>
                  <a:cubicBezTo>
                    <a:pt x="2240" y="0"/>
                    <a:pt x="2068" y="95"/>
                    <a:pt x="2068" y="237"/>
                  </a:cubicBezTo>
                  <a:cubicBezTo>
                    <a:pt x="2068" y="238"/>
                    <a:pt x="2067" y="1838"/>
                    <a:pt x="2067" y="1838"/>
                  </a:cubicBezTo>
                  <a:cubicBezTo>
                    <a:pt x="2067" y="2494"/>
                    <a:pt x="1501" y="2700"/>
                    <a:pt x="1122" y="2700"/>
                  </a:cubicBezTo>
                  <a:cubicBezTo>
                    <a:pt x="750" y="2700"/>
                    <a:pt x="166" y="2491"/>
                    <a:pt x="166" y="1838"/>
                  </a:cubicBezTo>
                  <a:cubicBezTo>
                    <a:pt x="166" y="237"/>
                    <a:pt x="166" y="237"/>
                    <a:pt x="166" y="237"/>
                  </a:cubicBezTo>
                  <a:cubicBezTo>
                    <a:pt x="166" y="94"/>
                    <a:pt x="0" y="0"/>
                    <a:pt x="0" y="0"/>
                  </a:cubicBezTo>
                  <a:cubicBezTo>
                    <a:pt x="821" y="0"/>
                    <a:pt x="821" y="0"/>
                    <a:pt x="821" y="0"/>
                  </a:cubicBezTo>
                  <a:cubicBezTo>
                    <a:pt x="821" y="0"/>
                    <a:pt x="631" y="94"/>
                    <a:pt x="631" y="237"/>
                  </a:cubicBezTo>
                  <a:cubicBezTo>
                    <a:pt x="630" y="1838"/>
                    <a:pt x="630" y="1838"/>
                    <a:pt x="630" y="1838"/>
                  </a:cubicBezTo>
                  <a:cubicBezTo>
                    <a:pt x="630" y="2178"/>
                    <a:pt x="856" y="2412"/>
                    <a:pt x="1122" y="2413"/>
                  </a:cubicBezTo>
                  <a:cubicBezTo>
                    <a:pt x="1388" y="2414"/>
                    <a:pt x="1602" y="2174"/>
                    <a:pt x="1602" y="1838"/>
                  </a:cubicBezTo>
                  <a:cubicBezTo>
                    <a:pt x="1603" y="237"/>
                    <a:pt x="1603" y="237"/>
                    <a:pt x="1603" y="237"/>
                  </a:cubicBezTo>
                  <a:cubicBezTo>
                    <a:pt x="1603" y="94"/>
                    <a:pt x="1427" y="0"/>
                    <a:pt x="1427"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50" name="Freeform 52"/>
            <p:cNvSpPr>
              <a:spLocks/>
            </p:cNvSpPr>
            <p:nvPr userDrawn="1"/>
          </p:nvSpPr>
          <p:spPr bwMode="gray">
            <a:xfrm>
              <a:off x="5333" y="324"/>
              <a:ext cx="95" cy="154"/>
            </a:xfrm>
            <a:custGeom>
              <a:avLst/>
              <a:gdLst>
                <a:gd name="T0" fmla="*/ 1467 w 1707"/>
                <a:gd name="T1" fmla="*/ 479 h 2755"/>
                <a:gd name="T2" fmla="*/ 1019 w 1707"/>
                <a:gd name="T3" fmla="*/ 276 h 2755"/>
                <a:gd name="T4" fmla="*/ 504 w 1707"/>
                <a:gd name="T5" fmla="*/ 677 h 2755"/>
                <a:gd name="T6" fmla="*/ 995 w 1707"/>
                <a:gd name="T7" fmla="*/ 1174 h 2755"/>
                <a:gd name="T8" fmla="*/ 1705 w 1707"/>
                <a:gd name="T9" fmla="*/ 1974 h 2755"/>
                <a:gd name="T10" fmla="*/ 651 w 1707"/>
                <a:gd name="T11" fmla="*/ 2755 h 2755"/>
                <a:gd name="T12" fmla="*/ 155 w 1707"/>
                <a:gd name="T13" fmla="*/ 2686 h 2755"/>
                <a:gd name="T14" fmla="*/ 0 w 1707"/>
                <a:gd name="T15" fmla="*/ 2177 h 2755"/>
                <a:gd name="T16" fmla="*/ 658 w 1707"/>
                <a:gd name="T17" fmla="*/ 2466 h 2755"/>
                <a:gd name="T18" fmla="*/ 1252 w 1707"/>
                <a:gd name="T19" fmla="*/ 2030 h 2755"/>
                <a:gd name="T20" fmla="*/ 46 w 1707"/>
                <a:gd name="T21" fmla="*/ 731 h 2755"/>
                <a:gd name="T22" fmla="*/ 973 w 1707"/>
                <a:gd name="T23" fmla="*/ 0 h 2755"/>
                <a:gd name="T24" fmla="*/ 1467 w 1707"/>
                <a:gd name="T25" fmla="*/ 69 h 2755"/>
                <a:gd name="T26" fmla="*/ 1467 w 1707"/>
                <a:gd name="T27" fmla="*/ 479 h 2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07" h="2755">
                  <a:moveTo>
                    <a:pt x="1467" y="479"/>
                  </a:moveTo>
                  <a:cubicBezTo>
                    <a:pt x="1467" y="479"/>
                    <a:pt x="1352" y="277"/>
                    <a:pt x="1019" y="276"/>
                  </a:cubicBezTo>
                  <a:cubicBezTo>
                    <a:pt x="686" y="275"/>
                    <a:pt x="505" y="450"/>
                    <a:pt x="504" y="677"/>
                  </a:cubicBezTo>
                  <a:cubicBezTo>
                    <a:pt x="503" y="934"/>
                    <a:pt x="696" y="1031"/>
                    <a:pt x="995" y="1174"/>
                  </a:cubicBezTo>
                  <a:cubicBezTo>
                    <a:pt x="1279" y="1311"/>
                    <a:pt x="1707" y="1499"/>
                    <a:pt x="1705" y="1974"/>
                  </a:cubicBezTo>
                  <a:cubicBezTo>
                    <a:pt x="1704" y="2399"/>
                    <a:pt x="1327" y="2755"/>
                    <a:pt x="651" y="2755"/>
                  </a:cubicBezTo>
                  <a:cubicBezTo>
                    <a:pt x="442" y="2754"/>
                    <a:pt x="155" y="2686"/>
                    <a:pt x="155" y="2686"/>
                  </a:cubicBezTo>
                  <a:cubicBezTo>
                    <a:pt x="0" y="2177"/>
                    <a:pt x="0" y="2177"/>
                    <a:pt x="0" y="2177"/>
                  </a:cubicBezTo>
                  <a:cubicBezTo>
                    <a:pt x="143" y="2316"/>
                    <a:pt x="397" y="2466"/>
                    <a:pt x="658" y="2466"/>
                  </a:cubicBezTo>
                  <a:cubicBezTo>
                    <a:pt x="929" y="2466"/>
                    <a:pt x="1252" y="2298"/>
                    <a:pt x="1252" y="2030"/>
                  </a:cubicBezTo>
                  <a:cubicBezTo>
                    <a:pt x="1252" y="1512"/>
                    <a:pt x="46" y="1598"/>
                    <a:pt x="46" y="731"/>
                  </a:cubicBezTo>
                  <a:cubicBezTo>
                    <a:pt x="46" y="433"/>
                    <a:pt x="254" y="0"/>
                    <a:pt x="973" y="0"/>
                  </a:cubicBezTo>
                  <a:cubicBezTo>
                    <a:pt x="1207" y="0"/>
                    <a:pt x="1467" y="69"/>
                    <a:pt x="1467" y="69"/>
                  </a:cubicBezTo>
                  <a:lnTo>
                    <a:pt x="1467" y="479"/>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51" name="Freeform 53"/>
            <p:cNvSpPr>
              <a:spLocks/>
            </p:cNvSpPr>
            <p:nvPr userDrawn="1"/>
          </p:nvSpPr>
          <p:spPr bwMode="gray">
            <a:xfrm>
              <a:off x="4655" y="604"/>
              <a:ext cx="26" cy="43"/>
            </a:xfrm>
            <a:custGeom>
              <a:avLst/>
              <a:gdLst>
                <a:gd name="T0" fmla="*/ 0 w 463"/>
                <a:gd name="T1" fmla="*/ 731 h 762"/>
                <a:gd name="T2" fmla="*/ 0 w 463"/>
                <a:gd name="T3" fmla="*/ 643 h 762"/>
                <a:gd name="T4" fmla="*/ 177 w 463"/>
                <a:gd name="T5" fmla="*/ 684 h 762"/>
                <a:gd name="T6" fmla="*/ 355 w 463"/>
                <a:gd name="T7" fmla="*/ 568 h 762"/>
                <a:gd name="T8" fmla="*/ 325 w 463"/>
                <a:gd name="T9" fmla="*/ 493 h 762"/>
                <a:gd name="T10" fmla="*/ 271 w 463"/>
                <a:gd name="T11" fmla="*/ 452 h 762"/>
                <a:gd name="T12" fmla="*/ 203 w 463"/>
                <a:gd name="T13" fmla="*/ 417 h 762"/>
                <a:gd name="T14" fmla="*/ 62 w 463"/>
                <a:gd name="T15" fmla="*/ 323 h 762"/>
                <a:gd name="T16" fmla="*/ 12 w 463"/>
                <a:gd name="T17" fmla="*/ 190 h 762"/>
                <a:gd name="T18" fmla="*/ 90 w 463"/>
                <a:gd name="T19" fmla="*/ 41 h 762"/>
                <a:gd name="T20" fmla="*/ 257 w 463"/>
                <a:gd name="T21" fmla="*/ 0 h 762"/>
                <a:gd name="T22" fmla="*/ 411 w 463"/>
                <a:gd name="T23" fmla="*/ 24 h 762"/>
                <a:gd name="T24" fmla="*/ 411 w 463"/>
                <a:gd name="T25" fmla="*/ 106 h 762"/>
                <a:gd name="T26" fmla="*/ 262 w 463"/>
                <a:gd name="T27" fmla="*/ 74 h 762"/>
                <a:gd name="T28" fmla="*/ 162 w 463"/>
                <a:gd name="T29" fmla="*/ 98 h 762"/>
                <a:gd name="T30" fmla="*/ 120 w 463"/>
                <a:gd name="T31" fmla="*/ 178 h 762"/>
                <a:gd name="T32" fmla="*/ 149 w 463"/>
                <a:gd name="T33" fmla="*/ 253 h 762"/>
                <a:gd name="T34" fmla="*/ 273 w 463"/>
                <a:gd name="T35" fmla="*/ 331 h 762"/>
                <a:gd name="T36" fmla="*/ 374 w 463"/>
                <a:gd name="T37" fmla="*/ 388 h 762"/>
                <a:gd name="T38" fmla="*/ 444 w 463"/>
                <a:gd name="T39" fmla="*/ 465 h 762"/>
                <a:gd name="T40" fmla="*/ 463 w 463"/>
                <a:gd name="T41" fmla="*/ 556 h 762"/>
                <a:gd name="T42" fmla="*/ 184 w 463"/>
                <a:gd name="T43" fmla="*/ 762 h 762"/>
                <a:gd name="T44" fmla="*/ 0 w 463"/>
                <a:gd name="T45" fmla="*/ 731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63" h="762">
                  <a:moveTo>
                    <a:pt x="0" y="731"/>
                  </a:moveTo>
                  <a:cubicBezTo>
                    <a:pt x="0" y="643"/>
                    <a:pt x="0" y="643"/>
                    <a:pt x="0" y="643"/>
                  </a:cubicBezTo>
                  <a:cubicBezTo>
                    <a:pt x="48" y="670"/>
                    <a:pt x="107" y="684"/>
                    <a:pt x="177" y="684"/>
                  </a:cubicBezTo>
                  <a:cubicBezTo>
                    <a:pt x="296" y="684"/>
                    <a:pt x="355" y="645"/>
                    <a:pt x="355" y="568"/>
                  </a:cubicBezTo>
                  <a:cubicBezTo>
                    <a:pt x="355" y="538"/>
                    <a:pt x="345" y="513"/>
                    <a:pt x="325" y="493"/>
                  </a:cubicBezTo>
                  <a:cubicBezTo>
                    <a:pt x="309" y="477"/>
                    <a:pt x="291" y="463"/>
                    <a:pt x="271" y="452"/>
                  </a:cubicBezTo>
                  <a:cubicBezTo>
                    <a:pt x="253" y="442"/>
                    <a:pt x="231" y="431"/>
                    <a:pt x="203" y="417"/>
                  </a:cubicBezTo>
                  <a:cubicBezTo>
                    <a:pt x="135" y="384"/>
                    <a:pt x="89" y="352"/>
                    <a:pt x="62" y="323"/>
                  </a:cubicBezTo>
                  <a:cubicBezTo>
                    <a:pt x="29" y="286"/>
                    <a:pt x="12" y="242"/>
                    <a:pt x="12" y="190"/>
                  </a:cubicBezTo>
                  <a:cubicBezTo>
                    <a:pt x="12" y="124"/>
                    <a:pt x="38" y="74"/>
                    <a:pt x="90" y="41"/>
                  </a:cubicBezTo>
                  <a:cubicBezTo>
                    <a:pt x="134" y="13"/>
                    <a:pt x="189" y="0"/>
                    <a:pt x="257" y="0"/>
                  </a:cubicBezTo>
                  <a:cubicBezTo>
                    <a:pt x="304" y="0"/>
                    <a:pt x="355" y="8"/>
                    <a:pt x="411" y="24"/>
                  </a:cubicBezTo>
                  <a:cubicBezTo>
                    <a:pt x="411" y="106"/>
                    <a:pt x="411" y="106"/>
                    <a:pt x="411" y="106"/>
                  </a:cubicBezTo>
                  <a:cubicBezTo>
                    <a:pt x="364" y="85"/>
                    <a:pt x="314" y="74"/>
                    <a:pt x="262" y="74"/>
                  </a:cubicBezTo>
                  <a:cubicBezTo>
                    <a:pt x="222" y="74"/>
                    <a:pt x="188" y="82"/>
                    <a:pt x="162" y="98"/>
                  </a:cubicBezTo>
                  <a:cubicBezTo>
                    <a:pt x="134" y="115"/>
                    <a:pt x="120" y="141"/>
                    <a:pt x="120" y="178"/>
                  </a:cubicBezTo>
                  <a:cubicBezTo>
                    <a:pt x="120" y="209"/>
                    <a:pt x="130" y="234"/>
                    <a:pt x="149" y="253"/>
                  </a:cubicBezTo>
                  <a:cubicBezTo>
                    <a:pt x="168" y="273"/>
                    <a:pt x="209" y="298"/>
                    <a:pt x="273" y="331"/>
                  </a:cubicBezTo>
                  <a:cubicBezTo>
                    <a:pt x="324" y="356"/>
                    <a:pt x="357" y="375"/>
                    <a:pt x="374" y="388"/>
                  </a:cubicBezTo>
                  <a:cubicBezTo>
                    <a:pt x="407" y="412"/>
                    <a:pt x="430" y="437"/>
                    <a:pt x="444" y="465"/>
                  </a:cubicBezTo>
                  <a:cubicBezTo>
                    <a:pt x="457" y="490"/>
                    <a:pt x="463" y="520"/>
                    <a:pt x="463" y="556"/>
                  </a:cubicBezTo>
                  <a:cubicBezTo>
                    <a:pt x="463" y="693"/>
                    <a:pt x="370" y="762"/>
                    <a:pt x="184" y="762"/>
                  </a:cubicBezTo>
                  <a:cubicBezTo>
                    <a:pt x="109" y="762"/>
                    <a:pt x="48" y="752"/>
                    <a:pt x="0" y="73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52" name="Freeform 54"/>
            <p:cNvSpPr>
              <a:spLocks/>
            </p:cNvSpPr>
            <p:nvPr userDrawn="1"/>
          </p:nvSpPr>
          <p:spPr bwMode="gray">
            <a:xfrm>
              <a:off x="4691" y="585"/>
              <a:ext cx="30" cy="61"/>
            </a:xfrm>
            <a:custGeom>
              <a:avLst/>
              <a:gdLst>
                <a:gd name="T0" fmla="*/ 0 w 548"/>
                <a:gd name="T1" fmla="*/ 1087 h 1087"/>
                <a:gd name="T2" fmla="*/ 0 w 548"/>
                <a:gd name="T3" fmla="*/ 0 h 1087"/>
                <a:gd name="T4" fmla="*/ 124 w 548"/>
                <a:gd name="T5" fmla="*/ 0 h 1087"/>
                <a:gd name="T6" fmla="*/ 124 w 548"/>
                <a:gd name="T7" fmla="*/ 382 h 1087"/>
                <a:gd name="T8" fmla="*/ 306 w 548"/>
                <a:gd name="T9" fmla="*/ 345 h 1087"/>
                <a:gd name="T10" fmla="*/ 526 w 548"/>
                <a:gd name="T11" fmla="*/ 458 h 1087"/>
                <a:gd name="T12" fmla="*/ 548 w 548"/>
                <a:gd name="T13" fmla="*/ 644 h 1087"/>
                <a:gd name="T14" fmla="*/ 548 w 548"/>
                <a:gd name="T15" fmla="*/ 1087 h 1087"/>
                <a:gd name="T16" fmla="*/ 425 w 548"/>
                <a:gd name="T17" fmla="*/ 1087 h 1087"/>
                <a:gd name="T18" fmla="*/ 425 w 548"/>
                <a:gd name="T19" fmla="*/ 624 h 1087"/>
                <a:gd name="T20" fmla="*/ 403 w 548"/>
                <a:gd name="T21" fmla="*/ 477 h 1087"/>
                <a:gd name="T22" fmla="*/ 294 w 548"/>
                <a:gd name="T23" fmla="*/ 419 h 1087"/>
                <a:gd name="T24" fmla="*/ 124 w 548"/>
                <a:gd name="T25" fmla="*/ 463 h 1087"/>
                <a:gd name="T26" fmla="*/ 124 w 548"/>
                <a:gd name="T27" fmla="*/ 1087 h 1087"/>
                <a:gd name="T28" fmla="*/ 0 w 548"/>
                <a:gd name="T29" fmla="*/ 1087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48" h="1087">
                  <a:moveTo>
                    <a:pt x="0" y="1087"/>
                  </a:moveTo>
                  <a:cubicBezTo>
                    <a:pt x="0" y="0"/>
                    <a:pt x="0" y="0"/>
                    <a:pt x="0" y="0"/>
                  </a:cubicBezTo>
                  <a:cubicBezTo>
                    <a:pt x="124" y="0"/>
                    <a:pt x="124" y="0"/>
                    <a:pt x="124" y="0"/>
                  </a:cubicBezTo>
                  <a:cubicBezTo>
                    <a:pt x="124" y="382"/>
                    <a:pt x="124" y="382"/>
                    <a:pt x="124" y="382"/>
                  </a:cubicBezTo>
                  <a:cubicBezTo>
                    <a:pt x="188" y="357"/>
                    <a:pt x="249" y="345"/>
                    <a:pt x="306" y="345"/>
                  </a:cubicBezTo>
                  <a:cubicBezTo>
                    <a:pt x="420" y="345"/>
                    <a:pt x="493" y="382"/>
                    <a:pt x="526" y="458"/>
                  </a:cubicBezTo>
                  <a:cubicBezTo>
                    <a:pt x="541" y="492"/>
                    <a:pt x="548" y="554"/>
                    <a:pt x="548" y="644"/>
                  </a:cubicBezTo>
                  <a:cubicBezTo>
                    <a:pt x="548" y="1087"/>
                    <a:pt x="548" y="1087"/>
                    <a:pt x="548" y="1087"/>
                  </a:cubicBezTo>
                  <a:cubicBezTo>
                    <a:pt x="425" y="1087"/>
                    <a:pt x="425" y="1087"/>
                    <a:pt x="425" y="1087"/>
                  </a:cubicBezTo>
                  <a:cubicBezTo>
                    <a:pt x="425" y="624"/>
                    <a:pt x="425" y="624"/>
                    <a:pt x="425" y="624"/>
                  </a:cubicBezTo>
                  <a:cubicBezTo>
                    <a:pt x="425" y="555"/>
                    <a:pt x="418" y="506"/>
                    <a:pt x="403" y="477"/>
                  </a:cubicBezTo>
                  <a:cubicBezTo>
                    <a:pt x="384" y="439"/>
                    <a:pt x="347" y="419"/>
                    <a:pt x="294" y="419"/>
                  </a:cubicBezTo>
                  <a:cubicBezTo>
                    <a:pt x="245" y="419"/>
                    <a:pt x="189" y="434"/>
                    <a:pt x="124" y="463"/>
                  </a:cubicBezTo>
                  <a:cubicBezTo>
                    <a:pt x="124" y="1087"/>
                    <a:pt x="124" y="1087"/>
                    <a:pt x="124" y="1087"/>
                  </a:cubicBezTo>
                  <a:lnTo>
                    <a:pt x="0" y="10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53" name="Freeform 55"/>
            <p:cNvSpPr>
              <a:spLocks noEditPoints="1"/>
            </p:cNvSpPr>
            <p:nvPr userDrawn="1"/>
          </p:nvSpPr>
          <p:spPr bwMode="gray">
            <a:xfrm>
              <a:off x="4730" y="604"/>
              <a:ext cx="32" cy="43"/>
            </a:xfrm>
            <a:custGeom>
              <a:avLst/>
              <a:gdLst>
                <a:gd name="T0" fmla="*/ 437 w 561"/>
                <a:gd name="T1" fmla="*/ 286 h 762"/>
                <a:gd name="T2" fmla="*/ 437 w 561"/>
                <a:gd name="T3" fmla="*/ 248 h 762"/>
                <a:gd name="T4" fmla="*/ 415 w 561"/>
                <a:gd name="T5" fmla="*/ 138 h 762"/>
                <a:gd name="T6" fmla="*/ 271 w 561"/>
                <a:gd name="T7" fmla="*/ 77 h 762"/>
                <a:gd name="T8" fmla="*/ 70 w 561"/>
                <a:gd name="T9" fmla="*/ 118 h 762"/>
                <a:gd name="T10" fmla="*/ 70 w 561"/>
                <a:gd name="T11" fmla="*/ 31 h 762"/>
                <a:gd name="T12" fmla="*/ 284 w 561"/>
                <a:gd name="T13" fmla="*/ 0 h 762"/>
                <a:gd name="T14" fmla="*/ 516 w 561"/>
                <a:gd name="T15" fmla="*/ 76 h 762"/>
                <a:gd name="T16" fmla="*/ 558 w 561"/>
                <a:gd name="T17" fmla="*/ 200 h 762"/>
                <a:gd name="T18" fmla="*/ 561 w 561"/>
                <a:gd name="T19" fmla="*/ 290 h 762"/>
                <a:gd name="T20" fmla="*/ 561 w 561"/>
                <a:gd name="T21" fmla="*/ 727 h 762"/>
                <a:gd name="T22" fmla="*/ 293 w 561"/>
                <a:gd name="T23" fmla="*/ 762 h 762"/>
                <a:gd name="T24" fmla="*/ 83 w 561"/>
                <a:gd name="T25" fmla="*/ 720 h 762"/>
                <a:gd name="T26" fmla="*/ 0 w 561"/>
                <a:gd name="T27" fmla="*/ 558 h 762"/>
                <a:gd name="T28" fmla="*/ 96 w 561"/>
                <a:gd name="T29" fmla="*/ 363 h 762"/>
                <a:gd name="T30" fmla="*/ 336 w 561"/>
                <a:gd name="T31" fmla="*/ 297 h 762"/>
                <a:gd name="T32" fmla="*/ 437 w 561"/>
                <a:gd name="T33" fmla="*/ 286 h 762"/>
                <a:gd name="T34" fmla="*/ 437 w 561"/>
                <a:gd name="T35" fmla="*/ 356 h 762"/>
                <a:gd name="T36" fmla="*/ 267 w 561"/>
                <a:gd name="T37" fmla="*/ 382 h 762"/>
                <a:gd name="T38" fmla="*/ 127 w 561"/>
                <a:gd name="T39" fmla="*/ 545 h 762"/>
                <a:gd name="T40" fmla="*/ 168 w 561"/>
                <a:gd name="T41" fmla="*/ 650 h 762"/>
                <a:gd name="T42" fmla="*/ 312 w 561"/>
                <a:gd name="T43" fmla="*/ 687 h 762"/>
                <a:gd name="T44" fmla="*/ 437 w 561"/>
                <a:gd name="T45" fmla="*/ 670 h 762"/>
                <a:gd name="T46" fmla="*/ 437 w 561"/>
                <a:gd name="T47" fmla="*/ 356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61" h="762">
                  <a:moveTo>
                    <a:pt x="437" y="286"/>
                  </a:moveTo>
                  <a:cubicBezTo>
                    <a:pt x="437" y="248"/>
                    <a:pt x="437" y="248"/>
                    <a:pt x="437" y="248"/>
                  </a:cubicBezTo>
                  <a:cubicBezTo>
                    <a:pt x="437" y="200"/>
                    <a:pt x="430" y="164"/>
                    <a:pt x="415" y="138"/>
                  </a:cubicBezTo>
                  <a:cubicBezTo>
                    <a:pt x="392" y="97"/>
                    <a:pt x="344" y="77"/>
                    <a:pt x="271" y="77"/>
                  </a:cubicBezTo>
                  <a:cubicBezTo>
                    <a:pt x="206" y="77"/>
                    <a:pt x="139" y="91"/>
                    <a:pt x="70" y="118"/>
                  </a:cubicBezTo>
                  <a:cubicBezTo>
                    <a:pt x="70" y="31"/>
                    <a:pt x="70" y="31"/>
                    <a:pt x="70" y="31"/>
                  </a:cubicBezTo>
                  <a:cubicBezTo>
                    <a:pt x="139" y="10"/>
                    <a:pt x="210" y="0"/>
                    <a:pt x="284" y="0"/>
                  </a:cubicBezTo>
                  <a:cubicBezTo>
                    <a:pt x="397" y="0"/>
                    <a:pt x="474" y="25"/>
                    <a:pt x="516" y="76"/>
                  </a:cubicBezTo>
                  <a:cubicBezTo>
                    <a:pt x="539" y="104"/>
                    <a:pt x="553" y="145"/>
                    <a:pt x="558" y="200"/>
                  </a:cubicBezTo>
                  <a:cubicBezTo>
                    <a:pt x="560" y="220"/>
                    <a:pt x="561" y="250"/>
                    <a:pt x="561" y="290"/>
                  </a:cubicBezTo>
                  <a:cubicBezTo>
                    <a:pt x="561" y="727"/>
                    <a:pt x="561" y="727"/>
                    <a:pt x="561" y="727"/>
                  </a:cubicBezTo>
                  <a:cubicBezTo>
                    <a:pt x="477" y="750"/>
                    <a:pt x="387" y="762"/>
                    <a:pt x="293" y="762"/>
                  </a:cubicBezTo>
                  <a:cubicBezTo>
                    <a:pt x="203" y="762"/>
                    <a:pt x="133" y="748"/>
                    <a:pt x="83" y="720"/>
                  </a:cubicBezTo>
                  <a:cubicBezTo>
                    <a:pt x="28" y="689"/>
                    <a:pt x="0" y="635"/>
                    <a:pt x="0" y="558"/>
                  </a:cubicBezTo>
                  <a:cubicBezTo>
                    <a:pt x="0" y="470"/>
                    <a:pt x="32" y="405"/>
                    <a:pt x="96" y="363"/>
                  </a:cubicBezTo>
                  <a:cubicBezTo>
                    <a:pt x="143" y="332"/>
                    <a:pt x="223" y="310"/>
                    <a:pt x="336" y="297"/>
                  </a:cubicBezTo>
                  <a:cubicBezTo>
                    <a:pt x="357" y="294"/>
                    <a:pt x="391" y="291"/>
                    <a:pt x="437" y="286"/>
                  </a:cubicBezTo>
                  <a:close/>
                  <a:moveTo>
                    <a:pt x="437" y="356"/>
                  </a:moveTo>
                  <a:cubicBezTo>
                    <a:pt x="362" y="363"/>
                    <a:pt x="305" y="372"/>
                    <a:pt x="267" y="382"/>
                  </a:cubicBezTo>
                  <a:cubicBezTo>
                    <a:pt x="173" y="405"/>
                    <a:pt x="127" y="460"/>
                    <a:pt x="127" y="545"/>
                  </a:cubicBezTo>
                  <a:cubicBezTo>
                    <a:pt x="127" y="593"/>
                    <a:pt x="140" y="627"/>
                    <a:pt x="168" y="650"/>
                  </a:cubicBezTo>
                  <a:cubicBezTo>
                    <a:pt x="198" y="675"/>
                    <a:pt x="246" y="687"/>
                    <a:pt x="312" y="687"/>
                  </a:cubicBezTo>
                  <a:cubicBezTo>
                    <a:pt x="357" y="687"/>
                    <a:pt x="398" y="681"/>
                    <a:pt x="437" y="670"/>
                  </a:cubicBezTo>
                  <a:lnTo>
                    <a:pt x="437" y="3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54" name="Freeform 56"/>
            <p:cNvSpPr>
              <a:spLocks noEditPoints="1"/>
            </p:cNvSpPr>
            <p:nvPr userDrawn="1"/>
          </p:nvSpPr>
          <p:spPr bwMode="gray">
            <a:xfrm>
              <a:off x="4774" y="604"/>
              <a:ext cx="32" cy="61"/>
            </a:xfrm>
            <a:custGeom>
              <a:avLst/>
              <a:gdLst>
                <a:gd name="T0" fmla="*/ 123 w 567"/>
                <a:gd name="T1" fmla="*/ 711 h 1087"/>
                <a:gd name="T2" fmla="*/ 123 w 567"/>
                <a:gd name="T3" fmla="*/ 1087 h 1087"/>
                <a:gd name="T4" fmla="*/ 0 w 567"/>
                <a:gd name="T5" fmla="*/ 1087 h 1087"/>
                <a:gd name="T6" fmla="*/ 0 w 567"/>
                <a:gd name="T7" fmla="*/ 28 h 1087"/>
                <a:gd name="T8" fmla="*/ 249 w 567"/>
                <a:gd name="T9" fmla="*/ 0 h 1087"/>
                <a:gd name="T10" fmla="*/ 505 w 567"/>
                <a:gd name="T11" fmla="*/ 113 h 1087"/>
                <a:gd name="T12" fmla="*/ 567 w 567"/>
                <a:gd name="T13" fmla="*/ 379 h 1087"/>
                <a:gd name="T14" fmla="*/ 489 w 567"/>
                <a:gd name="T15" fmla="*/ 662 h 1087"/>
                <a:gd name="T16" fmla="*/ 274 w 567"/>
                <a:gd name="T17" fmla="*/ 762 h 1087"/>
                <a:gd name="T18" fmla="*/ 172 w 567"/>
                <a:gd name="T19" fmla="*/ 742 h 1087"/>
                <a:gd name="T20" fmla="*/ 123 w 567"/>
                <a:gd name="T21" fmla="*/ 711 h 1087"/>
                <a:gd name="T22" fmla="*/ 123 w 567"/>
                <a:gd name="T23" fmla="*/ 625 h 1087"/>
                <a:gd name="T24" fmla="*/ 260 w 567"/>
                <a:gd name="T25" fmla="*/ 687 h 1087"/>
                <a:gd name="T26" fmla="*/ 400 w 567"/>
                <a:gd name="T27" fmla="*/ 591 h 1087"/>
                <a:gd name="T28" fmla="*/ 441 w 567"/>
                <a:gd name="T29" fmla="*/ 378 h 1087"/>
                <a:gd name="T30" fmla="*/ 386 w 567"/>
                <a:gd name="T31" fmla="*/ 140 h 1087"/>
                <a:gd name="T32" fmla="*/ 230 w 567"/>
                <a:gd name="T33" fmla="*/ 74 h 1087"/>
                <a:gd name="T34" fmla="*/ 123 w 567"/>
                <a:gd name="T35" fmla="*/ 83 h 1087"/>
                <a:gd name="T36" fmla="*/ 123 w 567"/>
                <a:gd name="T37" fmla="*/ 625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67" h="1087">
                  <a:moveTo>
                    <a:pt x="123" y="711"/>
                  </a:moveTo>
                  <a:cubicBezTo>
                    <a:pt x="123" y="1087"/>
                    <a:pt x="123" y="1087"/>
                    <a:pt x="123" y="1087"/>
                  </a:cubicBezTo>
                  <a:cubicBezTo>
                    <a:pt x="0" y="1087"/>
                    <a:pt x="0" y="1087"/>
                    <a:pt x="0" y="1087"/>
                  </a:cubicBezTo>
                  <a:cubicBezTo>
                    <a:pt x="0" y="28"/>
                    <a:pt x="0" y="28"/>
                    <a:pt x="0" y="28"/>
                  </a:cubicBezTo>
                  <a:cubicBezTo>
                    <a:pt x="85" y="9"/>
                    <a:pt x="168" y="0"/>
                    <a:pt x="249" y="0"/>
                  </a:cubicBezTo>
                  <a:cubicBezTo>
                    <a:pt x="374" y="0"/>
                    <a:pt x="459" y="37"/>
                    <a:pt x="505" y="113"/>
                  </a:cubicBezTo>
                  <a:cubicBezTo>
                    <a:pt x="546" y="180"/>
                    <a:pt x="567" y="269"/>
                    <a:pt x="567" y="379"/>
                  </a:cubicBezTo>
                  <a:cubicBezTo>
                    <a:pt x="567" y="495"/>
                    <a:pt x="541" y="590"/>
                    <a:pt x="489" y="662"/>
                  </a:cubicBezTo>
                  <a:cubicBezTo>
                    <a:pt x="440" y="728"/>
                    <a:pt x="369" y="762"/>
                    <a:pt x="274" y="762"/>
                  </a:cubicBezTo>
                  <a:cubicBezTo>
                    <a:pt x="234" y="762"/>
                    <a:pt x="200" y="755"/>
                    <a:pt x="172" y="742"/>
                  </a:cubicBezTo>
                  <a:cubicBezTo>
                    <a:pt x="159" y="736"/>
                    <a:pt x="142" y="725"/>
                    <a:pt x="123" y="711"/>
                  </a:cubicBezTo>
                  <a:close/>
                  <a:moveTo>
                    <a:pt x="123" y="625"/>
                  </a:moveTo>
                  <a:cubicBezTo>
                    <a:pt x="165" y="666"/>
                    <a:pt x="210" y="687"/>
                    <a:pt x="260" y="687"/>
                  </a:cubicBezTo>
                  <a:cubicBezTo>
                    <a:pt x="324" y="687"/>
                    <a:pt x="371" y="655"/>
                    <a:pt x="400" y="591"/>
                  </a:cubicBezTo>
                  <a:cubicBezTo>
                    <a:pt x="427" y="533"/>
                    <a:pt x="441" y="462"/>
                    <a:pt x="441" y="378"/>
                  </a:cubicBezTo>
                  <a:cubicBezTo>
                    <a:pt x="441" y="272"/>
                    <a:pt x="422" y="193"/>
                    <a:pt x="386" y="140"/>
                  </a:cubicBezTo>
                  <a:cubicBezTo>
                    <a:pt x="356" y="96"/>
                    <a:pt x="304" y="74"/>
                    <a:pt x="230" y="74"/>
                  </a:cubicBezTo>
                  <a:cubicBezTo>
                    <a:pt x="198" y="74"/>
                    <a:pt x="162" y="77"/>
                    <a:pt x="123" y="83"/>
                  </a:cubicBezTo>
                  <a:lnTo>
                    <a:pt x="123" y="6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55" name="Freeform 57"/>
            <p:cNvSpPr>
              <a:spLocks noEditPoints="1"/>
            </p:cNvSpPr>
            <p:nvPr userDrawn="1"/>
          </p:nvSpPr>
          <p:spPr bwMode="gray">
            <a:xfrm>
              <a:off x="4815" y="591"/>
              <a:ext cx="9" cy="55"/>
            </a:xfrm>
            <a:custGeom>
              <a:avLst/>
              <a:gdLst>
                <a:gd name="T0" fmla="*/ 75 w 150"/>
                <a:gd name="T1" fmla="*/ 0 h 987"/>
                <a:gd name="T2" fmla="*/ 131 w 150"/>
                <a:gd name="T3" fmla="*/ 25 h 987"/>
                <a:gd name="T4" fmla="*/ 150 w 150"/>
                <a:gd name="T5" fmla="*/ 76 h 987"/>
                <a:gd name="T6" fmla="*/ 126 w 150"/>
                <a:gd name="T7" fmla="*/ 132 h 987"/>
                <a:gd name="T8" fmla="*/ 74 w 150"/>
                <a:gd name="T9" fmla="*/ 151 h 987"/>
                <a:gd name="T10" fmla="*/ 19 w 150"/>
                <a:gd name="T11" fmla="*/ 127 h 987"/>
                <a:gd name="T12" fmla="*/ 0 w 150"/>
                <a:gd name="T13" fmla="*/ 75 h 987"/>
                <a:gd name="T14" fmla="*/ 24 w 150"/>
                <a:gd name="T15" fmla="*/ 20 h 987"/>
                <a:gd name="T16" fmla="*/ 75 w 150"/>
                <a:gd name="T17" fmla="*/ 0 h 987"/>
                <a:gd name="T18" fmla="*/ 15 w 150"/>
                <a:gd name="T19" fmla="*/ 987 h 987"/>
                <a:gd name="T20" fmla="*/ 15 w 150"/>
                <a:gd name="T21" fmla="*/ 265 h 987"/>
                <a:gd name="T22" fmla="*/ 138 w 150"/>
                <a:gd name="T23" fmla="*/ 265 h 987"/>
                <a:gd name="T24" fmla="*/ 138 w 150"/>
                <a:gd name="T25" fmla="*/ 987 h 987"/>
                <a:gd name="T26" fmla="*/ 15 w 150"/>
                <a:gd name="T27" fmla="*/ 987 h 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0" h="987">
                  <a:moveTo>
                    <a:pt x="75" y="0"/>
                  </a:moveTo>
                  <a:cubicBezTo>
                    <a:pt x="97" y="0"/>
                    <a:pt x="116" y="9"/>
                    <a:pt x="131" y="25"/>
                  </a:cubicBezTo>
                  <a:cubicBezTo>
                    <a:pt x="144" y="40"/>
                    <a:pt x="150" y="57"/>
                    <a:pt x="150" y="76"/>
                  </a:cubicBezTo>
                  <a:cubicBezTo>
                    <a:pt x="150" y="98"/>
                    <a:pt x="142" y="117"/>
                    <a:pt x="126" y="132"/>
                  </a:cubicBezTo>
                  <a:cubicBezTo>
                    <a:pt x="112" y="145"/>
                    <a:pt x="94" y="151"/>
                    <a:pt x="74" y="151"/>
                  </a:cubicBezTo>
                  <a:cubicBezTo>
                    <a:pt x="52" y="151"/>
                    <a:pt x="33" y="143"/>
                    <a:pt x="19" y="127"/>
                  </a:cubicBezTo>
                  <a:cubicBezTo>
                    <a:pt x="6" y="112"/>
                    <a:pt x="0" y="95"/>
                    <a:pt x="0" y="75"/>
                  </a:cubicBezTo>
                  <a:cubicBezTo>
                    <a:pt x="0" y="53"/>
                    <a:pt x="8" y="35"/>
                    <a:pt x="24" y="20"/>
                  </a:cubicBezTo>
                  <a:cubicBezTo>
                    <a:pt x="38" y="7"/>
                    <a:pt x="55" y="0"/>
                    <a:pt x="75" y="0"/>
                  </a:cubicBezTo>
                  <a:close/>
                  <a:moveTo>
                    <a:pt x="15" y="987"/>
                  </a:moveTo>
                  <a:cubicBezTo>
                    <a:pt x="15" y="265"/>
                    <a:pt x="15" y="265"/>
                    <a:pt x="15" y="265"/>
                  </a:cubicBezTo>
                  <a:cubicBezTo>
                    <a:pt x="138" y="265"/>
                    <a:pt x="138" y="265"/>
                    <a:pt x="138" y="265"/>
                  </a:cubicBezTo>
                  <a:cubicBezTo>
                    <a:pt x="138" y="987"/>
                    <a:pt x="138" y="987"/>
                    <a:pt x="138" y="987"/>
                  </a:cubicBezTo>
                  <a:lnTo>
                    <a:pt x="15" y="9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56" name="Freeform 58"/>
            <p:cNvSpPr>
              <a:spLocks/>
            </p:cNvSpPr>
            <p:nvPr userDrawn="1"/>
          </p:nvSpPr>
          <p:spPr bwMode="gray">
            <a:xfrm>
              <a:off x="4836" y="604"/>
              <a:ext cx="31" cy="42"/>
            </a:xfrm>
            <a:custGeom>
              <a:avLst/>
              <a:gdLst>
                <a:gd name="T0" fmla="*/ 0 w 548"/>
                <a:gd name="T1" fmla="*/ 742 h 742"/>
                <a:gd name="T2" fmla="*/ 0 w 548"/>
                <a:gd name="T3" fmla="*/ 28 h 742"/>
                <a:gd name="T4" fmla="*/ 289 w 548"/>
                <a:gd name="T5" fmla="*/ 0 h 742"/>
                <a:gd name="T6" fmla="*/ 526 w 548"/>
                <a:gd name="T7" fmla="*/ 113 h 742"/>
                <a:gd name="T8" fmla="*/ 548 w 548"/>
                <a:gd name="T9" fmla="*/ 299 h 742"/>
                <a:gd name="T10" fmla="*/ 548 w 548"/>
                <a:gd name="T11" fmla="*/ 742 h 742"/>
                <a:gd name="T12" fmla="*/ 424 w 548"/>
                <a:gd name="T13" fmla="*/ 742 h 742"/>
                <a:gd name="T14" fmla="*/ 424 w 548"/>
                <a:gd name="T15" fmla="*/ 306 h 742"/>
                <a:gd name="T16" fmla="*/ 403 w 548"/>
                <a:gd name="T17" fmla="*/ 134 h 742"/>
                <a:gd name="T18" fmla="*/ 277 w 548"/>
                <a:gd name="T19" fmla="*/ 74 h 742"/>
                <a:gd name="T20" fmla="*/ 123 w 548"/>
                <a:gd name="T21" fmla="*/ 90 h 742"/>
                <a:gd name="T22" fmla="*/ 123 w 548"/>
                <a:gd name="T23" fmla="*/ 742 h 742"/>
                <a:gd name="T24" fmla="*/ 0 w 548"/>
                <a:gd name="T25" fmla="*/ 742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8" h="742">
                  <a:moveTo>
                    <a:pt x="0" y="742"/>
                  </a:moveTo>
                  <a:cubicBezTo>
                    <a:pt x="0" y="28"/>
                    <a:pt x="0" y="28"/>
                    <a:pt x="0" y="28"/>
                  </a:cubicBezTo>
                  <a:cubicBezTo>
                    <a:pt x="114" y="9"/>
                    <a:pt x="210" y="0"/>
                    <a:pt x="289" y="0"/>
                  </a:cubicBezTo>
                  <a:cubicBezTo>
                    <a:pt x="415" y="0"/>
                    <a:pt x="494" y="38"/>
                    <a:pt x="526" y="113"/>
                  </a:cubicBezTo>
                  <a:cubicBezTo>
                    <a:pt x="541" y="149"/>
                    <a:pt x="548" y="210"/>
                    <a:pt x="548" y="299"/>
                  </a:cubicBezTo>
                  <a:cubicBezTo>
                    <a:pt x="548" y="742"/>
                    <a:pt x="548" y="742"/>
                    <a:pt x="548" y="742"/>
                  </a:cubicBezTo>
                  <a:cubicBezTo>
                    <a:pt x="424" y="742"/>
                    <a:pt x="424" y="742"/>
                    <a:pt x="424" y="742"/>
                  </a:cubicBezTo>
                  <a:cubicBezTo>
                    <a:pt x="424" y="306"/>
                    <a:pt x="424" y="306"/>
                    <a:pt x="424" y="306"/>
                  </a:cubicBezTo>
                  <a:cubicBezTo>
                    <a:pt x="424" y="221"/>
                    <a:pt x="417" y="163"/>
                    <a:pt x="403" y="134"/>
                  </a:cubicBezTo>
                  <a:cubicBezTo>
                    <a:pt x="382" y="94"/>
                    <a:pt x="341" y="74"/>
                    <a:pt x="277" y="74"/>
                  </a:cubicBezTo>
                  <a:cubicBezTo>
                    <a:pt x="227" y="74"/>
                    <a:pt x="176" y="80"/>
                    <a:pt x="123" y="90"/>
                  </a:cubicBezTo>
                  <a:cubicBezTo>
                    <a:pt x="123" y="742"/>
                    <a:pt x="123" y="742"/>
                    <a:pt x="123" y="742"/>
                  </a:cubicBezTo>
                  <a:lnTo>
                    <a:pt x="0" y="7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57" name="Freeform 59"/>
            <p:cNvSpPr>
              <a:spLocks noEditPoints="1"/>
            </p:cNvSpPr>
            <p:nvPr userDrawn="1"/>
          </p:nvSpPr>
          <p:spPr bwMode="gray">
            <a:xfrm>
              <a:off x="4876" y="604"/>
              <a:ext cx="32" cy="62"/>
            </a:xfrm>
            <a:custGeom>
              <a:avLst/>
              <a:gdLst>
                <a:gd name="T0" fmla="*/ 445 w 569"/>
                <a:gd name="T1" fmla="*/ 677 h 1098"/>
                <a:gd name="T2" fmla="*/ 399 w 569"/>
                <a:gd name="T3" fmla="*/ 721 h 1098"/>
                <a:gd name="T4" fmla="*/ 257 w 569"/>
                <a:gd name="T5" fmla="*/ 762 h 1098"/>
                <a:gd name="T6" fmla="*/ 97 w 569"/>
                <a:gd name="T7" fmla="*/ 708 h 1098"/>
                <a:gd name="T8" fmla="*/ 0 w 569"/>
                <a:gd name="T9" fmla="*/ 414 h 1098"/>
                <a:gd name="T10" fmla="*/ 71 w 569"/>
                <a:gd name="T11" fmla="*/ 131 h 1098"/>
                <a:gd name="T12" fmla="*/ 340 w 569"/>
                <a:gd name="T13" fmla="*/ 0 h 1098"/>
                <a:gd name="T14" fmla="*/ 569 w 569"/>
                <a:gd name="T15" fmla="*/ 28 h 1098"/>
                <a:gd name="T16" fmla="*/ 569 w 569"/>
                <a:gd name="T17" fmla="*/ 601 h 1098"/>
                <a:gd name="T18" fmla="*/ 555 w 569"/>
                <a:gd name="T19" fmla="*/ 843 h 1098"/>
                <a:gd name="T20" fmla="*/ 422 w 569"/>
                <a:gd name="T21" fmla="*/ 1052 h 1098"/>
                <a:gd name="T22" fmla="*/ 191 w 569"/>
                <a:gd name="T23" fmla="*/ 1098 h 1098"/>
                <a:gd name="T24" fmla="*/ 98 w 569"/>
                <a:gd name="T25" fmla="*/ 1092 h 1098"/>
                <a:gd name="T26" fmla="*/ 98 w 569"/>
                <a:gd name="T27" fmla="*/ 1018 h 1098"/>
                <a:gd name="T28" fmla="*/ 190 w 569"/>
                <a:gd name="T29" fmla="*/ 1024 h 1098"/>
                <a:gd name="T30" fmla="*/ 341 w 569"/>
                <a:gd name="T31" fmla="*/ 997 h 1098"/>
                <a:gd name="T32" fmla="*/ 434 w 569"/>
                <a:gd name="T33" fmla="*/ 858 h 1098"/>
                <a:gd name="T34" fmla="*/ 445 w 569"/>
                <a:gd name="T35" fmla="*/ 716 h 1098"/>
                <a:gd name="T36" fmla="*/ 445 w 569"/>
                <a:gd name="T37" fmla="*/ 677 h 1098"/>
                <a:gd name="T38" fmla="*/ 445 w 569"/>
                <a:gd name="T39" fmla="*/ 81 h 1098"/>
                <a:gd name="T40" fmla="*/ 353 w 569"/>
                <a:gd name="T41" fmla="*/ 74 h 1098"/>
                <a:gd name="T42" fmla="*/ 231 w 569"/>
                <a:gd name="T43" fmla="*/ 106 h 1098"/>
                <a:gd name="T44" fmla="*/ 152 w 569"/>
                <a:gd name="T45" fmla="*/ 233 h 1098"/>
                <a:gd name="T46" fmla="*/ 126 w 569"/>
                <a:gd name="T47" fmla="*/ 419 h 1098"/>
                <a:gd name="T48" fmla="*/ 174 w 569"/>
                <a:gd name="T49" fmla="*/ 633 h 1098"/>
                <a:gd name="T50" fmla="*/ 274 w 569"/>
                <a:gd name="T51" fmla="*/ 687 h 1098"/>
                <a:gd name="T52" fmla="*/ 371 w 569"/>
                <a:gd name="T53" fmla="*/ 654 h 1098"/>
                <a:gd name="T54" fmla="*/ 435 w 569"/>
                <a:gd name="T55" fmla="*/ 566 h 1098"/>
                <a:gd name="T56" fmla="*/ 445 w 569"/>
                <a:gd name="T57" fmla="*/ 483 h 1098"/>
                <a:gd name="T58" fmla="*/ 445 w 569"/>
                <a:gd name="T59" fmla="*/ 81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69" h="1098">
                  <a:moveTo>
                    <a:pt x="445" y="677"/>
                  </a:moveTo>
                  <a:cubicBezTo>
                    <a:pt x="427" y="697"/>
                    <a:pt x="412" y="712"/>
                    <a:pt x="399" y="721"/>
                  </a:cubicBezTo>
                  <a:cubicBezTo>
                    <a:pt x="362" y="748"/>
                    <a:pt x="314" y="762"/>
                    <a:pt x="257" y="762"/>
                  </a:cubicBezTo>
                  <a:cubicBezTo>
                    <a:pt x="192" y="762"/>
                    <a:pt x="139" y="744"/>
                    <a:pt x="97" y="708"/>
                  </a:cubicBezTo>
                  <a:cubicBezTo>
                    <a:pt x="32" y="654"/>
                    <a:pt x="0" y="556"/>
                    <a:pt x="0" y="414"/>
                  </a:cubicBezTo>
                  <a:cubicBezTo>
                    <a:pt x="0" y="300"/>
                    <a:pt x="24" y="206"/>
                    <a:pt x="71" y="131"/>
                  </a:cubicBezTo>
                  <a:cubicBezTo>
                    <a:pt x="126" y="44"/>
                    <a:pt x="216" y="0"/>
                    <a:pt x="340" y="0"/>
                  </a:cubicBezTo>
                  <a:cubicBezTo>
                    <a:pt x="414" y="0"/>
                    <a:pt x="490" y="9"/>
                    <a:pt x="569" y="28"/>
                  </a:cubicBezTo>
                  <a:cubicBezTo>
                    <a:pt x="569" y="601"/>
                    <a:pt x="569" y="601"/>
                    <a:pt x="569" y="601"/>
                  </a:cubicBezTo>
                  <a:cubicBezTo>
                    <a:pt x="569" y="707"/>
                    <a:pt x="564" y="788"/>
                    <a:pt x="555" y="843"/>
                  </a:cubicBezTo>
                  <a:cubicBezTo>
                    <a:pt x="538" y="944"/>
                    <a:pt x="494" y="1013"/>
                    <a:pt x="422" y="1052"/>
                  </a:cubicBezTo>
                  <a:cubicBezTo>
                    <a:pt x="363" y="1083"/>
                    <a:pt x="286" y="1098"/>
                    <a:pt x="191" y="1098"/>
                  </a:cubicBezTo>
                  <a:cubicBezTo>
                    <a:pt x="164" y="1098"/>
                    <a:pt x="133" y="1096"/>
                    <a:pt x="98" y="1092"/>
                  </a:cubicBezTo>
                  <a:cubicBezTo>
                    <a:pt x="98" y="1018"/>
                    <a:pt x="98" y="1018"/>
                    <a:pt x="98" y="1018"/>
                  </a:cubicBezTo>
                  <a:cubicBezTo>
                    <a:pt x="130" y="1022"/>
                    <a:pt x="160" y="1024"/>
                    <a:pt x="190" y="1024"/>
                  </a:cubicBezTo>
                  <a:cubicBezTo>
                    <a:pt x="258" y="1024"/>
                    <a:pt x="308" y="1015"/>
                    <a:pt x="341" y="997"/>
                  </a:cubicBezTo>
                  <a:cubicBezTo>
                    <a:pt x="390" y="971"/>
                    <a:pt x="421" y="924"/>
                    <a:pt x="434" y="858"/>
                  </a:cubicBezTo>
                  <a:cubicBezTo>
                    <a:pt x="442" y="821"/>
                    <a:pt x="445" y="773"/>
                    <a:pt x="445" y="716"/>
                  </a:cubicBezTo>
                  <a:lnTo>
                    <a:pt x="445" y="677"/>
                  </a:lnTo>
                  <a:close/>
                  <a:moveTo>
                    <a:pt x="445" y="81"/>
                  </a:moveTo>
                  <a:cubicBezTo>
                    <a:pt x="411" y="77"/>
                    <a:pt x="380" y="74"/>
                    <a:pt x="353" y="74"/>
                  </a:cubicBezTo>
                  <a:cubicBezTo>
                    <a:pt x="301" y="74"/>
                    <a:pt x="260" y="85"/>
                    <a:pt x="231" y="106"/>
                  </a:cubicBezTo>
                  <a:cubicBezTo>
                    <a:pt x="197" y="130"/>
                    <a:pt x="171" y="173"/>
                    <a:pt x="152" y="233"/>
                  </a:cubicBezTo>
                  <a:cubicBezTo>
                    <a:pt x="135" y="287"/>
                    <a:pt x="126" y="348"/>
                    <a:pt x="126" y="419"/>
                  </a:cubicBezTo>
                  <a:cubicBezTo>
                    <a:pt x="126" y="517"/>
                    <a:pt x="142" y="589"/>
                    <a:pt x="174" y="633"/>
                  </a:cubicBezTo>
                  <a:cubicBezTo>
                    <a:pt x="199" y="669"/>
                    <a:pt x="233" y="687"/>
                    <a:pt x="274" y="687"/>
                  </a:cubicBezTo>
                  <a:cubicBezTo>
                    <a:pt x="308" y="687"/>
                    <a:pt x="341" y="676"/>
                    <a:pt x="371" y="654"/>
                  </a:cubicBezTo>
                  <a:cubicBezTo>
                    <a:pt x="401" y="631"/>
                    <a:pt x="423" y="602"/>
                    <a:pt x="435" y="566"/>
                  </a:cubicBezTo>
                  <a:cubicBezTo>
                    <a:pt x="442" y="547"/>
                    <a:pt x="445" y="520"/>
                    <a:pt x="445" y="483"/>
                  </a:cubicBezTo>
                  <a:lnTo>
                    <a:pt x="445" y="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58" name="Freeform 60"/>
            <p:cNvSpPr>
              <a:spLocks/>
            </p:cNvSpPr>
            <p:nvPr userDrawn="1"/>
          </p:nvSpPr>
          <p:spPr bwMode="gray">
            <a:xfrm>
              <a:off x="4939" y="595"/>
              <a:ext cx="18" cy="51"/>
            </a:xfrm>
            <a:custGeom>
              <a:avLst/>
              <a:gdLst>
                <a:gd name="T0" fmla="*/ 0 w 318"/>
                <a:gd name="T1" fmla="*/ 0 h 917"/>
                <a:gd name="T2" fmla="*/ 124 w 318"/>
                <a:gd name="T3" fmla="*/ 0 h 917"/>
                <a:gd name="T4" fmla="*/ 124 w 318"/>
                <a:gd name="T5" fmla="*/ 195 h 917"/>
                <a:gd name="T6" fmla="*/ 318 w 318"/>
                <a:gd name="T7" fmla="*/ 195 h 917"/>
                <a:gd name="T8" fmla="*/ 318 w 318"/>
                <a:gd name="T9" fmla="*/ 273 h 917"/>
                <a:gd name="T10" fmla="*/ 124 w 318"/>
                <a:gd name="T11" fmla="*/ 273 h 917"/>
                <a:gd name="T12" fmla="*/ 124 w 318"/>
                <a:gd name="T13" fmla="*/ 656 h 917"/>
                <a:gd name="T14" fmla="*/ 156 w 318"/>
                <a:gd name="T15" fmla="*/ 804 h 917"/>
                <a:gd name="T16" fmla="*/ 225 w 318"/>
                <a:gd name="T17" fmla="*/ 836 h 917"/>
                <a:gd name="T18" fmla="*/ 277 w 318"/>
                <a:gd name="T19" fmla="*/ 838 h 917"/>
                <a:gd name="T20" fmla="*/ 318 w 318"/>
                <a:gd name="T21" fmla="*/ 838 h 917"/>
                <a:gd name="T22" fmla="*/ 318 w 318"/>
                <a:gd name="T23" fmla="*/ 917 h 917"/>
                <a:gd name="T24" fmla="*/ 251 w 318"/>
                <a:gd name="T25" fmla="*/ 917 h 917"/>
                <a:gd name="T26" fmla="*/ 127 w 318"/>
                <a:gd name="T27" fmla="*/ 904 h 917"/>
                <a:gd name="T28" fmla="*/ 11 w 318"/>
                <a:gd name="T29" fmla="*/ 782 h 917"/>
                <a:gd name="T30" fmla="*/ 0 w 318"/>
                <a:gd name="T31" fmla="*/ 638 h 917"/>
                <a:gd name="T32" fmla="*/ 0 w 318"/>
                <a:gd name="T33" fmla="*/ 0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8" h="917">
                  <a:moveTo>
                    <a:pt x="0" y="0"/>
                  </a:moveTo>
                  <a:cubicBezTo>
                    <a:pt x="124" y="0"/>
                    <a:pt x="124" y="0"/>
                    <a:pt x="124" y="0"/>
                  </a:cubicBezTo>
                  <a:cubicBezTo>
                    <a:pt x="124" y="195"/>
                    <a:pt x="124" y="195"/>
                    <a:pt x="124" y="195"/>
                  </a:cubicBezTo>
                  <a:cubicBezTo>
                    <a:pt x="318" y="195"/>
                    <a:pt x="318" y="195"/>
                    <a:pt x="318" y="195"/>
                  </a:cubicBezTo>
                  <a:cubicBezTo>
                    <a:pt x="318" y="273"/>
                    <a:pt x="318" y="273"/>
                    <a:pt x="318" y="273"/>
                  </a:cubicBezTo>
                  <a:cubicBezTo>
                    <a:pt x="124" y="273"/>
                    <a:pt x="124" y="273"/>
                    <a:pt x="124" y="273"/>
                  </a:cubicBezTo>
                  <a:cubicBezTo>
                    <a:pt x="124" y="656"/>
                    <a:pt x="124" y="656"/>
                    <a:pt x="124" y="656"/>
                  </a:cubicBezTo>
                  <a:cubicBezTo>
                    <a:pt x="124" y="729"/>
                    <a:pt x="135" y="778"/>
                    <a:pt x="156" y="804"/>
                  </a:cubicBezTo>
                  <a:cubicBezTo>
                    <a:pt x="171" y="821"/>
                    <a:pt x="194" y="832"/>
                    <a:pt x="225" y="836"/>
                  </a:cubicBezTo>
                  <a:cubicBezTo>
                    <a:pt x="235" y="837"/>
                    <a:pt x="252" y="838"/>
                    <a:pt x="277" y="838"/>
                  </a:cubicBezTo>
                  <a:cubicBezTo>
                    <a:pt x="318" y="838"/>
                    <a:pt x="318" y="838"/>
                    <a:pt x="318" y="838"/>
                  </a:cubicBezTo>
                  <a:cubicBezTo>
                    <a:pt x="318" y="917"/>
                    <a:pt x="318" y="917"/>
                    <a:pt x="318" y="917"/>
                  </a:cubicBezTo>
                  <a:cubicBezTo>
                    <a:pt x="251" y="917"/>
                    <a:pt x="251" y="917"/>
                    <a:pt x="251" y="917"/>
                  </a:cubicBezTo>
                  <a:cubicBezTo>
                    <a:pt x="198" y="917"/>
                    <a:pt x="157" y="913"/>
                    <a:pt x="127" y="904"/>
                  </a:cubicBezTo>
                  <a:cubicBezTo>
                    <a:pt x="64" y="887"/>
                    <a:pt x="26" y="846"/>
                    <a:pt x="11" y="782"/>
                  </a:cubicBezTo>
                  <a:cubicBezTo>
                    <a:pt x="4" y="747"/>
                    <a:pt x="0" y="699"/>
                    <a:pt x="0" y="638"/>
                  </a:cubicBez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59" name="Freeform 61"/>
            <p:cNvSpPr>
              <a:spLocks noEditPoints="1"/>
            </p:cNvSpPr>
            <p:nvPr userDrawn="1"/>
          </p:nvSpPr>
          <p:spPr bwMode="gray">
            <a:xfrm>
              <a:off x="4963" y="604"/>
              <a:ext cx="34" cy="43"/>
            </a:xfrm>
            <a:custGeom>
              <a:avLst/>
              <a:gdLst>
                <a:gd name="T0" fmla="*/ 304 w 607"/>
                <a:gd name="T1" fmla="*/ 0 h 762"/>
                <a:gd name="T2" fmla="*/ 534 w 607"/>
                <a:gd name="T3" fmla="*/ 103 h 762"/>
                <a:gd name="T4" fmla="*/ 607 w 607"/>
                <a:gd name="T5" fmla="*/ 381 h 762"/>
                <a:gd name="T6" fmla="*/ 534 w 607"/>
                <a:gd name="T7" fmla="*/ 659 h 762"/>
                <a:gd name="T8" fmla="*/ 304 w 607"/>
                <a:gd name="T9" fmla="*/ 762 h 762"/>
                <a:gd name="T10" fmla="*/ 0 w 607"/>
                <a:gd name="T11" fmla="*/ 375 h 762"/>
                <a:gd name="T12" fmla="*/ 73 w 607"/>
                <a:gd name="T13" fmla="*/ 103 h 762"/>
                <a:gd name="T14" fmla="*/ 304 w 607"/>
                <a:gd name="T15" fmla="*/ 0 h 762"/>
                <a:gd name="T16" fmla="*/ 304 w 607"/>
                <a:gd name="T17" fmla="*/ 74 h 762"/>
                <a:gd name="T18" fmla="*/ 159 w 607"/>
                <a:gd name="T19" fmla="*/ 168 h 762"/>
                <a:gd name="T20" fmla="*/ 126 w 607"/>
                <a:gd name="T21" fmla="*/ 377 h 762"/>
                <a:gd name="T22" fmla="*/ 159 w 607"/>
                <a:gd name="T23" fmla="*/ 593 h 762"/>
                <a:gd name="T24" fmla="*/ 304 w 607"/>
                <a:gd name="T25" fmla="*/ 687 h 762"/>
                <a:gd name="T26" fmla="*/ 448 w 607"/>
                <a:gd name="T27" fmla="*/ 593 h 762"/>
                <a:gd name="T28" fmla="*/ 481 w 607"/>
                <a:gd name="T29" fmla="*/ 380 h 762"/>
                <a:gd name="T30" fmla="*/ 448 w 607"/>
                <a:gd name="T31" fmla="*/ 168 h 762"/>
                <a:gd name="T32" fmla="*/ 304 w 607"/>
                <a:gd name="T33" fmla="*/ 74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762">
                  <a:moveTo>
                    <a:pt x="304" y="0"/>
                  </a:moveTo>
                  <a:cubicBezTo>
                    <a:pt x="407" y="0"/>
                    <a:pt x="484" y="34"/>
                    <a:pt x="534" y="103"/>
                  </a:cubicBezTo>
                  <a:cubicBezTo>
                    <a:pt x="583" y="169"/>
                    <a:pt x="607" y="262"/>
                    <a:pt x="607" y="381"/>
                  </a:cubicBezTo>
                  <a:cubicBezTo>
                    <a:pt x="607" y="499"/>
                    <a:pt x="583" y="591"/>
                    <a:pt x="534" y="659"/>
                  </a:cubicBezTo>
                  <a:cubicBezTo>
                    <a:pt x="485" y="727"/>
                    <a:pt x="408" y="762"/>
                    <a:pt x="304" y="762"/>
                  </a:cubicBezTo>
                  <a:cubicBezTo>
                    <a:pt x="101" y="762"/>
                    <a:pt x="0" y="633"/>
                    <a:pt x="0" y="375"/>
                  </a:cubicBezTo>
                  <a:cubicBezTo>
                    <a:pt x="0" y="260"/>
                    <a:pt x="24" y="169"/>
                    <a:pt x="73" y="103"/>
                  </a:cubicBezTo>
                  <a:cubicBezTo>
                    <a:pt x="123" y="34"/>
                    <a:pt x="200" y="0"/>
                    <a:pt x="304" y="0"/>
                  </a:cubicBezTo>
                  <a:close/>
                  <a:moveTo>
                    <a:pt x="304" y="74"/>
                  </a:moveTo>
                  <a:cubicBezTo>
                    <a:pt x="234" y="74"/>
                    <a:pt x="186" y="106"/>
                    <a:pt x="159" y="168"/>
                  </a:cubicBezTo>
                  <a:cubicBezTo>
                    <a:pt x="137" y="220"/>
                    <a:pt x="126" y="290"/>
                    <a:pt x="126" y="377"/>
                  </a:cubicBezTo>
                  <a:cubicBezTo>
                    <a:pt x="126" y="469"/>
                    <a:pt x="137" y="541"/>
                    <a:pt x="159" y="593"/>
                  </a:cubicBezTo>
                  <a:cubicBezTo>
                    <a:pt x="186" y="655"/>
                    <a:pt x="234" y="687"/>
                    <a:pt x="304" y="687"/>
                  </a:cubicBezTo>
                  <a:cubicBezTo>
                    <a:pt x="374" y="687"/>
                    <a:pt x="422" y="655"/>
                    <a:pt x="448" y="593"/>
                  </a:cubicBezTo>
                  <a:cubicBezTo>
                    <a:pt x="470" y="541"/>
                    <a:pt x="481" y="470"/>
                    <a:pt x="481" y="380"/>
                  </a:cubicBezTo>
                  <a:cubicBezTo>
                    <a:pt x="481" y="289"/>
                    <a:pt x="470" y="219"/>
                    <a:pt x="448" y="168"/>
                  </a:cubicBezTo>
                  <a:cubicBezTo>
                    <a:pt x="421" y="106"/>
                    <a:pt x="373" y="74"/>
                    <a:pt x="304" y="7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60" name="Freeform 62"/>
            <p:cNvSpPr>
              <a:spLocks/>
            </p:cNvSpPr>
            <p:nvPr userDrawn="1"/>
          </p:nvSpPr>
          <p:spPr bwMode="gray">
            <a:xfrm>
              <a:off x="5007" y="604"/>
              <a:ext cx="52" cy="42"/>
            </a:xfrm>
            <a:custGeom>
              <a:avLst/>
              <a:gdLst>
                <a:gd name="T0" fmla="*/ 0 w 933"/>
                <a:gd name="T1" fmla="*/ 742 h 742"/>
                <a:gd name="T2" fmla="*/ 0 w 933"/>
                <a:gd name="T3" fmla="*/ 28 h 742"/>
                <a:gd name="T4" fmla="*/ 267 w 933"/>
                <a:gd name="T5" fmla="*/ 0 h 742"/>
                <a:gd name="T6" fmla="*/ 460 w 933"/>
                <a:gd name="T7" fmla="*/ 46 h 742"/>
                <a:gd name="T8" fmla="*/ 691 w 933"/>
                <a:gd name="T9" fmla="*/ 0 h 742"/>
                <a:gd name="T10" fmla="*/ 912 w 933"/>
                <a:gd name="T11" fmla="*/ 114 h 742"/>
                <a:gd name="T12" fmla="*/ 933 w 933"/>
                <a:gd name="T13" fmla="*/ 299 h 742"/>
                <a:gd name="T14" fmla="*/ 933 w 933"/>
                <a:gd name="T15" fmla="*/ 742 h 742"/>
                <a:gd name="T16" fmla="*/ 809 w 933"/>
                <a:gd name="T17" fmla="*/ 742 h 742"/>
                <a:gd name="T18" fmla="*/ 809 w 933"/>
                <a:gd name="T19" fmla="*/ 306 h 742"/>
                <a:gd name="T20" fmla="*/ 790 w 933"/>
                <a:gd name="T21" fmla="*/ 135 h 742"/>
                <a:gd name="T22" fmla="*/ 675 w 933"/>
                <a:gd name="T23" fmla="*/ 74 h 742"/>
                <a:gd name="T24" fmla="*/ 528 w 933"/>
                <a:gd name="T25" fmla="*/ 108 h 742"/>
                <a:gd name="T26" fmla="*/ 528 w 933"/>
                <a:gd name="T27" fmla="*/ 742 h 742"/>
                <a:gd name="T28" fmla="*/ 405 w 933"/>
                <a:gd name="T29" fmla="*/ 742 h 742"/>
                <a:gd name="T30" fmla="*/ 405 w 933"/>
                <a:gd name="T31" fmla="*/ 301 h 742"/>
                <a:gd name="T32" fmla="*/ 385 w 933"/>
                <a:gd name="T33" fmla="*/ 135 h 742"/>
                <a:gd name="T34" fmla="*/ 267 w 933"/>
                <a:gd name="T35" fmla="*/ 74 h 742"/>
                <a:gd name="T36" fmla="*/ 124 w 933"/>
                <a:gd name="T37" fmla="*/ 90 h 742"/>
                <a:gd name="T38" fmla="*/ 124 w 933"/>
                <a:gd name="T39" fmla="*/ 742 h 742"/>
                <a:gd name="T40" fmla="*/ 0 w 933"/>
                <a:gd name="T41" fmla="*/ 742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33" h="742">
                  <a:moveTo>
                    <a:pt x="0" y="742"/>
                  </a:moveTo>
                  <a:cubicBezTo>
                    <a:pt x="0" y="28"/>
                    <a:pt x="0" y="28"/>
                    <a:pt x="0" y="28"/>
                  </a:cubicBezTo>
                  <a:cubicBezTo>
                    <a:pt x="113" y="9"/>
                    <a:pt x="202" y="0"/>
                    <a:pt x="267" y="0"/>
                  </a:cubicBezTo>
                  <a:cubicBezTo>
                    <a:pt x="352" y="0"/>
                    <a:pt x="417" y="15"/>
                    <a:pt x="460" y="46"/>
                  </a:cubicBezTo>
                  <a:cubicBezTo>
                    <a:pt x="538" y="15"/>
                    <a:pt x="615" y="0"/>
                    <a:pt x="691" y="0"/>
                  </a:cubicBezTo>
                  <a:cubicBezTo>
                    <a:pt x="808" y="0"/>
                    <a:pt x="881" y="38"/>
                    <a:pt x="912" y="114"/>
                  </a:cubicBezTo>
                  <a:cubicBezTo>
                    <a:pt x="926" y="149"/>
                    <a:pt x="933" y="211"/>
                    <a:pt x="933" y="299"/>
                  </a:cubicBezTo>
                  <a:cubicBezTo>
                    <a:pt x="933" y="742"/>
                    <a:pt x="933" y="742"/>
                    <a:pt x="933" y="742"/>
                  </a:cubicBezTo>
                  <a:cubicBezTo>
                    <a:pt x="809" y="742"/>
                    <a:pt x="809" y="742"/>
                    <a:pt x="809" y="742"/>
                  </a:cubicBezTo>
                  <a:cubicBezTo>
                    <a:pt x="809" y="306"/>
                    <a:pt x="809" y="306"/>
                    <a:pt x="809" y="306"/>
                  </a:cubicBezTo>
                  <a:cubicBezTo>
                    <a:pt x="809" y="222"/>
                    <a:pt x="803" y="164"/>
                    <a:pt x="790" y="135"/>
                  </a:cubicBezTo>
                  <a:cubicBezTo>
                    <a:pt x="771" y="94"/>
                    <a:pt x="733" y="74"/>
                    <a:pt x="675" y="74"/>
                  </a:cubicBezTo>
                  <a:cubicBezTo>
                    <a:pt x="627" y="74"/>
                    <a:pt x="578" y="86"/>
                    <a:pt x="528" y="108"/>
                  </a:cubicBezTo>
                  <a:cubicBezTo>
                    <a:pt x="528" y="742"/>
                    <a:pt x="528" y="742"/>
                    <a:pt x="528" y="742"/>
                  </a:cubicBezTo>
                  <a:cubicBezTo>
                    <a:pt x="405" y="742"/>
                    <a:pt x="405" y="742"/>
                    <a:pt x="405" y="742"/>
                  </a:cubicBezTo>
                  <a:cubicBezTo>
                    <a:pt x="405" y="301"/>
                    <a:pt x="405" y="301"/>
                    <a:pt x="405" y="301"/>
                  </a:cubicBezTo>
                  <a:cubicBezTo>
                    <a:pt x="405" y="219"/>
                    <a:pt x="398" y="164"/>
                    <a:pt x="385" y="135"/>
                  </a:cubicBezTo>
                  <a:cubicBezTo>
                    <a:pt x="366" y="94"/>
                    <a:pt x="327" y="74"/>
                    <a:pt x="267" y="74"/>
                  </a:cubicBezTo>
                  <a:cubicBezTo>
                    <a:pt x="221" y="74"/>
                    <a:pt x="173" y="80"/>
                    <a:pt x="124" y="90"/>
                  </a:cubicBezTo>
                  <a:cubicBezTo>
                    <a:pt x="124" y="742"/>
                    <a:pt x="124" y="742"/>
                    <a:pt x="124" y="742"/>
                  </a:cubicBezTo>
                  <a:lnTo>
                    <a:pt x="0" y="7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61" name="Freeform 63"/>
            <p:cNvSpPr>
              <a:spLocks noEditPoints="1"/>
            </p:cNvSpPr>
            <p:nvPr userDrawn="1"/>
          </p:nvSpPr>
          <p:spPr bwMode="gray">
            <a:xfrm>
              <a:off x="5069" y="604"/>
              <a:ext cx="34" cy="43"/>
            </a:xfrm>
            <a:custGeom>
              <a:avLst/>
              <a:gdLst>
                <a:gd name="T0" fmla="*/ 304 w 607"/>
                <a:gd name="T1" fmla="*/ 0 h 762"/>
                <a:gd name="T2" fmla="*/ 534 w 607"/>
                <a:gd name="T3" fmla="*/ 103 h 762"/>
                <a:gd name="T4" fmla="*/ 607 w 607"/>
                <a:gd name="T5" fmla="*/ 381 h 762"/>
                <a:gd name="T6" fmla="*/ 534 w 607"/>
                <a:gd name="T7" fmla="*/ 659 h 762"/>
                <a:gd name="T8" fmla="*/ 304 w 607"/>
                <a:gd name="T9" fmla="*/ 762 h 762"/>
                <a:gd name="T10" fmla="*/ 0 w 607"/>
                <a:gd name="T11" fmla="*/ 375 h 762"/>
                <a:gd name="T12" fmla="*/ 73 w 607"/>
                <a:gd name="T13" fmla="*/ 103 h 762"/>
                <a:gd name="T14" fmla="*/ 304 w 607"/>
                <a:gd name="T15" fmla="*/ 0 h 762"/>
                <a:gd name="T16" fmla="*/ 304 w 607"/>
                <a:gd name="T17" fmla="*/ 74 h 762"/>
                <a:gd name="T18" fmla="*/ 159 w 607"/>
                <a:gd name="T19" fmla="*/ 168 h 762"/>
                <a:gd name="T20" fmla="*/ 126 w 607"/>
                <a:gd name="T21" fmla="*/ 377 h 762"/>
                <a:gd name="T22" fmla="*/ 159 w 607"/>
                <a:gd name="T23" fmla="*/ 593 h 762"/>
                <a:gd name="T24" fmla="*/ 304 w 607"/>
                <a:gd name="T25" fmla="*/ 687 h 762"/>
                <a:gd name="T26" fmla="*/ 448 w 607"/>
                <a:gd name="T27" fmla="*/ 593 h 762"/>
                <a:gd name="T28" fmla="*/ 481 w 607"/>
                <a:gd name="T29" fmla="*/ 380 h 762"/>
                <a:gd name="T30" fmla="*/ 448 w 607"/>
                <a:gd name="T31" fmla="*/ 168 h 762"/>
                <a:gd name="T32" fmla="*/ 304 w 607"/>
                <a:gd name="T33" fmla="*/ 74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762">
                  <a:moveTo>
                    <a:pt x="304" y="0"/>
                  </a:moveTo>
                  <a:cubicBezTo>
                    <a:pt x="407" y="0"/>
                    <a:pt x="484" y="34"/>
                    <a:pt x="534" y="103"/>
                  </a:cubicBezTo>
                  <a:cubicBezTo>
                    <a:pt x="583" y="169"/>
                    <a:pt x="607" y="262"/>
                    <a:pt x="607" y="381"/>
                  </a:cubicBezTo>
                  <a:cubicBezTo>
                    <a:pt x="607" y="499"/>
                    <a:pt x="583" y="591"/>
                    <a:pt x="534" y="659"/>
                  </a:cubicBezTo>
                  <a:cubicBezTo>
                    <a:pt x="485" y="727"/>
                    <a:pt x="408" y="762"/>
                    <a:pt x="304" y="762"/>
                  </a:cubicBezTo>
                  <a:cubicBezTo>
                    <a:pt x="101" y="762"/>
                    <a:pt x="0" y="633"/>
                    <a:pt x="0" y="375"/>
                  </a:cubicBezTo>
                  <a:cubicBezTo>
                    <a:pt x="0" y="260"/>
                    <a:pt x="24" y="169"/>
                    <a:pt x="73" y="103"/>
                  </a:cubicBezTo>
                  <a:cubicBezTo>
                    <a:pt x="123" y="34"/>
                    <a:pt x="200" y="0"/>
                    <a:pt x="304" y="0"/>
                  </a:cubicBezTo>
                  <a:close/>
                  <a:moveTo>
                    <a:pt x="304" y="74"/>
                  </a:moveTo>
                  <a:cubicBezTo>
                    <a:pt x="234" y="74"/>
                    <a:pt x="186" y="106"/>
                    <a:pt x="159" y="168"/>
                  </a:cubicBezTo>
                  <a:cubicBezTo>
                    <a:pt x="137" y="220"/>
                    <a:pt x="126" y="290"/>
                    <a:pt x="126" y="377"/>
                  </a:cubicBezTo>
                  <a:cubicBezTo>
                    <a:pt x="126" y="469"/>
                    <a:pt x="137" y="541"/>
                    <a:pt x="159" y="593"/>
                  </a:cubicBezTo>
                  <a:cubicBezTo>
                    <a:pt x="186" y="655"/>
                    <a:pt x="234" y="687"/>
                    <a:pt x="304" y="687"/>
                  </a:cubicBezTo>
                  <a:cubicBezTo>
                    <a:pt x="374" y="687"/>
                    <a:pt x="422" y="655"/>
                    <a:pt x="448" y="593"/>
                  </a:cubicBezTo>
                  <a:cubicBezTo>
                    <a:pt x="470" y="541"/>
                    <a:pt x="481" y="470"/>
                    <a:pt x="481" y="380"/>
                  </a:cubicBezTo>
                  <a:cubicBezTo>
                    <a:pt x="481" y="289"/>
                    <a:pt x="470" y="219"/>
                    <a:pt x="448" y="168"/>
                  </a:cubicBezTo>
                  <a:cubicBezTo>
                    <a:pt x="421" y="106"/>
                    <a:pt x="373" y="74"/>
                    <a:pt x="304" y="7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62" name="Freeform 64"/>
            <p:cNvSpPr>
              <a:spLocks/>
            </p:cNvSpPr>
            <p:nvPr userDrawn="1"/>
          </p:nvSpPr>
          <p:spPr bwMode="gray">
            <a:xfrm>
              <a:off x="5113" y="604"/>
              <a:ext cx="17" cy="42"/>
            </a:xfrm>
            <a:custGeom>
              <a:avLst/>
              <a:gdLst>
                <a:gd name="T0" fmla="*/ 0 w 312"/>
                <a:gd name="T1" fmla="*/ 742 h 742"/>
                <a:gd name="T2" fmla="*/ 0 w 312"/>
                <a:gd name="T3" fmla="*/ 31 h 742"/>
                <a:gd name="T4" fmla="*/ 312 w 312"/>
                <a:gd name="T5" fmla="*/ 0 h 742"/>
                <a:gd name="T6" fmla="*/ 312 w 312"/>
                <a:gd name="T7" fmla="*/ 77 h 742"/>
                <a:gd name="T8" fmla="*/ 124 w 312"/>
                <a:gd name="T9" fmla="*/ 90 h 742"/>
                <a:gd name="T10" fmla="*/ 124 w 312"/>
                <a:gd name="T11" fmla="*/ 742 h 742"/>
                <a:gd name="T12" fmla="*/ 0 w 312"/>
                <a:gd name="T13" fmla="*/ 742 h 742"/>
              </a:gdLst>
              <a:ahLst/>
              <a:cxnLst>
                <a:cxn ang="0">
                  <a:pos x="T0" y="T1"/>
                </a:cxn>
                <a:cxn ang="0">
                  <a:pos x="T2" y="T3"/>
                </a:cxn>
                <a:cxn ang="0">
                  <a:pos x="T4" y="T5"/>
                </a:cxn>
                <a:cxn ang="0">
                  <a:pos x="T6" y="T7"/>
                </a:cxn>
                <a:cxn ang="0">
                  <a:pos x="T8" y="T9"/>
                </a:cxn>
                <a:cxn ang="0">
                  <a:pos x="T10" y="T11"/>
                </a:cxn>
                <a:cxn ang="0">
                  <a:pos x="T12" y="T13"/>
                </a:cxn>
              </a:cxnLst>
              <a:rect l="0" t="0" r="r" b="b"/>
              <a:pathLst>
                <a:path w="312" h="742">
                  <a:moveTo>
                    <a:pt x="0" y="742"/>
                  </a:moveTo>
                  <a:cubicBezTo>
                    <a:pt x="0" y="31"/>
                    <a:pt x="0" y="31"/>
                    <a:pt x="0" y="31"/>
                  </a:cubicBezTo>
                  <a:cubicBezTo>
                    <a:pt x="94" y="11"/>
                    <a:pt x="198" y="1"/>
                    <a:pt x="312" y="0"/>
                  </a:cubicBezTo>
                  <a:cubicBezTo>
                    <a:pt x="312" y="77"/>
                    <a:pt x="312" y="77"/>
                    <a:pt x="312" y="77"/>
                  </a:cubicBezTo>
                  <a:cubicBezTo>
                    <a:pt x="243" y="78"/>
                    <a:pt x="180" y="82"/>
                    <a:pt x="124" y="90"/>
                  </a:cubicBezTo>
                  <a:cubicBezTo>
                    <a:pt x="124" y="742"/>
                    <a:pt x="124" y="742"/>
                    <a:pt x="124" y="742"/>
                  </a:cubicBezTo>
                  <a:lnTo>
                    <a:pt x="0" y="7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63" name="Freeform 65"/>
            <p:cNvSpPr>
              <a:spLocks/>
            </p:cNvSpPr>
            <p:nvPr userDrawn="1"/>
          </p:nvSpPr>
          <p:spPr bwMode="gray">
            <a:xfrm>
              <a:off x="5138" y="604"/>
              <a:ext cx="17" cy="42"/>
            </a:xfrm>
            <a:custGeom>
              <a:avLst/>
              <a:gdLst>
                <a:gd name="T0" fmla="*/ 0 w 312"/>
                <a:gd name="T1" fmla="*/ 742 h 742"/>
                <a:gd name="T2" fmla="*/ 0 w 312"/>
                <a:gd name="T3" fmla="*/ 31 h 742"/>
                <a:gd name="T4" fmla="*/ 312 w 312"/>
                <a:gd name="T5" fmla="*/ 0 h 742"/>
                <a:gd name="T6" fmla="*/ 312 w 312"/>
                <a:gd name="T7" fmla="*/ 77 h 742"/>
                <a:gd name="T8" fmla="*/ 124 w 312"/>
                <a:gd name="T9" fmla="*/ 90 h 742"/>
                <a:gd name="T10" fmla="*/ 124 w 312"/>
                <a:gd name="T11" fmla="*/ 742 h 742"/>
                <a:gd name="T12" fmla="*/ 0 w 312"/>
                <a:gd name="T13" fmla="*/ 742 h 742"/>
              </a:gdLst>
              <a:ahLst/>
              <a:cxnLst>
                <a:cxn ang="0">
                  <a:pos x="T0" y="T1"/>
                </a:cxn>
                <a:cxn ang="0">
                  <a:pos x="T2" y="T3"/>
                </a:cxn>
                <a:cxn ang="0">
                  <a:pos x="T4" y="T5"/>
                </a:cxn>
                <a:cxn ang="0">
                  <a:pos x="T6" y="T7"/>
                </a:cxn>
                <a:cxn ang="0">
                  <a:pos x="T8" y="T9"/>
                </a:cxn>
                <a:cxn ang="0">
                  <a:pos x="T10" y="T11"/>
                </a:cxn>
                <a:cxn ang="0">
                  <a:pos x="T12" y="T13"/>
                </a:cxn>
              </a:cxnLst>
              <a:rect l="0" t="0" r="r" b="b"/>
              <a:pathLst>
                <a:path w="312" h="742">
                  <a:moveTo>
                    <a:pt x="0" y="742"/>
                  </a:moveTo>
                  <a:cubicBezTo>
                    <a:pt x="0" y="31"/>
                    <a:pt x="0" y="31"/>
                    <a:pt x="0" y="31"/>
                  </a:cubicBezTo>
                  <a:cubicBezTo>
                    <a:pt x="94" y="11"/>
                    <a:pt x="198" y="1"/>
                    <a:pt x="312" y="0"/>
                  </a:cubicBezTo>
                  <a:cubicBezTo>
                    <a:pt x="312" y="77"/>
                    <a:pt x="312" y="77"/>
                    <a:pt x="312" y="77"/>
                  </a:cubicBezTo>
                  <a:cubicBezTo>
                    <a:pt x="243" y="78"/>
                    <a:pt x="180" y="82"/>
                    <a:pt x="124" y="90"/>
                  </a:cubicBezTo>
                  <a:cubicBezTo>
                    <a:pt x="124" y="742"/>
                    <a:pt x="124" y="742"/>
                    <a:pt x="124" y="742"/>
                  </a:cubicBezTo>
                  <a:lnTo>
                    <a:pt x="0" y="7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64" name="Freeform 66"/>
            <p:cNvSpPr>
              <a:spLocks noEditPoints="1"/>
            </p:cNvSpPr>
            <p:nvPr userDrawn="1"/>
          </p:nvSpPr>
          <p:spPr bwMode="gray">
            <a:xfrm>
              <a:off x="5160" y="604"/>
              <a:ext cx="34" cy="43"/>
            </a:xfrm>
            <a:custGeom>
              <a:avLst/>
              <a:gdLst>
                <a:gd name="T0" fmla="*/ 304 w 607"/>
                <a:gd name="T1" fmla="*/ 0 h 762"/>
                <a:gd name="T2" fmla="*/ 534 w 607"/>
                <a:gd name="T3" fmla="*/ 103 h 762"/>
                <a:gd name="T4" fmla="*/ 607 w 607"/>
                <a:gd name="T5" fmla="*/ 381 h 762"/>
                <a:gd name="T6" fmla="*/ 534 w 607"/>
                <a:gd name="T7" fmla="*/ 659 h 762"/>
                <a:gd name="T8" fmla="*/ 305 w 607"/>
                <a:gd name="T9" fmla="*/ 762 h 762"/>
                <a:gd name="T10" fmla="*/ 0 w 607"/>
                <a:gd name="T11" fmla="*/ 375 h 762"/>
                <a:gd name="T12" fmla="*/ 73 w 607"/>
                <a:gd name="T13" fmla="*/ 103 h 762"/>
                <a:gd name="T14" fmla="*/ 304 w 607"/>
                <a:gd name="T15" fmla="*/ 0 h 762"/>
                <a:gd name="T16" fmla="*/ 304 w 607"/>
                <a:gd name="T17" fmla="*/ 74 h 762"/>
                <a:gd name="T18" fmla="*/ 159 w 607"/>
                <a:gd name="T19" fmla="*/ 168 h 762"/>
                <a:gd name="T20" fmla="*/ 126 w 607"/>
                <a:gd name="T21" fmla="*/ 377 h 762"/>
                <a:gd name="T22" fmla="*/ 159 w 607"/>
                <a:gd name="T23" fmla="*/ 593 h 762"/>
                <a:gd name="T24" fmla="*/ 304 w 607"/>
                <a:gd name="T25" fmla="*/ 687 h 762"/>
                <a:gd name="T26" fmla="*/ 448 w 607"/>
                <a:gd name="T27" fmla="*/ 593 h 762"/>
                <a:gd name="T28" fmla="*/ 481 w 607"/>
                <a:gd name="T29" fmla="*/ 380 h 762"/>
                <a:gd name="T30" fmla="*/ 448 w 607"/>
                <a:gd name="T31" fmla="*/ 168 h 762"/>
                <a:gd name="T32" fmla="*/ 304 w 607"/>
                <a:gd name="T33" fmla="*/ 74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762">
                  <a:moveTo>
                    <a:pt x="304" y="0"/>
                  </a:moveTo>
                  <a:cubicBezTo>
                    <a:pt x="407" y="0"/>
                    <a:pt x="484" y="34"/>
                    <a:pt x="534" y="103"/>
                  </a:cubicBezTo>
                  <a:cubicBezTo>
                    <a:pt x="583" y="169"/>
                    <a:pt x="607" y="262"/>
                    <a:pt x="607" y="381"/>
                  </a:cubicBezTo>
                  <a:cubicBezTo>
                    <a:pt x="607" y="499"/>
                    <a:pt x="583" y="591"/>
                    <a:pt x="534" y="659"/>
                  </a:cubicBezTo>
                  <a:cubicBezTo>
                    <a:pt x="485" y="727"/>
                    <a:pt x="408" y="762"/>
                    <a:pt x="305" y="762"/>
                  </a:cubicBezTo>
                  <a:cubicBezTo>
                    <a:pt x="102" y="762"/>
                    <a:pt x="0" y="633"/>
                    <a:pt x="0" y="375"/>
                  </a:cubicBezTo>
                  <a:cubicBezTo>
                    <a:pt x="0" y="260"/>
                    <a:pt x="24" y="169"/>
                    <a:pt x="73" y="103"/>
                  </a:cubicBezTo>
                  <a:cubicBezTo>
                    <a:pt x="123" y="34"/>
                    <a:pt x="200" y="0"/>
                    <a:pt x="304" y="0"/>
                  </a:cubicBezTo>
                  <a:close/>
                  <a:moveTo>
                    <a:pt x="304" y="74"/>
                  </a:moveTo>
                  <a:cubicBezTo>
                    <a:pt x="234" y="74"/>
                    <a:pt x="186" y="106"/>
                    <a:pt x="159" y="168"/>
                  </a:cubicBezTo>
                  <a:cubicBezTo>
                    <a:pt x="137" y="220"/>
                    <a:pt x="126" y="290"/>
                    <a:pt x="126" y="377"/>
                  </a:cubicBezTo>
                  <a:cubicBezTo>
                    <a:pt x="126" y="469"/>
                    <a:pt x="137" y="541"/>
                    <a:pt x="159" y="593"/>
                  </a:cubicBezTo>
                  <a:cubicBezTo>
                    <a:pt x="186" y="655"/>
                    <a:pt x="234" y="687"/>
                    <a:pt x="304" y="687"/>
                  </a:cubicBezTo>
                  <a:cubicBezTo>
                    <a:pt x="374" y="687"/>
                    <a:pt x="422" y="655"/>
                    <a:pt x="448" y="593"/>
                  </a:cubicBezTo>
                  <a:cubicBezTo>
                    <a:pt x="470" y="541"/>
                    <a:pt x="481" y="470"/>
                    <a:pt x="481" y="380"/>
                  </a:cubicBezTo>
                  <a:cubicBezTo>
                    <a:pt x="481" y="289"/>
                    <a:pt x="470" y="219"/>
                    <a:pt x="448" y="168"/>
                  </a:cubicBezTo>
                  <a:cubicBezTo>
                    <a:pt x="421" y="106"/>
                    <a:pt x="373" y="74"/>
                    <a:pt x="304" y="7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65" name="Freeform 67"/>
            <p:cNvSpPr>
              <a:spLocks/>
            </p:cNvSpPr>
            <p:nvPr userDrawn="1"/>
          </p:nvSpPr>
          <p:spPr bwMode="gray">
            <a:xfrm>
              <a:off x="5198" y="605"/>
              <a:ext cx="52" cy="41"/>
            </a:xfrm>
            <a:custGeom>
              <a:avLst/>
              <a:gdLst>
                <a:gd name="T0" fmla="*/ 204 w 929"/>
                <a:gd name="T1" fmla="*/ 722 h 722"/>
                <a:gd name="T2" fmla="*/ 0 w 929"/>
                <a:gd name="T3" fmla="*/ 0 h 722"/>
                <a:gd name="T4" fmla="*/ 124 w 929"/>
                <a:gd name="T5" fmla="*/ 0 h 722"/>
                <a:gd name="T6" fmla="*/ 277 w 929"/>
                <a:gd name="T7" fmla="*/ 588 h 722"/>
                <a:gd name="T8" fmla="*/ 412 w 929"/>
                <a:gd name="T9" fmla="*/ 0 h 722"/>
                <a:gd name="T10" fmla="*/ 534 w 929"/>
                <a:gd name="T11" fmla="*/ 0 h 722"/>
                <a:gd name="T12" fmla="*/ 676 w 929"/>
                <a:gd name="T13" fmla="*/ 588 h 722"/>
                <a:gd name="T14" fmla="*/ 828 w 929"/>
                <a:gd name="T15" fmla="*/ 0 h 722"/>
                <a:gd name="T16" fmla="*/ 929 w 929"/>
                <a:gd name="T17" fmla="*/ 0 h 722"/>
                <a:gd name="T18" fmla="*/ 726 w 929"/>
                <a:gd name="T19" fmla="*/ 722 h 722"/>
                <a:gd name="T20" fmla="*/ 603 w 929"/>
                <a:gd name="T21" fmla="*/ 722 h 722"/>
                <a:gd name="T22" fmla="*/ 495 w 929"/>
                <a:gd name="T23" fmla="*/ 255 h 722"/>
                <a:gd name="T24" fmla="*/ 468 w 929"/>
                <a:gd name="T25" fmla="*/ 107 h 722"/>
                <a:gd name="T26" fmla="*/ 440 w 929"/>
                <a:gd name="T27" fmla="*/ 254 h 722"/>
                <a:gd name="T28" fmla="*/ 332 w 929"/>
                <a:gd name="T29" fmla="*/ 722 h 722"/>
                <a:gd name="T30" fmla="*/ 204 w 929"/>
                <a:gd name="T31" fmla="*/ 722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9" h="722">
                  <a:moveTo>
                    <a:pt x="204" y="722"/>
                  </a:moveTo>
                  <a:cubicBezTo>
                    <a:pt x="0" y="0"/>
                    <a:pt x="0" y="0"/>
                    <a:pt x="0" y="0"/>
                  </a:cubicBezTo>
                  <a:cubicBezTo>
                    <a:pt x="124" y="0"/>
                    <a:pt x="124" y="0"/>
                    <a:pt x="124" y="0"/>
                  </a:cubicBezTo>
                  <a:cubicBezTo>
                    <a:pt x="277" y="588"/>
                    <a:pt x="277" y="588"/>
                    <a:pt x="277" y="588"/>
                  </a:cubicBezTo>
                  <a:cubicBezTo>
                    <a:pt x="412" y="0"/>
                    <a:pt x="412" y="0"/>
                    <a:pt x="412" y="0"/>
                  </a:cubicBezTo>
                  <a:cubicBezTo>
                    <a:pt x="534" y="0"/>
                    <a:pt x="534" y="0"/>
                    <a:pt x="534" y="0"/>
                  </a:cubicBezTo>
                  <a:cubicBezTo>
                    <a:pt x="676" y="588"/>
                    <a:pt x="676" y="588"/>
                    <a:pt x="676" y="588"/>
                  </a:cubicBezTo>
                  <a:cubicBezTo>
                    <a:pt x="828" y="0"/>
                    <a:pt x="828" y="0"/>
                    <a:pt x="828" y="0"/>
                  </a:cubicBezTo>
                  <a:cubicBezTo>
                    <a:pt x="929" y="0"/>
                    <a:pt x="929" y="0"/>
                    <a:pt x="929" y="0"/>
                  </a:cubicBezTo>
                  <a:cubicBezTo>
                    <a:pt x="726" y="722"/>
                    <a:pt x="726" y="722"/>
                    <a:pt x="726" y="722"/>
                  </a:cubicBezTo>
                  <a:cubicBezTo>
                    <a:pt x="603" y="722"/>
                    <a:pt x="603" y="722"/>
                    <a:pt x="603" y="722"/>
                  </a:cubicBezTo>
                  <a:cubicBezTo>
                    <a:pt x="495" y="255"/>
                    <a:pt x="495" y="255"/>
                    <a:pt x="495" y="255"/>
                  </a:cubicBezTo>
                  <a:cubicBezTo>
                    <a:pt x="487" y="221"/>
                    <a:pt x="478" y="172"/>
                    <a:pt x="468" y="107"/>
                  </a:cubicBezTo>
                  <a:cubicBezTo>
                    <a:pt x="460" y="159"/>
                    <a:pt x="451" y="208"/>
                    <a:pt x="440" y="254"/>
                  </a:cubicBezTo>
                  <a:cubicBezTo>
                    <a:pt x="332" y="722"/>
                    <a:pt x="332" y="722"/>
                    <a:pt x="332" y="722"/>
                  </a:cubicBezTo>
                  <a:lnTo>
                    <a:pt x="204" y="7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66" name="Freeform 68"/>
            <p:cNvSpPr>
              <a:spLocks/>
            </p:cNvSpPr>
            <p:nvPr userDrawn="1"/>
          </p:nvSpPr>
          <p:spPr bwMode="gray">
            <a:xfrm>
              <a:off x="5270" y="605"/>
              <a:ext cx="52" cy="41"/>
            </a:xfrm>
            <a:custGeom>
              <a:avLst/>
              <a:gdLst>
                <a:gd name="T0" fmla="*/ 204 w 930"/>
                <a:gd name="T1" fmla="*/ 722 h 722"/>
                <a:gd name="T2" fmla="*/ 0 w 930"/>
                <a:gd name="T3" fmla="*/ 0 h 722"/>
                <a:gd name="T4" fmla="*/ 125 w 930"/>
                <a:gd name="T5" fmla="*/ 0 h 722"/>
                <a:gd name="T6" fmla="*/ 277 w 930"/>
                <a:gd name="T7" fmla="*/ 588 h 722"/>
                <a:gd name="T8" fmla="*/ 412 w 930"/>
                <a:gd name="T9" fmla="*/ 0 h 722"/>
                <a:gd name="T10" fmla="*/ 535 w 930"/>
                <a:gd name="T11" fmla="*/ 0 h 722"/>
                <a:gd name="T12" fmla="*/ 676 w 930"/>
                <a:gd name="T13" fmla="*/ 588 h 722"/>
                <a:gd name="T14" fmla="*/ 829 w 930"/>
                <a:gd name="T15" fmla="*/ 0 h 722"/>
                <a:gd name="T16" fmla="*/ 930 w 930"/>
                <a:gd name="T17" fmla="*/ 0 h 722"/>
                <a:gd name="T18" fmla="*/ 726 w 930"/>
                <a:gd name="T19" fmla="*/ 722 h 722"/>
                <a:gd name="T20" fmla="*/ 604 w 930"/>
                <a:gd name="T21" fmla="*/ 722 h 722"/>
                <a:gd name="T22" fmla="*/ 495 w 930"/>
                <a:gd name="T23" fmla="*/ 255 h 722"/>
                <a:gd name="T24" fmla="*/ 468 w 930"/>
                <a:gd name="T25" fmla="*/ 107 h 722"/>
                <a:gd name="T26" fmla="*/ 441 w 930"/>
                <a:gd name="T27" fmla="*/ 254 h 722"/>
                <a:gd name="T28" fmla="*/ 332 w 930"/>
                <a:gd name="T29" fmla="*/ 722 h 722"/>
                <a:gd name="T30" fmla="*/ 204 w 930"/>
                <a:gd name="T31" fmla="*/ 722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0" h="722">
                  <a:moveTo>
                    <a:pt x="204" y="722"/>
                  </a:moveTo>
                  <a:cubicBezTo>
                    <a:pt x="0" y="0"/>
                    <a:pt x="0" y="0"/>
                    <a:pt x="0" y="0"/>
                  </a:cubicBezTo>
                  <a:cubicBezTo>
                    <a:pt x="125" y="0"/>
                    <a:pt x="125" y="0"/>
                    <a:pt x="125" y="0"/>
                  </a:cubicBezTo>
                  <a:cubicBezTo>
                    <a:pt x="277" y="588"/>
                    <a:pt x="277" y="588"/>
                    <a:pt x="277" y="588"/>
                  </a:cubicBezTo>
                  <a:cubicBezTo>
                    <a:pt x="412" y="0"/>
                    <a:pt x="412" y="0"/>
                    <a:pt x="412" y="0"/>
                  </a:cubicBezTo>
                  <a:cubicBezTo>
                    <a:pt x="535" y="0"/>
                    <a:pt x="535" y="0"/>
                    <a:pt x="535" y="0"/>
                  </a:cubicBezTo>
                  <a:cubicBezTo>
                    <a:pt x="676" y="588"/>
                    <a:pt x="676" y="588"/>
                    <a:pt x="676" y="588"/>
                  </a:cubicBezTo>
                  <a:cubicBezTo>
                    <a:pt x="829" y="0"/>
                    <a:pt x="829" y="0"/>
                    <a:pt x="829" y="0"/>
                  </a:cubicBezTo>
                  <a:cubicBezTo>
                    <a:pt x="930" y="0"/>
                    <a:pt x="930" y="0"/>
                    <a:pt x="930" y="0"/>
                  </a:cubicBezTo>
                  <a:cubicBezTo>
                    <a:pt x="726" y="722"/>
                    <a:pt x="726" y="722"/>
                    <a:pt x="726" y="722"/>
                  </a:cubicBezTo>
                  <a:cubicBezTo>
                    <a:pt x="604" y="722"/>
                    <a:pt x="604" y="722"/>
                    <a:pt x="604" y="722"/>
                  </a:cubicBezTo>
                  <a:cubicBezTo>
                    <a:pt x="495" y="255"/>
                    <a:pt x="495" y="255"/>
                    <a:pt x="495" y="255"/>
                  </a:cubicBezTo>
                  <a:cubicBezTo>
                    <a:pt x="488" y="221"/>
                    <a:pt x="479" y="172"/>
                    <a:pt x="468" y="107"/>
                  </a:cubicBezTo>
                  <a:cubicBezTo>
                    <a:pt x="460" y="159"/>
                    <a:pt x="451" y="208"/>
                    <a:pt x="441" y="254"/>
                  </a:cubicBezTo>
                  <a:cubicBezTo>
                    <a:pt x="332" y="722"/>
                    <a:pt x="332" y="722"/>
                    <a:pt x="332" y="722"/>
                  </a:cubicBezTo>
                  <a:lnTo>
                    <a:pt x="204" y="7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67" name="Freeform 69"/>
            <p:cNvSpPr>
              <a:spLocks noEditPoints="1"/>
            </p:cNvSpPr>
            <p:nvPr userDrawn="1"/>
          </p:nvSpPr>
          <p:spPr bwMode="gray">
            <a:xfrm>
              <a:off x="5329" y="591"/>
              <a:ext cx="9" cy="55"/>
            </a:xfrm>
            <a:custGeom>
              <a:avLst/>
              <a:gdLst>
                <a:gd name="T0" fmla="*/ 76 w 151"/>
                <a:gd name="T1" fmla="*/ 0 h 987"/>
                <a:gd name="T2" fmla="*/ 132 w 151"/>
                <a:gd name="T3" fmla="*/ 25 h 987"/>
                <a:gd name="T4" fmla="*/ 151 w 151"/>
                <a:gd name="T5" fmla="*/ 76 h 987"/>
                <a:gd name="T6" fmla="*/ 126 w 151"/>
                <a:gd name="T7" fmla="*/ 132 h 987"/>
                <a:gd name="T8" fmla="*/ 75 w 151"/>
                <a:gd name="T9" fmla="*/ 151 h 987"/>
                <a:gd name="T10" fmla="*/ 20 w 151"/>
                <a:gd name="T11" fmla="*/ 127 h 987"/>
                <a:gd name="T12" fmla="*/ 0 w 151"/>
                <a:gd name="T13" fmla="*/ 75 h 987"/>
                <a:gd name="T14" fmla="*/ 25 w 151"/>
                <a:gd name="T15" fmla="*/ 20 h 987"/>
                <a:gd name="T16" fmla="*/ 76 w 151"/>
                <a:gd name="T17" fmla="*/ 0 h 987"/>
                <a:gd name="T18" fmla="*/ 15 w 151"/>
                <a:gd name="T19" fmla="*/ 987 h 987"/>
                <a:gd name="T20" fmla="*/ 15 w 151"/>
                <a:gd name="T21" fmla="*/ 265 h 987"/>
                <a:gd name="T22" fmla="*/ 139 w 151"/>
                <a:gd name="T23" fmla="*/ 265 h 987"/>
                <a:gd name="T24" fmla="*/ 139 w 151"/>
                <a:gd name="T25" fmla="*/ 987 h 987"/>
                <a:gd name="T26" fmla="*/ 15 w 151"/>
                <a:gd name="T27" fmla="*/ 987 h 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1" h="987">
                  <a:moveTo>
                    <a:pt x="76" y="0"/>
                  </a:moveTo>
                  <a:cubicBezTo>
                    <a:pt x="98" y="0"/>
                    <a:pt x="117" y="9"/>
                    <a:pt x="132" y="25"/>
                  </a:cubicBezTo>
                  <a:cubicBezTo>
                    <a:pt x="145" y="40"/>
                    <a:pt x="151" y="57"/>
                    <a:pt x="151" y="76"/>
                  </a:cubicBezTo>
                  <a:cubicBezTo>
                    <a:pt x="151" y="98"/>
                    <a:pt x="143" y="117"/>
                    <a:pt x="126" y="132"/>
                  </a:cubicBezTo>
                  <a:cubicBezTo>
                    <a:pt x="112" y="145"/>
                    <a:pt x="95" y="151"/>
                    <a:pt x="75" y="151"/>
                  </a:cubicBezTo>
                  <a:cubicBezTo>
                    <a:pt x="53" y="151"/>
                    <a:pt x="34" y="143"/>
                    <a:pt x="20" y="127"/>
                  </a:cubicBezTo>
                  <a:cubicBezTo>
                    <a:pt x="7" y="112"/>
                    <a:pt x="0" y="95"/>
                    <a:pt x="0" y="75"/>
                  </a:cubicBezTo>
                  <a:cubicBezTo>
                    <a:pt x="0" y="53"/>
                    <a:pt x="9" y="35"/>
                    <a:pt x="25" y="20"/>
                  </a:cubicBezTo>
                  <a:cubicBezTo>
                    <a:pt x="39" y="7"/>
                    <a:pt x="56" y="0"/>
                    <a:pt x="76" y="0"/>
                  </a:cubicBezTo>
                  <a:close/>
                  <a:moveTo>
                    <a:pt x="15" y="987"/>
                  </a:moveTo>
                  <a:cubicBezTo>
                    <a:pt x="15" y="265"/>
                    <a:pt x="15" y="265"/>
                    <a:pt x="15" y="265"/>
                  </a:cubicBezTo>
                  <a:cubicBezTo>
                    <a:pt x="139" y="265"/>
                    <a:pt x="139" y="265"/>
                    <a:pt x="139" y="265"/>
                  </a:cubicBezTo>
                  <a:cubicBezTo>
                    <a:pt x="139" y="987"/>
                    <a:pt x="139" y="987"/>
                    <a:pt x="139" y="987"/>
                  </a:cubicBezTo>
                  <a:lnTo>
                    <a:pt x="15" y="9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68" name="Freeform 70"/>
            <p:cNvSpPr>
              <a:spLocks/>
            </p:cNvSpPr>
            <p:nvPr userDrawn="1"/>
          </p:nvSpPr>
          <p:spPr bwMode="gray">
            <a:xfrm>
              <a:off x="5350" y="595"/>
              <a:ext cx="18" cy="51"/>
            </a:xfrm>
            <a:custGeom>
              <a:avLst/>
              <a:gdLst>
                <a:gd name="T0" fmla="*/ 0 w 318"/>
                <a:gd name="T1" fmla="*/ 0 h 917"/>
                <a:gd name="T2" fmla="*/ 124 w 318"/>
                <a:gd name="T3" fmla="*/ 0 h 917"/>
                <a:gd name="T4" fmla="*/ 124 w 318"/>
                <a:gd name="T5" fmla="*/ 195 h 917"/>
                <a:gd name="T6" fmla="*/ 318 w 318"/>
                <a:gd name="T7" fmla="*/ 195 h 917"/>
                <a:gd name="T8" fmla="*/ 318 w 318"/>
                <a:gd name="T9" fmla="*/ 273 h 917"/>
                <a:gd name="T10" fmla="*/ 124 w 318"/>
                <a:gd name="T11" fmla="*/ 273 h 917"/>
                <a:gd name="T12" fmla="*/ 124 w 318"/>
                <a:gd name="T13" fmla="*/ 656 h 917"/>
                <a:gd name="T14" fmla="*/ 156 w 318"/>
                <a:gd name="T15" fmla="*/ 804 h 917"/>
                <a:gd name="T16" fmla="*/ 225 w 318"/>
                <a:gd name="T17" fmla="*/ 836 h 917"/>
                <a:gd name="T18" fmla="*/ 277 w 318"/>
                <a:gd name="T19" fmla="*/ 838 h 917"/>
                <a:gd name="T20" fmla="*/ 318 w 318"/>
                <a:gd name="T21" fmla="*/ 838 h 917"/>
                <a:gd name="T22" fmla="*/ 318 w 318"/>
                <a:gd name="T23" fmla="*/ 917 h 917"/>
                <a:gd name="T24" fmla="*/ 251 w 318"/>
                <a:gd name="T25" fmla="*/ 917 h 917"/>
                <a:gd name="T26" fmla="*/ 127 w 318"/>
                <a:gd name="T27" fmla="*/ 904 h 917"/>
                <a:gd name="T28" fmla="*/ 11 w 318"/>
                <a:gd name="T29" fmla="*/ 782 h 917"/>
                <a:gd name="T30" fmla="*/ 0 w 318"/>
                <a:gd name="T31" fmla="*/ 638 h 917"/>
                <a:gd name="T32" fmla="*/ 0 w 318"/>
                <a:gd name="T33" fmla="*/ 0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8" h="917">
                  <a:moveTo>
                    <a:pt x="0" y="0"/>
                  </a:moveTo>
                  <a:cubicBezTo>
                    <a:pt x="124" y="0"/>
                    <a:pt x="124" y="0"/>
                    <a:pt x="124" y="0"/>
                  </a:cubicBezTo>
                  <a:cubicBezTo>
                    <a:pt x="124" y="195"/>
                    <a:pt x="124" y="195"/>
                    <a:pt x="124" y="195"/>
                  </a:cubicBezTo>
                  <a:cubicBezTo>
                    <a:pt x="318" y="195"/>
                    <a:pt x="318" y="195"/>
                    <a:pt x="318" y="195"/>
                  </a:cubicBezTo>
                  <a:cubicBezTo>
                    <a:pt x="318" y="273"/>
                    <a:pt x="318" y="273"/>
                    <a:pt x="318" y="273"/>
                  </a:cubicBezTo>
                  <a:cubicBezTo>
                    <a:pt x="124" y="273"/>
                    <a:pt x="124" y="273"/>
                    <a:pt x="124" y="273"/>
                  </a:cubicBezTo>
                  <a:cubicBezTo>
                    <a:pt x="124" y="656"/>
                    <a:pt x="124" y="656"/>
                    <a:pt x="124" y="656"/>
                  </a:cubicBezTo>
                  <a:cubicBezTo>
                    <a:pt x="124" y="729"/>
                    <a:pt x="135" y="778"/>
                    <a:pt x="156" y="804"/>
                  </a:cubicBezTo>
                  <a:cubicBezTo>
                    <a:pt x="171" y="821"/>
                    <a:pt x="194" y="832"/>
                    <a:pt x="225" y="836"/>
                  </a:cubicBezTo>
                  <a:cubicBezTo>
                    <a:pt x="235" y="837"/>
                    <a:pt x="252" y="838"/>
                    <a:pt x="277" y="838"/>
                  </a:cubicBezTo>
                  <a:cubicBezTo>
                    <a:pt x="318" y="838"/>
                    <a:pt x="318" y="838"/>
                    <a:pt x="318" y="838"/>
                  </a:cubicBezTo>
                  <a:cubicBezTo>
                    <a:pt x="318" y="917"/>
                    <a:pt x="318" y="917"/>
                    <a:pt x="318" y="917"/>
                  </a:cubicBezTo>
                  <a:cubicBezTo>
                    <a:pt x="251" y="917"/>
                    <a:pt x="251" y="917"/>
                    <a:pt x="251" y="917"/>
                  </a:cubicBezTo>
                  <a:cubicBezTo>
                    <a:pt x="198" y="917"/>
                    <a:pt x="157" y="913"/>
                    <a:pt x="127" y="904"/>
                  </a:cubicBezTo>
                  <a:cubicBezTo>
                    <a:pt x="64" y="887"/>
                    <a:pt x="25" y="846"/>
                    <a:pt x="11" y="782"/>
                  </a:cubicBezTo>
                  <a:cubicBezTo>
                    <a:pt x="4" y="747"/>
                    <a:pt x="0" y="699"/>
                    <a:pt x="0" y="638"/>
                  </a:cubicBez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69" name="Freeform 71"/>
            <p:cNvSpPr>
              <a:spLocks/>
            </p:cNvSpPr>
            <p:nvPr userDrawn="1"/>
          </p:nvSpPr>
          <p:spPr bwMode="gray">
            <a:xfrm>
              <a:off x="5376" y="585"/>
              <a:ext cx="31" cy="61"/>
            </a:xfrm>
            <a:custGeom>
              <a:avLst/>
              <a:gdLst>
                <a:gd name="T0" fmla="*/ 0 w 548"/>
                <a:gd name="T1" fmla="*/ 1087 h 1087"/>
                <a:gd name="T2" fmla="*/ 0 w 548"/>
                <a:gd name="T3" fmla="*/ 0 h 1087"/>
                <a:gd name="T4" fmla="*/ 124 w 548"/>
                <a:gd name="T5" fmla="*/ 0 h 1087"/>
                <a:gd name="T6" fmla="*/ 124 w 548"/>
                <a:gd name="T7" fmla="*/ 382 h 1087"/>
                <a:gd name="T8" fmla="*/ 306 w 548"/>
                <a:gd name="T9" fmla="*/ 345 h 1087"/>
                <a:gd name="T10" fmla="*/ 526 w 548"/>
                <a:gd name="T11" fmla="*/ 458 h 1087"/>
                <a:gd name="T12" fmla="*/ 548 w 548"/>
                <a:gd name="T13" fmla="*/ 644 h 1087"/>
                <a:gd name="T14" fmla="*/ 548 w 548"/>
                <a:gd name="T15" fmla="*/ 1087 h 1087"/>
                <a:gd name="T16" fmla="*/ 425 w 548"/>
                <a:gd name="T17" fmla="*/ 1087 h 1087"/>
                <a:gd name="T18" fmla="*/ 425 w 548"/>
                <a:gd name="T19" fmla="*/ 624 h 1087"/>
                <a:gd name="T20" fmla="*/ 403 w 548"/>
                <a:gd name="T21" fmla="*/ 477 h 1087"/>
                <a:gd name="T22" fmla="*/ 294 w 548"/>
                <a:gd name="T23" fmla="*/ 419 h 1087"/>
                <a:gd name="T24" fmla="*/ 124 w 548"/>
                <a:gd name="T25" fmla="*/ 463 h 1087"/>
                <a:gd name="T26" fmla="*/ 124 w 548"/>
                <a:gd name="T27" fmla="*/ 1087 h 1087"/>
                <a:gd name="T28" fmla="*/ 0 w 548"/>
                <a:gd name="T29" fmla="*/ 1087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48" h="1087">
                  <a:moveTo>
                    <a:pt x="0" y="1087"/>
                  </a:moveTo>
                  <a:cubicBezTo>
                    <a:pt x="0" y="0"/>
                    <a:pt x="0" y="0"/>
                    <a:pt x="0" y="0"/>
                  </a:cubicBezTo>
                  <a:cubicBezTo>
                    <a:pt x="124" y="0"/>
                    <a:pt x="124" y="0"/>
                    <a:pt x="124" y="0"/>
                  </a:cubicBezTo>
                  <a:cubicBezTo>
                    <a:pt x="124" y="382"/>
                    <a:pt x="124" y="382"/>
                    <a:pt x="124" y="382"/>
                  </a:cubicBezTo>
                  <a:cubicBezTo>
                    <a:pt x="188" y="357"/>
                    <a:pt x="249" y="345"/>
                    <a:pt x="306" y="345"/>
                  </a:cubicBezTo>
                  <a:cubicBezTo>
                    <a:pt x="420" y="345"/>
                    <a:pt x="493" y="382"/>
                    <a:pt x="526" y="458"/>
                  </a:cubicBezTo>
                  <a:cubicBezTo>
                    <a:pt x="541" y="492"/>
                    <a:pt x="548" y="554"/>
                    <a:pt x="548" y="644"/>
                  </a:cubicBezTo>
                  <a:cubicBezTo>
                    <a:pt x="548" y="1087"/>
                    <a:pt x="548" y="1087"/>
                    <a:pt x="548" y="1087"/>
                  </a:cubicBezTo>
                  <a:cubicBezTo>
                    <a:pt x="425" y="1087"/>
                    <a:pt x="425" y="1087"/>
                    <a:pt x="425" y="1087"/>
                  </a:cubicBezTo>
                  <a:cubicBezTo>
                    <a:pt x="425" y="624"/>
                    <a:pt x="425" y="624"/>
                    <a:pt x="425" y="624"/>
                  </a:cubicBezTo>
                  <a:cubicBezTo>
                    <a:pt x="425" y="555"/>
                    <a:pt x="418" y="506"/>
                    <a:pt x="403" y="477"/>
                  </a:cubicBezTo>
                  <a:cubicBezTo>
                    <a:pt x="384" y="439"/>
                    <a:pt x="347" y="419"/>
                    <a:pt x="294" y="419"/>
                  </a:cubicBezTo>
                  <a:cubicBezTo>
                    <a:pt x="245" y="419"/>
                    <a:pt x="189" y="434"/>
                    <a:pt x="124" y="463"/>
                  </a:cubicBezTo>
                  <a:cubicBezTo>
                    <a:pt x="124" y="1087"/>
                    <a:pt x="124" y="1087"/>
                    <a:pt x="124" y="1087"/>
                  </a:cubicBezTo>
                  <a:lnTo>
                    <a:pt x="0" y="10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70" name="Freeform 72"/>
            <p:cNvSpPr>
              <a:spLocks/>
            </p:cNvSpPr>
            <p:nvPr userDrawn="1"/>
          </p:nvSpPr>
          <p:spPr bwMode="gray">
            <a:xfrm>
              <a:off x="5432" y="605"/>
              <a:ext cx="34" cy="60"/>
            </a:xfrm>
            <a:custGeom>
              <a:avLst/>
              <a:gdLst>
                <a:gd name="T0" fmla="*/ 15 w 34"/>
                <a:gd name="T1" fmla="*/ 41 h 60"/>
                <a:gd name="T2" fmla="*/ 0 w 34"/>
                <a:gd name="T3" fmla="*/ 0 h 60"/>
                <a:gd name="T4" fmla="*/ 7 w 34"/>
                <a:gd name="T5" fmla="*/ 0 h 60"/>
                <a:gd name="T6" fmla="*/ 18 w 34"/>
                <a:gd name="T7" fmla="*/ 33 h 60"/>
                <a:gd name="T8" fmla="*/ 28 w 34"/>
                <a:gd name="T9" fmla="*/ 0 h 60"/>
                <a:gd name="T10" fmla="*/ 34 w 34"/>
                <a:gd name="T11" fmla="*/ 0 h 60"/>
                <a:gd name="T12" fmla="*/ 14 w 34"/>
                <a:gd name="T13" fmla="*/ 60 h 60"/>
                <a:gd name="T14" fmla="*/ 8 w 34"/>
                <a:gd name="T15" fmla="*/ 60 h 60"/>
                <a:gd name="T16" fmla="*/ 15 w 34"/>
                <a:gd name="T17" fmla="*/ 41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60">
                  <a:moveTo>
                    <a:pt x="15" y="41"/>
                  </a:moveTo>
                  <a:lnTo>
                    <a:pt x="0" y="0"/>
                  </a:lnTo>
                  <a:lnTo>
                    <a:pt x="7" y="0"/>
                  </a:lnTo>
                  <a:lnTo>
                    <a:pt x="18" y="33"/>
                  </a:lnTo>
                  <a:lnTo>
                    <a:pt x="28" y="0"/>
                  </a:lnTo>
                  <a:lnTo>
                    <a:pt x="34" y="0"/>
                  </a:lnTo>
                  <a:lnTo>
                    <a:pt x="14" y="60"/>
                  </a:lnTo>
                  <a:lnTo>
                    <a:pt x="8" y="60"/>
                  </a:lnTo>
                  <a:lnTo>
                    <a:pt x="15" y="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71" name="Freeform 73"/>
            <p:cNvSpPr>
              <a:spLocks noEditPoints="1"/>
            </p:cNvSpPr>
            <p:nvPr userDrawn="1"/>
          </p:nvSpPr>
          <p:spPr bwMode="gray">
            <a:xfrm>
              <a:off x="5470" y="604"/>
              <a:ext cx="34" cy="43"/>
            </a:xfrm>
            <a:custGeom>
              <a:avLst/>
              <a:gdLst>
                <a:gd name="T0" fmla="*/ 304 w 607"/>
                <a:gd name="T1" fmla="*/ 0 h 762"/>
                <a:gd name="T2" fmla="*/ 534 w 607"/>
                <a:gd name="T3" fmla="*/ 103 h 762"/>
                <a:gd name="T4" fmla="*/ 607 w 607"/>
                <a:gd name="T5" fmla="*/ 381 h 762"/>
                <a:gd name="T6" fmla="*/ 534 w 607"/>
                <a:gd name="T7" fmla="*/ 659 h 762"/>
                <a:gd name="T8" fmla="*/ 304 w 607"/>
                <a:gd name="T9" fmla="*/ 762 h 762"/>
                <a:gd name="T10" fmla="*/ 0 w 607"/>
                <a:gd name="T11" fmla="*/ 375 h 762"/>
                <a:gd name="T12" fmla="*/ 73 w 607"/>
                <a:gd name="T13" fmla="*/ 103 h 762"/>
                <a:gd name="T14" fmla="*/ 304 w 607"/>
                <a:gd name="T15" fmla="*/ 0 h 762"/>
                <a:gd name="T16" fmla="*/ 304 w 607"/>
                <a:gd name="T17" fmla="*/ 74 h 762"/>
                <a:gd name="T18" fmla="*/ 159 w 607"/>
                <a:gd name="T19" fmla="*/ 168 h 762"/>
                <a:gd name="T20" fmla="*/ 126 w 607"/>
                <a:gd name="T21" fmla="*/ 377 h 762"/>
                <a:gd name="T22" fmla="*/ 159 w 607"/>
                <a:gd name="T23" fmla="*/ 593 h 762"/>
                <a:gd name="T24" fmla="*/ 304 w 607"/>
                <a:gd name="T25" fmla="*/ 687 h 762"/>
                <a:gd name="T26" fmla="*/ 448 w 607"/>
                <a:gd name="T27" fmla="*/ 593 h 762"/>
                <a:gd name="T28" fmla="*/ 481 w 607"/>
                <a:gd name="T29" fmla="*/ 380 h 762"/>
                <a:gd name="T30" fmla="*/ 448 w 607"/>
                <a:gd name="T31" fmla="*/ 168 h 762"/>
                <a:gd name="T32" fmla="*/ 304 w 607"/>
                <a:gd name="T33" fmla="*/ 74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762">
                  <a:moveTo>
                    <a:pt x="304" y="0"/>
                  </a:moveTo>
                  <a:cubicBezTo>
                    <a:pt x="407" y="0"/>
                    <a:pt x="484" y="34"/>
                    <a:pt x="534" y="103"/>
                  </a:cubicBezTo>
                  <a:cubicBezTo>
                    <a:pt x="583" y="169"/>
                    <a:pt x="607" y="262"/>
                    <a:pt x="607" y="381"/>
                  </a:cubicBezTo>
                  <a:cubicBezTo>
                    <a:pt x="607" y="499"/>
                    <a:pt x="583" y="591"/>
                    <a:pt x="534" y="659"/>
                  </a:cubicBezTo>
                  <a:cubicBezTo>
                    <a:pt x="485" y="727"/>
                    <a:pt x="408" y="762"/>
                    <a:pt x="304" y="762"/>
                  </a:cubicBezTo>
                  <a:cubicBezTo>
                    <a:pt x="101" y="762"/>
                    <a:pt x="0" y="633"/>
                    <a:pt x="0" y="375"/>
                  </a:cubicBezTo>
                  <a:cubicBezTo>
                    <a:pt x="0" y="260"/>
                    <a:pt x="24" y="169"/>
                    <a:pt x="73" y="103"/>
                  </a:cubicBezTo>
                  <a:cubicBezTo>
                    <a:pt x="123" y="34"/>
                    <a:pt x="200" y="0"/>
                    <a:pt x="304" y="0"/>
                  </a:cubicBezTo>
                  <a:close/>
                  <a:moveTo>
                    <a:pt x="304" y="74"/>
                  </a:moveTo>
                  <a:cubicBezTo>
                    <a:pt x="234" y="74"/>
                    <a:pt x="185" y="106"/>
                    <a:pt x="159" y="168"/>
                  </a:cubicBezTo>
                  <a:cubicBezTo>
                    <a:pt x="137" y="220"/>
                    <a:pt x="126" y="290"/>
                    <a:pt x="126" y="377"/>
                  </a:cubicBezTo>
                  <a:cubicBezTo>
                    <a:pt x="126" y="469"/>
                    <a:pt x="137" y="541"/>
                    <a:pt x="159" y="593"/>
                  </a:cubicBezTo>
                  <a:cubicBezTo>
                    <a:pt x="185" y="655"/>
                    <a:pt x="234" y="687"/>
                    <a:pt x="304" y="687"/>
                  </a:cubicBezTo>
                  <a:cubicBezTo>
                    <a:pt x="374" y="687"/>
                    <a:pt x="422" y="655"/>
                    <a:pt x="448" y="593"/>
                  </a:cubicBezTo>
                  <a:cubicBezTo>
                    <a:pt x="470" y="541"/>
                    <a:pt x="481" y="470"/>
                    <a:pt x="481" y="380"/>
                  </a:cubicBezTo>
                  <a:cubicBezTo>
                    <a:pt x="481" y="289"/>
                    <a:pt x="470" y="219"/>
                    <a:pt x="448" y="168"/>
                  </a:cubicBezTo>
                  <a:cubicBezTo>
                    <a:pt x="421" y="106"/>
                    <a:pt x="373" y="74"/>
                    <a:pt x="304" y="7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72" name="Freeform 74"/>
            <p:cNvSpPr>
              <a:spLocks/>
            </p:cNvSpPr>
            <p:nvPr userDrawn="1"/>
          </p:nvSpPr>
          <p:spPr bwMode="gray">
            <a:xfrm>
              <a:off x="5514" y="605"/>
              <a:ext cx="29" cy="42"/>
            </a:xfrm>
            <a:custGeom>
              <a:avLst/>
              <a:gdLst>
                <a:gd name="T0" fmla="*/ 0 w 527"/>
                <a:gd name="T1" fmla="*/ 0 h 742"/>
                <a:gd name="T2" fmla="*/ 123 w 527"/>
                <a:gd name="T3" fmla="*/ 0 h 742"/>
                <a:gd name="T4" fmla="*/ 123 w 527"/>
                <a:gd name="T5" fmla="*/ 445 h 742"/>
                <a:gd name="T6" fmla="*/ 145 w 527"/>
                <a:gd name="T7" fmla="*/ 609 h 742"/>
                <a:gd name="T8" fmla="*/ 197 w 527"/>
                <a:gd name="T9" fmla="*/ 656 h 742"/>
                <a:gd name="T10" fmla="*/ 276 w 527"/>
                <a:gd name="T11" fmla="*/ 667 h 742"/>
                <a:gd name="T12" fmla="*/ 403 w 527"/>
                <a:gd name="T13" fmla="*/ 648 h 742"/>
                <a:gd name="T14" fmla="*/ 403 w 527"/>
                <a:gd name="T15" fmla="*/ 0 h 742"/>
                <a:gd name="T16" fmla="*/ 527 w 527"/>
                <a:gd name="T17" fmla="*/ 0 h 742"/>
                <a:gd name="T18" fmla="*/ 527 w 527"/>
                <a:gd name="T19" fmla="*/ 710 h 742"/>
                <a:gd name="T20" fmla="*/ 269 w 527"/>
                <a:gd name="T21" fmla="*/ 742 h 742"/>
                <a:gd name="T22" fmla="*/ 86 w 527"/>
                <a:gd name="T23" fmla="*/ 703 h 742"/>
                <a:gd name="T24" fmla="*/ 6 w 527"/>
                <a:gd name="T25" fmla="*/ 567 h 742"/>
                <a:gd name="T26" fmla="*/ 0 w 527"/>
                <a:gd name="T27" fmla="*/ 454 h 742"/>
                <a:gd name="T28" fmla="*/ 0 w 527"/>
                <a:gd name="T29" fmla="*/ 0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27" h="742">
                  <a:moveTo>
                    <a:pt x="0" y="0"/>
                  </a:moveTo>
                  <a:cubicBezTo>
                    <a:pt x="123" y="0"/>
                    <a:pt x="123" y="0"/>
                    <a:pt x="123" y="0"/>
                  </a:cubicBezTo>
                  <a:cubicBezTo>
                    <a:pt x="123" y="445"/>
                    <a:pt x="123" y="445"/>
                    <a:pt x="123" y="445"/>
                  </a:cubicBezTo>
                  <a:cubicBezTo>
                    <a:pt x="123" y="527"/>
                    <a:pt x="131" y="582"/>
                    <a:pt x="145" y="609"/>
                  </a:cubicBezTo>
                  <a:cubicBezTo>
                    <a:pt x="157" y="632"/>
                    <a:pt x="174" y="648"/>
                    <a:pt x="197" y="656"/>
                  </a:cubicBezTo>
                  <a:cubicBezTo>
                    <a:pt x="216" y="663"/>
                    <a:pt x="242" y="667"/>
                    <a:pt x="276" y="667"/>
                  </a:cubicBezTo>
                  <a:cubicBezTo>
                    <a:pt x="317" y="667"/>
                    <a:pt x="359" y="661"/>
                    <a:pt x="403" y="648"/>
                  </a:cubicBezTo>
                  <a:cubicBezTo>
                    <a:pt x="403" y="0"/>
                    <a:pt x="403" y="0"/>
                    <a:pt x="403" y="0"/>
                  </a:cubicBezTo>
                  <a:cubicBezTo>
                    <a:pt x="527" y="0"/>
                    <a:pt x="527" y="0"/>
                    <a:pt x="527" y="0"/>
                  </a:cubicBezTo>
                  <a:cubicBezTo>
                    <a:pt x="527" y="710"/>
                    <a:pt x="527" y="710"/>
                    <a:pt x="527" y="710"/>
                  </a:cubicBezTo>
                  <a:cubicBezTo>
                    <a:pt x="435" y="731"/>
                    <a:pt x="349" y="742"/>
                    <a:pt x="269" y="742"/>
                  </a:cubicBezTo>
                  <a:cubicBezTo>
                    <a:pt x="187" y="742"/>
                    <a:pt x="126" y="729"/>
                    <a:pt x="86" y="703"/>
                  </a:cubicBezTo>
                  <a:cubicBezTo>
                    <a:pt x="41" y="674"/>
                    <a:pt x="14" y="629"/>
                    <a:pt x="6" y="567"/>
                  </a:cubicBezTo>
                  <a:cubicBezTo>
                    <a:pt x="2" y="539"/>
                    <a:pt x="0" y="501"/>
                    <a:pt x="0" y="454"/>
                  </a:cubicBez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grpSp>
      <p:sp>
        <p:nvSpPr>
          <p:cNvPr id="1647619" name="Rectangle 3"/>
          <p:cNvSpPr>
            <a:spLocks noGrp="1" noChangeArrowheads="1"/>
          </p:cNvSpPr>
          <p:nvPr>
            <p:ph type="subTitle" sz="quarter" idx="1"/>
          </p:nvPr>
        </p:nvSpPr>
        <p:spPr bwMode="gray">
          <a:xfrm>
            <a:off x="498964" y="6583363"/>
            <a:ext cx="5855677" cy="1990372"/>
          </a:xfrm>
        </p:spPr>
        <p:txBody>
          <a:bodyPr lIns="0" tIns="0" rIns="0" bIns="0"/>
          <a:lstStyle>
            <a:lvl1pPr marL="0" indent="0">
              <a:lnSpc>
                <a:spcPct val="100000"/>
              </a:lnSpc>
              <a:spcBef>
                <a:spcPct val="0"/>
              </a:spcBef>
              <a:spcAft>
                <a:spcPct val="0"/>
              </a:spcAft>
              <a:buFont typeface="Wingdings" pitchFamily="2" charset="2"/>
              <a:buNone/>
              <a:defRPr sz="1247">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noProof="0" dirty="0" smtClean="0"/>
              <a:t>マスタ サブタイトルの書式設定</a:t>
            </a:r>
          </a:p>
          <a:p>
            <a:pPr lvl="0"/>
            <a:r>
              <a:rPr lang="ja-JP" altLang="en-US" noProof="0" dirty="0" smtClean="0"/>
              <a:t>マスタ サブタイトルの書式設定</a:t>
            </a:r>
          </a:p>
          <a:p>
            <a:pPr lvl="0"/>
            <a:r>
              <a:rPr lang="ja-JP" altLang="en-US" noProof="0" dirty="0" smtClean="0"/>
              <a:t>マスタ サブタイトルの書式設定</a:t>
            </a:r>
          </a:p>
        </p:txBody>
      </p:sp>
      <p:sp>
        <p:nvSpPr>
          <p:cNvPr id="1647620" name="AutoShape 4"/>
          <p:cNvSpPr>
            <a:spLocks noChangeArrowheads="1"/>
          </p:cNvSpPr>
          <p:nvPr userDrawn="1"/>
        </p:nvSpPr>
        <p:spPr bwMode="gray">
          <a:xfrm>
            <a:off x="3409217" y="0"/>
            <a:ext cx="39566" cy="64206"/>
          </a:xfrm>
          <a:prstGeom prst="triangle">
            <a:avLst>
              <a:gd name="adj" fmla="val 50000"/>
            </a:avLst>
          </a:prstGeom>
          <a:solidFill>
            <a:srgbClr val="C0C0C0"/>
          </a:solidFill>
          <a:ln>
            <a:noFill/>
          </a:ln>
          <a:effectLst/>
          <a:extLst>
            <a:ext uri="{91240B29-F687-4F45-9708-019B960494DF}">
              <a14:hiddenLine xmlns:a14="http://schemas.microsoft.com/office/drawing/2010/main" w="9525" algn="ctr">
                <a:solidFill>
                  <a:srgbClr val="595959"/>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lIns="63296" tIns="31649" rIns="63296" bIns="31649" anchor="ctr"/>
          <a:lstStyle>
            <a:lvl1pPr algn="l" defTabSz="912813" fontAlgn="base">
              <a:defRPr kumimoji="1" sz="2400">
                <a:solidFill>
                  <a:schemeClr val="tx1"/>
                </a:solidFill>
                <a:latin typeface="Arial" charset="0"/>
                <a:ea typeface="ＭＳ Ｐゴシック" pitchFamily="50" charset="-128"/>
              </a:defRPr>
            </a:lvl1pPr>
            <a:lvl2pPr algn="l" defTabSz="912813" fontAlgn="base">
              <a:defRPr kumimoji="1" sz="2400">
                <a:solidFill>
                  <a:schemeClr val="tx1"/>
                </a:solidFill>
                <a:latin typeface="Arial" charset="0"/>
                <a:ea typeface="ＭＳ Ｐゴシック" pitchFamily="50" charset="-128"/>
              </a:defRPr>
            </a:lvl2pPr>
            <a:lvl3pPr marL="912813" algn="l" defTabSz="912813" fontAlgn="base">
              <a:defRPr kumimoji="1" sz="2400">
                <a:solidFill>
                  <a:schemeClr val="tx1"/>
                </a:solidFill>
                <a:latin typeface="Arial" charset="0"/>
                <a:ea typeface="ＭＳ Ｐゴシック" pitchFamily="50" charset="-128"/>
              </a:defRPr>
            </a:lvl3pPr>
            <a:lvl4pPr algn="l" defTabSz="912813" fontAlgn="base">
              <a:defRPr kumimoji="1" sz="2400">
                <a:solidFill>
                  <a:schemeClr val="tx1"/>
                </a:solidFill>
                <a:latin typeface="Arial" charset="0"/>
                <a:ea typeface="ＭＳ Ｐゴシック" pitchFamily="50" charset="-128"/>
              </a:defRPr>
            </a:lvl4pPr>
            <a:lvl5pPr algn="l" defTabSz="912813" fontAlgn="base">
              <a:defRPr kumimoji="1" sz="2400">
                <a:solidFill>
                  <a:schemeClr val="tx1"/>
                </a:solidFill>
                <a:latin typeface="Arial" charset="0"/>
                <a:ea typeface="ＭＳ Ｐゴシック" pitchFamily="50" charset="-128"/>
              </a:defRPr>
            </a:lvl5pPr>
            <a:lvl6pPr defTabSz="912813" fontAlgn="base">
              <a:spcBef>
                <a:spcPct val="0"/>
              </a:spcBef>
              <a:spcAft>
                <a:spcPct val="0"/>
              </a:spcAft>
              <a:defRPr kumimoji="1" sz="2400">
                <a:solidFill>
                  <a:schemeClr val="tx1"/>
                </a:solidFill>
                <a:latin typeface="Arial" charset="0"/>
                <a:ea typeface="ＭＳ Ｐゴシック" pitchFamily="50" charset="-128"/>
              </a:defRPr>
            </a:lvl6pPr>
            <a:lvl7pPr defTabSz="912813" fontAlgn="base">
              <a:spcBef>
                <a:spcPct val="0"/>
              </a:spcBef>
              <a:spcAft>
                <a:spcPct val="0"/>
              </a:spcAft>
              <a:defRPr kumimoji="1" sz="2400">
                <a:solidFill>
                  <a:schemeClr val="tx1"/>
                </a:solidFill>
                <a:latin typeface="Arial" charset="0"/>
                <a:ea typeface="ＭＳ Ｐゴシック" pitchFamily="50" charset="-128"/>
              </a:defRPr>
            </a:lvl7pPr>
            <a:lvl8pPr defTabSz="912813" fontAlgn="base">
              <a:spcBef>
                <a:spcPct val="0"/>
              </a:spcBef>
              <a:spcAft>
                <a:spcPct val="0"/>
              </a:spcAft>
              <a:defRPr kumimoji="1" sz="2400">
                <a:solidFill>
                  <a:schemeClr val="tx1"/>
                </a:solidFill>
                <a:latin typeface="Arial" charset="0"/>
                <a:ea typeface="ＭＳ Ｐゴシック" pitchFamily="50" charset="-128"/>
              </a:defRPr>
            </a:lvl8pPr>
            <a:lvl9pPr defTabSz="912813" fontAlgn="base">
              <a:spcBef>
                <a:spcPct val="0"/>
              </a:spcBef>
              <a:spcAft>
                <a:spcPct val="0"/>
              </a:spcAft>
              <a:defRPr kumimoji="1" sz="2400">
                <a:solidFill>
                  <a:schemeClr val="tx1"/>
                </a:solidFill>
                <a:latin typeface="Arial" charset="0"/>
                <a:ea typeface="ＭＳ Ｐゴシック" pitchFamily="50" charset="-128"/>
              </a:defRPr>
            </a:lvl9pPr>
          </a:lstStyle>
          <a:p>
            <a:pPr algn="ctr" fontAlgn="ctr">
              <a:spcBef>
                <a:spcPct val="0"/>
              </a:spcBef>
              <a:spcAft>
                <a:spcPct val="0"/>
              </a:spcAft>
            </a:pPr>
            <a:endParaRPr lang="en-GB" altLang="ja-JP" sz="692" dirty="0">
              <a:solidFill>
                <a:prstClr val="black"/>
              </a:solidFill>
              <a:latin typeface="ＭＳ Ｐゴシック" pitchFamily="50" charset="-128"/>
            </a:endParaRPr>
          </a:p>
        </p:txBody>
      </p:sp>
      <p:sp>
        <p:nvSpPr>
          <p:cNvPr id="1647622" name="Rectangle 6"/>
          <p:cNvSpPr>
            <a:spLocks noGrp="1" noChangeArrowheads="1"/>
          </p:cNvSpPr>
          <p:nvPr>
            <p:ph type="ctrTitle" sz="quarter"/>
          </p:nvPr>
        </p:nvSpPr>
        <p:spPr bwMode="gray">
          <a:xfrm>
            <a:off x="497865" y="3515257"/>
            <a:ext cx="5855677" cy="2242608"/>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a:defRPr sz="1939">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noProof="0" dirty="0" smtClean="0"/>
              <a:t>マスタ タイトルの書式設定マスタマスタタイトルの書式設定マスタマスタ タイトルの書式設定マスタ</a:t>
            </a:r>
          </a:p>
        </p:txBody>
      </p:sp>
      <p:sp>
        <p:nvSpPr>
          <p:cNvPr id="1647657" name="Rectangle 41"/>
          <p:cNvSpPr>
            <a:spLocks noGrp="1" noChangeArrowheads="1"/>
          </p:cNvSpPr>
          <p:nvPr>
            <p:ph type="ftr" sz="quarter" idx="3"/>
          </p:nvPr>
        </p:nvSpPr>
        <p:spPr bwMode="gray"/>
        <p:txBody>
          <a:bodyPr/>
          <a:lstStyle>
            <a:lvl1pPr>
              <a:defRPr/>
            </a:lvl1pPr>
          </a:lstStyle>
          <a:p>
            <a:r>
              <a:rPr lang="en-US" altLang="ja-JP" dirty="0" smtClean="0">
                <a:solidFill>
                  <a:prstClr val="black"/>
                </a:solidFill>
              </a:rPr>
              <a:t>Copyright 2017 FUJITSU LIMITED</a:t>
            </a:r>
            <a:endParaRPr lang="en-US" altLang="ja-JP" dirty="0">
              <a:solidFill>
                <a:prstClr val="black"/>
              </a:solidFill>
            </a:endParaRPr>
          </a:p>
        </p:txBody>
      </p:sp>
      <p:sp>
        <p:nvSpPr>
          <p:cNvPr id="73" name="Rectangle 22"/>
          <p:cNvSpPr>
            <a:spLocks noGrp="1" noChangeArrowheads="1"/>
          </p:cNvSpPr>
          <p:nvPr>
            <p:ph type="sldNum" sz="quarter" idx="4"/>
          </p:nvPr>
        </p:nvSpPr>
        <p:spPr bwMode="gray">
          <a:xfrm>
            <a:off x="3241066" y="9229550"/>
            <a:ext cx="373673" cy="467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bodyPr>
          <a:lstStyle>
            <a:lvl1pPr defTabSz="663836">
              <a:defRPr sz="623">
                <a:solidFill>
                  <a:schemeClr val="bg1"/>
                </a:solidFill>
              </a:defRPr>
            </a:lvl1pPr>
          </a:lstStyle>
          <a:p>
            <a:fld id="{08DF107D-060D-43D3-997D-8A34C269D30F}" type="slidenum">
              <a:rPr lang="en-US" altLang="ja-JP" smtClean="0">
                <a:solidFill>
                  <a:prstClr val="white"/>
                </a:solidFill>
              </a:rPr>
              <a:pPr/>
              <a:t>‹#›</a:t>
            </a:fld>
            <a:endParaRPr lang="en-US" altLang="ja-JP" dirty="0">
              <a:solidFill>
                <a:prstClr val="white"/>
              </a:solidFill>
            </a:endParaRPr>
          </a:p>
        </p:txBody>
      </p:sp>
    </p:spTree>
    <p:extLst>
      <p:ext uri="{BB962C8B-B14F-4D97-AF65-F5344CB8AC3E}">
        <p14:creationId xmlns:p14="http://schemas.microsoft.com/office/powerpoint/2010/main" val="1334202501"/>
      </p:ext>
    </p:extLst>
  </p:cSld>
  <p:clrMapOvr>
    <a:masterClrMapping/>
  </p:clrMapOvr>
  <p:timing>
    <p:tnLst>
      <p:par>
        <p:cTn id="1" dur="indefinite" restart="never" nodeType="tmRoot"/>
      </p:par>
    </p:tnLst>
  </p:timing>
  <p:hf hdr="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中表紙">
    <p:spTree>
      <p:nvGrpSpPr>
        <p:cNvPr id="1" name=""/>
        <p:cNvGrpSpPr/>
        <p:nvPr/>
      </p:nvGrpSpPr>
      <p:grpSpPr>
        <a:xfrm>
          <a:off x="0" y="0"/>
          <a:ext cx="0" cy="0"/>
          <a:chOff x="0" y="0"/>
          <a:chExt cx="0" cy="0"/>
        </a:xfrm>
      </p:grpSpPr>
      <p:sp>
        <p:nvSpPr>
          <p:cNvPr id="1647619" name="Rectangle 3"/>
          <p:cNvSpPr>
            <a:spLocks noGrp="1" noChangeArrowheads="1"/>
          </p:cNvSpPr>
          <p:nvPr>
            <p:ph type="subTitle" sz="quarter" idx="1" hasCustomPrompt="1"/>
          </p:nvPr>
        </p:nvSpPr>
        <p:spPr bwMode="gray">
          <a:xfrm>
            <a:off x="498963" y="5116800"/>
            <a:ext cx="5854431" cy="3822000"/>
          </a:xfrm>
        </p:spPr>
        <p:txBody>
          <a:bodyPr lIns="0" tIns="0" rIns="0" bIns="0"/>
          <a:lstStyle>
            <a:lvl1pPr marL="124195" marR="0" indent="-124195" algn="l" defTabSz="663836" rtl="0" eaLnBrk="1" fontAlgn="ctr" latinLnBrk="0" hangingPunct="1">
              <a:lnSpc>
                <a:spcPct val="100000"/>
              </a:lnSpc>
              <a:spcBef>
                <a:spcPct val="10000"/>
              </a:spcBef>
              <a:spcAft>
                <a:spcPct val="10000"/>
              </a:spcAft>
              <a:buClr>
                <a:srgbClr val="87867E"/>
              </a:buClr>
              <a:buSzTx/>
              <a:buFont typeface="Wingdings" pitchFamily="2" charset="2"/>
              <a:buChar char="n"/>
              <a:tabLst/>
              <a:defRPr sz="1247"/>
            </a:lvl1pPr>
          </a:lstStyle>
          <a:p>
            <a:pPr marL="124195" marR="0" lvl="0" indent="-124195" algn="l" defTabSz="663836" rtl="0" eaLnBrk="1" fontAlgn="ctr" latinLnBrk="0" hangingPunct="1">
              <a:lnSpc>
                <a:spcPct val="100000"/>
              </a:lnSpc>
              <a:spcBef>
                <a:spcPct val="10000"/>
              </a:spcBef>
              <a:spcAft>
                <a:spcPct val="10000"/>
              </a:spcAft>
              <a:buClr>
                <a:srgbClr val="87867E"/>
              </a:buClr>
              <a:buSzTx/>
              <a:buFont typeface="Wingdings" pitchFamily="2" charset="2"/>
              <a:buChar char="n"/>
              <a:tabLst/>
              <a:defRPr/>
            </a:pPr>
            <a:r>
              <a:rPr lang="ja-JP" altLang="en-US" noProof="0" dirty="0" smtClean="0"/>
              <a:t>マスタ サブタイトルの書式設定</a:t>
            </a:r>
            <a:endParaRPr kumimoji="1" lang="en-US" altLang="ja-JP" sz="1247" b="0" i="0" u="none" strike="noStrike" kern="0" cap="none" spc="0" normalizeH="0" baseline="0" noProof="0" dirty="0">
              <a:ln>
                <a:noFill/>
              </a:ln>
              <a:solidFill>
                <a:srgbClr val="000000"/>
              </a:solidFill>
              <a:effectLst/>
              <a:uLnTx/>
              <a:uFillTx/>
              <a:latin typeface="+mn-lt"/>
              <a:ea typeface="+mn-ea"/>
            </a:endParaRPr>
          </a:p>
        </p:txBody>
      </p:sp>
      <p:sp>
        <p:nvSpPr>
          <p:cNvPr id="1647620" name="AutoShape 4"/>
          <p:cNvSpPr>
            <a:spLocks noChangeArrowheads="1"/>
          </p:cNvSpPr>
          <p:nvPr userDrawn="1"/>
        </p:nvSpPr>
        <p:spPr bwMode="gray">
          <a:xfrm>
            <a:off x="3409217" y="0"/>
            <a:ext cx="39566" cy="64206"/>
          </a:xfrm>
          <a:prstGeom prst="triangle">
            <a:avLst>
              <a:gd name="adj" fmla="val 50000"/>
            </a:avLst>
          </a:prstGeom>
          <a:solidFill>
            <a:srgbClr val="C0C0C0"/>
          </a:solidFill>
          <a:ln>
            <a:noFill/>
          </a:ln>
          <a:effectLst/>
          <a:extLst>
            <a:ext uri="{91240B29-F687-4F45-9708-019B960494DF}">
              <a14:hiddenLine xmlns:a14="http://schemas.microsoft.com/office/drawing/2010/main" w="9525" algn="ctr">
                <a:solidFill>
                  <a:srgbClr val="595959"/>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lIns="0" tIns="0" rIns="0" bIns="0" anchor="ctr"/>
          <a:lstStyle>
            <a:lvl1pPr algn="l" defTabSz="912813" fontAlgn="base">
              <a:defRPr kumimoji="1" sz="2400">
                <a:solidFill>
                  <a:schemeClr val="tx1"/>
                </a:solidFill>
                <a:latin typeface="Arial" charset="0"/>
                <a:ea typeface="ＭＳ Ｐゴシック" pitchFamily="50" charset="-128"/>
              </a:defRPr>
            </a:lvl1pPr>
            <a:lvl2pPr algn="l" defTabSz="912813" fontAlgn="base">
              <a:defRPr kumimoji="1" sz="2400">
                <a:solidFill>
                  <a:schemeClr val="tx1"/>
                </a:solidFill>
                <a:latin typeface="Arial" charset="0"/>
                <a:ea typeface="ＭＳ Ｐゴシック" pitchFamily="50" charset="-128"/>
              </a:defRPr>
            </a:lvl2pPr>
            <a:lvl3pPr marL="912813" algn="l" defTabSz="912813" fontAlgn="base">
              <a:defRPr kumimoji="1" sz="2400">
                <a:solidFill>
                  <a:schemeClr val="tx1"/>
                </a:solidFill>
                <a:latin typeface="Arial" charset="0"/>
                <a:ea typeface="ＭＳ Ｐゴシック" pitchFamily="50" charset="-128"/>
              </a:defRPr>
            </a:lvl3pPr>
            <a:lvl4pPr algn="l" defTabSz="912813" fontAlgn="base">
              <a:defRPr kumimoji="1" sz="2400">
                <a:solidFill>
                  <a:schemeClr val="tx1"/>
                </a:solidFill>
                <a:latin typeface="Arial" charset="0"/>
                <a:ea typeface="ＭＳ Ｐゴシック" pitchFamily="50" charset="-128"/>
              </a:defRPr>
            </a:lvl4pPr>
            <a:lvl5pPr algn="l" defTabSz="912813" fontAlgn="base">
              <a:defRPr kumimoji="1" sz="2400">
                <a:solidFill>
                  <a:schemeClr val="tx1"/>
                </a:solidFill>
                <a:latin typeface="Arial" charset="0"/>
                <a:ea typeface="ＭＳ Ｐゴシック" pitchFamily="50" charset="-128"/>
              </a:defRPr>
            </a:lvl5pPr>
            <a:lvl6pPr defTabSz="912813" fontAlgn="base">
              <a:spcBef>
                <a:spcPct val="0"/>
              </a:spcBef>
              <a:spcAft>
                <a:spcPct val="0"/>
              </a:spcAft>
              <a:defRPr kumimoji="1" sz="2400">
                <a:solidFill>
                  <a:schemeClr val="tx1"/>
                </a:solidFill>
                <a:latin typeface="Arial" charset="0"/>
                <a:ea typeface="ＭＳ Ｐゴシック" pitchFamily="50" charset="-128"/>
              </a:defRPr>
            </a:lvl6pPr>
            <a:lvl7pPr defTabSz="912813" fontAlgn="base">
              <a:spcBef>
                <a:spcPct val="0"/>
              </a:spcBef>
              <a:spcAft>
                <a:spcPct val="0"/>
              </a:spcAft>
              <a:defRPr kumimoji="1" sz="2400">
                <a:solidFill>
                  <a:schemeClr val="tx1"/>
                </a:solidFill>
                <a:latin typeface="Arial" charset="0"/>
                <a:ea typeface="ＭＳ Ｐゴシック" pitchFamily="50" charset="-128"/>
              </a:defRPr>
            </a:lvl7pPr>
            <a:lvl8pPr defTabSz="912813" fontAlgn="base">
              <a:spcBef>
                <a:spcPct val="0"/>
              </a:spcBef>
              <a:spcAft>
                <a:spcPct val="0"/>
              </a:spcAft>
              <a:defRPr kumimoji="1" sz="2400">
                <a:solidFill>
                  <a:schemeClr val="tx1"/>
                </a:solidFill>
                <a:latin typeface="Arial" charset="0"/>
                <a:ea typeface="ＭＳ Ｐゴシック" pitchFamily="50" charset="-128"/>
              </a:defRPr>
            </a:lvl8pPr>
            <a:lvl9pPr defTabSz="912813" fontAlgn="base">
              <a:spcBef>
                <a:spcPct val="0"/>
              </a:spcBef>
              <a:spcAft>
                <a:spcPct val="0"/>
              </a:spcAft>
              <a:defRPr kumimoji="1" sz="2400">
                <a:solidFill>
                  <a:schemeClr val="tx1"/>
                </a:solidFill>
                <a:latin typeface="Arial" charset="0"/>
                <a:ea typeface="ＭＳ Ｐゴシック" pitchFamily="50" charset="-128"/>
              </a:defRPr>
            </a:lvl9pPr>
          </a:lstStyle>
          <a:p>
            <a:pPr algn="ctr" fontAlgn="ctr">
              <a:spcBef>
                <a:spcPct val="0"/>
              </a:spcBef>
              <a:spcAft>
                <a:spcPct val="0"/>
              </a:spcAft>
            </a:pPr>
            <a:endParaRPr lang="en-GB" altLang="ja-JP" sz="692" dirty="0">
              <a:solidFill>
                <a:prstClr val="black"/>
              </a:solidFill>
              <a:latin typeface="ＭＳ Ｐゴシック" pitchFamily="50" charset="-128"/>
            </a:endParaRPr>
          </a:p>
        </p:txBody>
      </p:sp>
      <p:sp>
        <p:nvSpPr>
          <p:cNvPr id="1647622" name="Rectangle 6"/>
          <p:cNvSpPr>
            <a:spLocks noGrp="1" noChangeArrowheads="1"/>
          </p:cNvSpPr>
          <p:nvPr>
            <p:ph type="ctrTitle" sz="quarter" hasCustomPrompt="1"/>
          </p:nvPr>
        </p:nvSpPr>
        <p:spPr bwMode="gray">
          <a:xfrm>
            <a:off x="497865" y="1929200"/>
            <a:ext cx="5854431" cy="2683200"/>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a:defRPr sz="1939">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noProof="0" dirty="0" smtClean="0"/>
              <a:t>マスタ タイトルの書式設定</a:t>
            </a:r>
          </a:p>
        </p:txBody>
      </p:sp>
      <p:sp>
        <p:nvSpPr>
          <p:cNvPr id="1647657" name="Rectangle 41"/>
          <p:cNvSpPr>
            <a:spLocks noGrp="1" noChangeArrowheads="1"/>
          </p:cNvSpPr>
          <p:nvPr>
            <p:ph type="ftr" sz="quarter" idx="3"/>
          </p:nvPr>
        </p:nvSpPr>
        <p:spPr bwMode="gray"/>
        <p:txBody>
          <a:bodyPr lIns="0" tIns="0" rIns="0" bIns="0"/>
          <a:lstStyle>
            <a:lvl1pPr>
              <a:defRPr/>
            </a:lvl1pPr>
          </a:lstStyle>
          <a:p>
            <a:r>
              <a:rPr lang="en-US" altLang="ja-JP" dirty="0" smtClean="0">
                <a:solidFill>
                  <a:prstClr val="black"/>
                </a:solidFill>
              </a:rPr>
              <a:t>Copyright 2017 FUJITSU LIMITED</a:t>
            </a:r>
            <a:endParaRPr lang="en-US" altLang="ja-JP" dirty="0">
              <a:solidFill>
                <a:prstClr val="black"/>
              </a:solidFill>
            </a:endParaRPr>
          </a:p>
        </p:txBody>
      </p:sp>
      <p:sp>
        <p:nvSpPr>
          <p:cNvPr id="40" name="Rectangle 22"/>
          <p:cNvSpPr>
            <a:spLocks noGrp="1" noChangeArrowheads="1"/>
          </p:cNvSpPr>
          <p:nvPr>
            <p:ph type="sldNum" sz="quarter" idx="4"/>
          </p:nvPr>
        </p:nvSpPr>
        <p:spPr bwMode="gray">
          <a:xfrm>
            <a:off x="3241066" y="9229550"/>
            <a:ext cx="373673" cy="467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bodyPr>
          <a:lstStyle>
            <a:lvl1pPr defTabSz="663836">
              <a:defRPr sz="623">
                <a:solidFill>
                  <a:schemeClr val="tx1"/>
                </a:solidFill>
              </a:defRPr>
            </a:lvl1pPr>
          </a:lstStyle>
          <a:p>
            <a:fld id="{08DF107D-060D-43D3-997D-8A34C269D30F}" type="slidenum">
              <a:rPr lang="en-US" altLang="ja-JP">
                <a:solidFill>
                  <a:prstClr val="black"/>
                </a:solidFill>
              </a:rPr>
              <a:pPr/>
              <a:t>‹#›</a:t>
            </a:fld>
            <a:endParaRPr lang="en-US" altLang="ja-JP" dirty="0">
              <a:solidFill>
                <a:prstClr val="black"/>
              </a:solidFill>
            </a:endParaRPr>
          </a:p>
        </p:txBody>
      </p:sp>
      <p:sp>
        <p:nvSpPr>
          <p:cNvPr id="41" name="Line 4"/>
          <p:cNvSpPr>
            <a:spLocks noChangeShapeType="1"/>
          </p:cNvSpPr>
          <p:nvPr userDrawn="1"/>
        </p:nvSpPr>
        <p:spPr bwMode="gray">
          <a:xfrm>
            <a:off x="262670" y="9121775"/>
            <a:ext cx="6329363" cy="0"/>
          </a:xfrm>
          <a:prstGeom prst="line">
            <a:avLst/>
          </a:prstGeom>
          <a:noFill/>
          <a:ln w="12700">
            <a:solidFill>
              <a:srgbClr val="87867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ctr" fontAlgn="ctr">
              <a:spcBef>
                <a:spcPct val="0"/>
              </a:spcBef>
              <a:spcAft>
                <a:spcPct val="0"/>
              </a:spcAft>
            </a:pPr>
            <a:endParaRPr lang="ja-JP" altLang="en-US" sz="969" dirty="0">
              <a:solidFill>
                <a:srgbClr val="000000"/>
              </a:solidFill>
            </a:endParaRPr>
          </a:p>
        </p:txBody>
      </p:sp>
      <p:grpSp>
        <p:nvGrpSpPr>
          <p:cNvPr id="42" name="Group 35"/>
          <p:cNvGrpSpPr>
            <a:grpSpLocks noChangeAspect="1"/>
          </p:cNvGrpSpPr>
          <p:nvPr userDrawn="1"/>
        </p:nvGrpSpPr>
        <p:grpSpPr bwMode="gray">
          <a:xfrm>
            <a:off x="5838092" y="398994"/>
            <a:ext cx="814388" cy="949325"/>
            <a:chOff x="4969" y="50"/>
            <a:chExt cx="741" cy="414"/>
          </a:xfrm>
        </p:grpSpPr>
        <p:sp>
          <p:nvSpPr>
            <p:cNvPr id="43" name="AutoShape 36"/>
            <p:cNvSpPr>
              <a:spLocks noChangeAspect="1" noChangeArrowheads="1" noTextEdit="1"/>
            </p:cNvSpPr>
            <p:nvPr userDrawn="1"/>
          </p:nvSpPr>
          <p:spPr bwMode="gray">
            <a:xfrm>
              <a:off x="4969" y="50"/>
              <a:ext cx="741" cy="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fontAlgn="ctr">
                <a:spcBef>
                  <a:spcPct val="0"/>
                </a:spcBef>
                <a:spcAft>
                  <a:spcPct val="0"/>
                </a:spcAft>
              </a:pPr>
              <a:endParaRPr lang="ja-JP" altLang="en-US" sz="969" dirty="0">
                <a:solidFill>
                  <a:srgbClr val="000000"/>
                </a:solidFill>
              </a:endParaRPr>
            </a:p>
          </p:txBody>
        </p:sp>
        <p:sp>
          <p:nvSpPr>
            <p:cNvPr id="44" name="Freeform 37"/>
            <p:cNvSpPr>
              <a:spLocks/>
            </p:cNvSpPr>
            <p:nvPr userDrawn="1"/>
          </p:nvSpPr>
          <p:spPr bwMode="gray">
            <a:xfrm>
              <a:off x="5334" y="121"/>
              <a:ext cx="94" cy="72"/>
            </a:xfrm>
            <a:custGeom>
              <a:avLst/>
              <a:gdLst>
                <a:gd name="T0" fmla="*/ 961 w 2365"/>
                <a:gd name="T1" fmla="*/ 764 h 1825"/>
                <a:gd name="T2" fmla="*/ 599 w 2365"/>
                <a:gd name="T3" fmla="*/ 642 h 1825"/>
                <a:gd name="T4" fmla="*/ 1 w 2365"/>
                <a:gd name="T5" fmla="*/ 1235 h 1825"/>
                <a:gd name="T6" fmla="*/ 599 w 2365"/>
                <a:gd name="T7" fmla="*/ 1825 h 1825"/>
                <a:gd name="T8" fmla="*/ 1053 w 2365"/>
                <a:gd name="T9" fmla="*/ 1619 h 1825"/>
                <a:gd name="T10" fmla="*/ 1053 w 2365"/>
                <a:gd name="T11" fmla="*/ 1293 h 1825"/>
                <a:gd name="T12" fmla="*/ 771 w 2365"/>
                <a:gd name="T13" fmla="*/ 1568 h 1825"/>
                <a:gd name="T14" fmla="*/ 599 w 2365"/>
                <a:gd name="T15" fmla="*/ 1604 h 1825"/>
                <a:gd name="T16" fmla="*/ 225 w 2365"/>
                <a:gd name="T17" fmla="*/ 1235 h 1825"/>
                <a:gd name="T18" fmla="*/ 599 w 2365"/>
                <a:gd name="T19" fmla="*/ 863 h 1825"/>
                <a:gd name="T20" fmla="*/ 861 w 2365"/>
                <a:gd name="T21" fmla="*/ 972 h 1825"/>
                <a:gd name="T22" fmla="*/ 1093 w 2365"/>
                <a:gd name="T23" fmla="*/ 1239 h 1825"/>
                <a:gd name="T24" fmla="*/ 1630 w 2365"/>
                <a:gd name="T25" fmla="*/ 1473 h 1825"/>
                <a:gd name="T26" fmla="*/ 2365 w 2365"/>
                <a:gd name="T27" fmla="*/ 741 h 1825"/>
                <a:gd name="T28" fmla="*/ 1630 w 2365"/>
                <a:gd name="T29" fmla="*/ 0 h 1825"/>
                <a:gd name="T30" fmla="*/ 1053 w 2365"/>
                <a:gd name="T31" fmla="*/ 295 h 1825"/>
                <a:gd name="T32" fmla="*/ 1053 w 2365"/>
                <a:gd name="T33" fmla="*/ 735 h 1825"/>
                <a:gd name="T34" fmla="*/ 1630 w 2365"/>
                <a:gd name="T35" fmla="*/ 232 h 1825"/>
                <a:gd name="T36" fmla="*/ 2134 w 2365"/>
                <a:gd name="T37" fmla="*/ 741 h 1825"/>
                <a:gd name="T38" fmla="*/ 1630 w 2365"/>
                <a:gd name="T39" fmla="*/ 1245 h 1825"/>
                <a:gd name="T40" fmla="*/ 1303 w 2365"/>
                <a:gd name="T41" fmla="*/ 1125 h 1825"/>
                <a:gd name="T42" fmla="*/ 961 w 2365"/>
                <a:gd name="T43" fmla="*/ 764 h 18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365" h="1825">
                  <a:moveTo>
                    <a:pt x="961" y="764"/>
                  </a:moveTo>
                  <a:cubicBezTo>
                    <a:pt x="875" y="688"/>
                    <a:pt x="736" y="643"/>
                    <a:pt x="599" y="642"/>
                  </a:cubicBezTo>
                  <a:cubicBezTo>
                    <a:pt x="270" y="641"/>
                    <a:pt x="2" y="900"/>
                    <a:pt x="1" y="1235"/>
                  </a:cubicBezTo>
                  <a:cubicBezTo>
                    <a:pt x="0" y="1563"/>
                    <a:pt x="270" y="1824"/>
                    <a:pt x="599" y="1825"/>
                  </a:cubicBezTo>
                  <a:cubicBezTo>
                    <a:pt x="783" y="1825"/>
                    <a:pt x="943" y="1751"/>
                    <a:pt x="1053" y="1619"/>
                  </a:cubicBezTo>
                  <a:cubicBezTo>
                    <a:pt x="1053" y="1293"/>
                    <a:pt x="1053" y="1293"/>
                    <a:pt x="1053" y="1293"/>
                  </a:cubicBezTo>
                  <a:cubicBezTo>
                    <a:pt x="994" y="1394"/>
                    <a:pt x="877" y="1524"/>
                    <a:pt x="771" y="1568"/>
                  </a:cubicBezTo>
                  <a:cubicBezTo>
                    <a:pt x="717" y="1590"/>
                    <a:pt x="662" y="1604"/>
                    <a:pt x="599" y="1604"/>
                  </a:cubicBezTo>
                  <a:cubicBezTo>
                    <a:pt x="394" y="1604"/>
                    <a:pt x="225" y="1445"/>
                    <a:pt x="225" y="1235"/>
                  </a:cubicBezTo>
                  <a:cubicBezTo>
                    <a:pt x="225" y="1041"/>
                    <a:pt x="380" y="862"/>
                    <a:pt x="599" y="863"/>
                  </a:cubicBezTo>
                  <a:cubicBezTo>
                    <a:pt x="701" y="863"/>
                    <a:pt x="793" y="905"/>
                    <a:pt x="861" y="972"/>
                  </a:cubicBezTo>
                  <a:cubicBezTo>
                    <a:pt x="931" y="1040"/>
                    <a:pt x="1041" y="1183"/>
                    <a:pt x="1093" y="1239"/>
                  </a:cubicBezTo>
                  <a:cubicBezTo>
                    <a:pt x="1227" y="1383"/>
                    <a:pt x="1419" y="1473"/>
                    <a:pt x="1630" y="1473"/>
                  </a:cubicBezTo>
                  <a:cubicBezTo>
                    <a:pt x="2036" y="1474"/>
                    <a:pt x="2365" y="1146"/>
                    <a:pt x="2365" y="741"/>
                  </a:cubicBezTo>
                  <a:cubicBezTo>
                    <a:pt x="2365" y="336"/>
                    <a:pt x="2035" y="0"/>
                    <a:pt x="1630" y="0"/>
                  </a:cubicBezTo>
                  <a:cubicBezTo>
                    <a:pt x="1395" y="0"/>
                    <a:pt x="1187" y="122"/>
                    <a:pt x="1053" y="295"/>
                  </a:cubicBezTo>
                  <a:cubicBezTo>
                    <a:pt x="1053" y="735"/>
                    <a:pt x="1053" y="735"/>
                    <a:pt x="1053" y="735"/>
                  </a:cubicBezTo>
                  <a:cubicBezTo>
                    <a:pt x="1155" y="455"/>
                    <a:pt x="1340" y="232"/>
                    <a:pt x="1630" y="232"/>
                  </a:cubicBezTo>
                  <a:cubicBezTo>
                    <a:pt x="1909" y="232"/>
                    <a:pt x="2135" y="463"/>
                    <a:pt x="2134" y="741"/>
                  </a:cubicBezTo>
                  <a:cubicBezTo>
                    <a:pt x="2134" y="1020"/>
                    <a:pt x="1909" y="1246"/>
                    <a:pt x="1630" y="1245"/>
                  </a:cubicBezTo>
                  <a:cubicBezTo>
                    <a:pt x="1506" y="1244"/>
                    <a:pt x="1391" y="1199"/>
                    <a:pt x="1303" y="1125"/>
                  </a:cubicBezTo>
                  <a:cubicBezTo>
                    <a:pt x="1194" y="1040"/>
                    <a:pt x="1074" y="860"/>
                    <a:pt x="961" y="764"/>
                  </a:cubicBezTo>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gn="ctr" fontAlgn="ctr">
                <a:spcBef>
                  <a:spcPct val="0"/>
                </a:spcBef>
                <a:spcAft>
                  <a:spcPct val="0"/>
                </a:spcAft>
              </a:pPr>
              <a:endParaRPr lang="ja-JP" altLang="en-US" sz="969" dirty="0">
                <a:solidFill>
                  <a:srgbClr val="000000"/>
                </a:solidFill>
              </a:endParaRPr>
            </a:p>
          </p:txBody>
        </p:sp>
        <p:sp>
          <p:nvSpPr>
            <p:cNvPr id="45" name="Freeform 38"/>
            <p:cNvSpPr>
              <a:spLocks/>
            </p:cNvSpPr>
            <p:nvPr userDrawn="1"/>
          </p:nvSpPr>
          <p:spPr bwMode="gray">
            <a:xfrm>
              <a:off x="5180" y="200"/>
              <a:ext cx="65" cy="106"/>
            </a:xfrm>
            <a:custGeom>
              <a:avLst/>
              <a:gdLst>
                <a:gd name="T0" fmla="*/ 0 w 1624"/>
                <a:gd name="T1" fmla="*/ 0 h 2651"/>
                <a:gd name="T2" fmla="*/ 1624 w 1624"/>
                <a:gd name="T3" fmla="*/ 0 h 2651"/>
                <a:gd name="T4" fmla="*/ 1624 w 1624"/>
                <a:gd name="T5" fmla="*/ 452 h 2651"/>
                <a:gd name="T6" fmla="*/ 1365 w 1624"/>
                <a:gd name="T7" fmla="*/ 273 h 2651"/>
                <a:gd name="T8" fmla="*/ 613 w 1624"/>
                <a:gd name="T9" fmla="*/ 273 h 2651"/>
                <a:gd name="T10" fmla="*/ 613 w 1624"/>
                <a:gd name="T11" fmla="*/ 1053 h 2651"/>
                <a:gd name="T12" fmla="*/ 1428 w 1624"/>
                <a:gd name="T13" fmla="*/ 1053 h 2651"/>
                <a:gd name="T14" fmla="*/ 1428 w 1624"/>
                <a:gd name="T15" fmla="*/ 1467 h 2651"/>
                <a:gd name="T16" fmla="*/ 1205 w 1624"/>
                <a:gd name="T17" fmla="*/ 1335 h 2651"/>
                <a:gd name="T18" fmla="*/ 613 w 1624"/>
                <a:gd name="T19" fmla="*/ 1335 h 2651"/>
                <a:gd name="T20" fmla="*/ 613 w 1624"/>
                <a:gd name="T21" fmla="*/ 2401 h 2651"/>
                <a:gd name="T22" fmla="*/ 784 w 1624"/>
                <a:gd name="T23" fmla="*/ 2651 h 2651"/>
                <a:gd name="T24" fmla="*/ 11 w 1624"/>
                <a:gd name="T25" fmla="*/ 2651 h 2651"/>
                <a:gd name="T26" fmla="*/ 173 w 1624"/>
                <a:gd name="T27" fmla="*/ 2401 h 2651"/>
                <a:gd name="T28" fmla="*/ 173 w 1624"/>
                <a:gd name="T29" fmla="*/ 278 h 2651"/>
                <a:gd name="T30" fmla="*/ 0 w 1624"/>
                <a:gd name="T31" fmla="*/ 0 h 2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24" h="2651">
                  <a:moveTo>
                    <a:pt x="0" y="0"/>
                  </a:moveTo>
                  <a:cubicBezTo>
                    <a:pt x="1624" y="0"/>
                    <a:pt x="1624" y="0"/>
                    <a:pt x="1624" y="0"/>
                  </a:cubicBezTo>
                  <a:cubicBezTo>
                    <a:pt x="1624" y="452"/>
                    <a:pt x="1624" y="452"/>
                    <a:pt x="1624" y="452"/>
                  </a:cubicBezTo>
                  <a:cubicBezTo>
                    <a:pt x="1624" y="452"/>
                    <a:pt x="1540" y="274"/>
                    <a:pt x="1365" y="273"/>
                  </a:cubicBezTo>
                  <a:cubicBezTo>
                    <a:pt x="613" y="273"/>
                    <a:pt x="613" y="273"/>
                    <a:pt x="613" y="273"/>
                  </a:cubicBezTo>
                  <a:cubicBezTo>
                    <a:pt x="613" y="1053"/>
                    <a:pt x="613" y="1053"/>
                    <a:pt x="613" y="1053"/>
                  </a:cubicBezTo>
                  <a:cubicBezTo>
                    <a:pt x="1428" y="1053"/>
                    <a:pt x="1428" y="1053"/>
                    <a:pt x="1428" y="1053"/>
                  </a:cubicBezTo>
                  <a:cubicBezTo>
                    <a:pt x="1428" y="1467"/>
                    <a:pt x="1428" y="1467"/>
                    <a:pt x="1428" y="1467"/>
                  </a:cubicBezTo>
                  <a:cubicBezTo>
                    <a:pt x="1428" y="1467"/>
                    <a:pt x="1402" y="1335"/>
                    <a:pt x="1205" y="1335"/>
                  </a:cubicBezTo>
                  <a:cubicBezTo>
                    <a:pt x="613" y="1335"/>
                    <a:pt x="613" y="1335"/>
                    <a:pt x="613" y="1335"/>
                  </a:cubicBezTo>
                  <a:cubicBezTo>
                    <a:pt x="613" y="2401"/>
                    <a:pt x="613" y="2401"/>
                    <a:pt x="613" y="2401"/>
                  </a:cubicBezTo>
                  <a:cubicBezTo>
                    <a:pt x="613" y="2558"/>
                    <a:pt x="784" y="2651"/>
                    <a:pt x="784" y="2651"/>
                  </a:cubicBezTo>
                  <a:cubicBezTo>
                    <a:pt x="11" y="2651"/>
                    <a:pt x="11" y="2651"/>
                    <a:pt x="11" y="2651"/>
                  </a:cubicBezTo>
                  <a:cubicBezTo>
                    <a:pt x="11" y="2651"/>
                    <a:pt x="173" y="2569"/>
                    <a:pt x="173" y="2401"/>
                  </a:cubicBezTo>
                  <a:cubicBezTo>
                    <a:pt x="173" y="278"/>
                    <a:pt x="173" y="278"/>
                    <a:pt x="173" y="278"/>
                  </a:cubicBezTo>
                  <a:cubicBezTo>
                    <a:pt x="173" y="99"/>
                    <a:pt x="0" y="0"/>
                    <a:pt x="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gn="ctr" fontAlgn="ctr">
                <a:spcBef>
                  <a:spcPct val="0"/>
                </a:spcBef>
                <a:spcAft>
                  <a:spcPct val="0"/>
                </a:spcAft>
              </a:pPr>
              <a:endParaRPr lang="ja-JP" altLang="en-US" sz="969" dirty="0">
                <a:solidFill>
                  <a:srgbClr val="000000"/>
                </a:solidFill>
              </a:endParaRPr>
            </a:p>
          </p:txBody>
        </p:sp>
        <p:sp>
          <p:nvSpPr>
            <p:cNvPr id="46" name="Freeform 39"/>
            <p:cNvSpPr>
              <a:spLocks/>
            </p:cNvSpPr>
            <p:nvPr userDrawn="1"/>
          </p:nvSpPr>
          <p:spPr bwMode="gray">
            <a:xfrm>
              <a:off x="5333" y="200"/>
              <a:ext cx="43" cy="148"/>
            </a:xfrm>
            <a:custGeom>
              <a:avLst/>
              <a:gdLst>
                <a:gd name="T0" fmla="*/ 246 w 1072"/>
                <a:gd name="T1" fmla="*/ 0 h 3696"/>
                <a:gd name="T2" fmla="*/ 1072 w 1072"/>
                <a:gd name="T3" fmla="*/ 0 h 3696"/>
                <a:gd name="T4" fmla="*/ 887 w 1072"/>
                <a:gd name="T5" fmla="*/ 230 h 3696"/>
                <a:gd name="T6" fmla="*/ 887 w 1072"/>
                <a:gd name="T7" fmla="*/ 2717 h 3696"/>
                <a:gd name="T8" fmla="*/ 0 w 1072"/>
                <a:gd name="T9" fmla="*/ 3693 h 3696"/>
                <a:gd name="T10" fmla="*/ 423 w 1072"/>
                <a:gd name="T11" fmla="*/ 2717 h 3696"/>
                <a:gd name="T12" fmla="*/ 423 w 1072"/>
                <a:gd name="T13" fmla="*/ 230 h 3696"/>
                <a:gd name="T14" fmla="*/ 246 w 1072"/>
                <a:gd name="T15" fmla="*/ 0 h 36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72" h="3696">
                  <a:moveTo>
                    <a:pt x="246" y="0"/>
                  </a:moveTo>
                  <a:cubicBezTo>
                    <a:pt x="1072" y="0"/>
                    <a:pt x="1072" y="0"/>
                    <a:pt x="1072" y="0"/>
                  </a:cubicBezTo>
                  <a:cubicBezTo>
                    <a:pt x="1072" y="0"/>
                    <a:pt x="887" y="87"/>
                    <a:pt x="887" y="230"/>
                  </a:cubicBezTo>
                  <a:cubicBezTo>
                    <a:pt x="887" y="2717"/>
                    <a:pt x="887" y="2717"/>
                    <a:pt x="887" y="2717"/>
                  </a:cubicBezTo>
                  <a:cubicBezTo>
                    <a:pt x="887" y="3558"/>
                    <a:pt x="44" y="3696"/>
                    <a:pt x="0" y="3693"/>
                  </a:cubicBezTo>
                  <a:cubicBezTo>
                    <a:pt x="72" y="3647"/>
                    <a:pt x="422" y="3349"/>
                    <a:pt x="423" y="2717"/>
                  </a:cubicBezTo>
                  <a:cubicBezTo>
                    <a:pt x="423" y="230"/>
                    <a:pt x="423" y="230"/>
                    <a:pt x="423" y="230"/>
                  </a:cubicBezTo>
                  <a:cubicBezTo>
                    <a:pt x="424" y="96"/>
                    <a:pt x="246" y="0"/>
                    <a:pt x="246"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gn="ctr" fontAlgn="ctr">
                <a:spcBef>
                  <a:spcPct val="0"/>
                </a:spcBef>
                <a:spcAft>
                  <a:spcPct val="0"/>
                </a:spcAft>
              </a:pPr>
              <a:endParaRPr lang="ja-JP" altLang="en-US" sz="969" dirty="0">
                <a:solidFill>
                  <a:srgbClr val="000000"/>
                </a:solidFill>
              </a:endParaRPr>
            </a:p>
          </p:txBody>
        </p:sp>
        <p:sp>
          <p:nvSpPr>
            <p:cNvPr id="47" name="Freeform 40"/>
            <p:cNvSpPr>
              <a:spLocks/>
            </p:cNvSpPr>
            <p:nvPr userDrawn="1"/>
          </p:nvSpPr>
          <p:spPr bwMode="gray">
            <a:xfrm>
              <a:off x="5380" y="200"/>
              <a:ext cx="33" cy="106"/>
            </a:xfrm>
            <a:custGeom>
              <a:avLst/>
              <a:gdLst>
                <a:gd name="T0" fmla="*/ 0 w 828"/>
                <a:gd name="T1" fmla="*/ 0 h 2653"/>
                <a:gd name="T2" fmla="*/ 828 w 828"/>
                <a:gd name="T3" fmla="*/ 0 h 2653"/>
                <a:gd name="T4" fmla="*/ 645 w 828"/>
                <a:gd name="T5" fmla="*/ 235 h 2653"/>
                <a:gd name="T6" fmla="*/ 645 w 828"/>
                <a:gd name="T7" fmla="*/ 2401 h 2653"/>
                <a:gd name="T8" fmla="*/ 828 w 828"/>
                <a:gd name="T9" fmla="*/ 2653 h 2653"/>
                <a:gd name="T10" fmla="*/ 0 w 828"/>
                <a:gd name="T11" fmla="*/ 2653 h 2653"/>
                <a:gd name="T12" fmla="*/ 184 w 828"/>
                <a:gd name="T13" fmla="*/ 2401 h 2653"/>
                <a:gd name="T14" fmla="*/ 184 w 828"/>
                <a:gd name="T15" fmla="*/ 235 h 2653"/>
                <a:gd name="T16" fmla="*/ 0 w 828"/>
                <a:gd name="T17" fmla="*/ 0 h 2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8" h="2653">
                  <a:moveTo>
                    <a:pt x="0" y="0"/>
                  </a:moveTo>
                  <a:cubicBezTo>
                    <a:pt x="828" y="0"/>
                    <a:pt x="828" y="0"/>
                    <a:pt x="828" y="0"/>
                  </a:cubicBezTo>
                  <a:cubicBezTo>
                    <a:pt x="828" y="0"/>
                    <a:pt x="645" y="89"/>
                    <a:pt x="645" y="235"/>
                  </a:cubicBezTo>
                  <a:cubicBezTo>
                    <a:pt x="645" y="2401"/>
                    <a:pt x="645" y="2401"/>
                    <a:pt x="645" y="2401"/>
                  </a:cubicBezTo>
                  <a:cubicBezTo>
                    <a:pt x="645" y="2556"/>
                    <a:pt x="828" y="2653"/>
                    <a:pt x="828" y="2653"/>
                  </a:cubicBezTo>
                  <a:cubicBezTo>
                    <a:pt x="0" y="2653"/>
                    <a:pt x="0" y="2653"/>
                    <a:pt x="0" y="2653"/>
                  </a:cubicBezTo>
                  <a:cubicBezTo>
                    <a:pt x="0" y="2653"/>
                    <a:pt x="184" y="2557"/>
                    <a:pt x="184" y="2401"/>
                  </a:cubicBezTo>
                  <a:cubicBezTo>
                    <a:pt x="184" y="235"/>
                    <a:pt x="184" y="235"/>
                    <a:pt x="184" y="235"/>
                  </a:cubicBezTo>
                  <a:cubicBezTo>
                    <a:pt x="184" y="89"/>
                    <a:pt x="0" y="0"/>
                    <a:pt x="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gn="ctr" fontAlgn="ctr">
                <a:spcBef>
                  <a:spcPct val="0"/>
                </a:spcBef>
                <a:spcAft>
                  <a:spcPct val="0"/>
                </a:spcAft>
              </a:pPr>
              <a:endParaRPr lang="ja-JP" altLang="en-US" sz="969" dirty="0">
                <a:solidFill>
                  <a:srgbClr val="000000"/>
                </a:solidFill>
              </a:endParaRPr>
            </a:p>
          </p:txBody>
        </p:sp>
        <p:sp>
          <p:nvSpPr>
            <p:cNvPr id="48" name="Freeform 41"/>
            <p:cNvSpPr>
              <a:spLocks/>
            </p:cNvSpPr>
            <p:nvPr userDrawn="1"/>
          </p:nvSpPr>
          <p:spPr bwMode="gray">
            <a:xfrm>
              <a:off x="5414" y="200"/>
              <a:ext cx="79" cy="106"/>
            </a:xfrm>
            <a:custGeom>
              <a:avLst/>
              <a:gdLst>
                <a:gd name="T0" fmla="*/ 161 w 1984"/>
                <a:gd name="T1" fmla="*/ 0 h 2651"/>
                <a:gd name="T2" fmla="*/ 1984 w 1984"/>
                <a:gd name="T3" fmla="*/ 0 h 2651"/>
                <a:gd name="T4" fmla="*/ 1829 w 1984"/>
                <a:gd name="T5" fmla="*/ 482 h 2651"/>
                <a:gd name="T6" fmla="*/ 1607 w 1984"/>
                <a:gd name="T7" fmla="*/ 279 h 2651"/>
                <a:gd name="T8" fmla="*/ 1229 w 1984"/>
                <a:gd name="T9" fmla="*/ 279 h 2651"/>
                <a:gd name="T10" fmla="*/ 1229 w 1984"/>
                <a:gd name="T11" fmla="*/ 2401 h 2651"/>
                <a:gd name="T12" fmla="*/ 1407 w 1984"/>
                <a:gd name="T13" fmla="*/ 2651 h 2651"/>
                <a:gd name="T14" fmla="*/ 595 w 1984"/>
                <a:gd name="T15" fmla="*/ 2651 h 2651"/>
                <a:gd name="T16" fmla="*/ 771 w 1984"/>
                <a:gd name="T17" fmla="*/ 2401 h 2651"/>
                <a:gd name="T18" fmla="*/ 771 w 1984"/>
                <a:gd name="T19" fmla="*/ 279 h 2651"/>
                <a:gd name="T20" fmla="*/ 315 w 1984"/>
                <a:gd name="T21" fmla="*/ 279 h 2651"/>
                <a:gd name="T22" fmla="*/ 0 w 1984"/>
                <a:gd name="T23" fmla="*/ 522 h 2651"/>
                <a:gd name="T24" fmla="*/ 161 w 1984"/>
                <a:gd name="T25" fmla="*/ 0 h 2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84" h="2651">
                  <a:moveTo>
                    <a:pt x="161" y="0"/>
                  </a:moveTo>
                  <a:cubicBezTo>
                    <a:pt x="1984" y="0"/>
                    <a:pt x="1984" y="0"/>
                    <a:pt x="1984" y="0"/>
                  </a:cubicBezTo>
                  <a:cubicBezTo>
                    <a:pt x="1829" y="482"/>
                    <a:pt x="1829" y="482"/>
                    <a:pt x="1829" y="482"/>
                  </a:cubicBezTo>
                  <a:cubicBezTo>
                    <a:pt x="1829" y="482"/>
                    <a:pt x="1783" y="279"/>
                    <a:pt x="1607" y="279"/>
                  </a:cubicBezTo>
                  <a:cubicBezTo>
                    <a:pt x="1229" y="279"/>
                    <a:pt x="1229" y="279"/>
                    <a:pt x="1229" y="279"/>
                  </a:cubicBezTo>
                  <a:cubicBezTo>
                    <a:pt x="1229" y="2401"/>
                    <a:pt x="1229" y="2401"/>
                    <a:pt x="1229" y="2401"/>
                  </a:cubicBezTo>
                  <a:cubicBezTo>
                    <a:pt x="1229" y="2535"/>
                    <a:pt x="1407" y="2651"/>
                    <a:pt x="1407" y="2651"/>
                  </a:cubicBezTo>
                  <a:cubicBezTo>
                    <a:pt x="595" y="2651"/>
                    <a:pt x="595" y="2651"/>
                    <a:pt x="595" y="2651"/>
                  </a:cubicBezTo>
                  <a:cubicBezTo>
                    <a:pt x="595" y="2651"/>
                    <a:pt x="771" y="2547"/>
                    <a:pt x="771" y="2401"/>
                  </a:cubicBezTo>
                  <a:cubicBezTo>
                    <a:pt x="771" y="279"/>
                    <a:pt x="771" y="279"/>
                    <a:pt x="771" y="279"/>
                  </a:cubicBezTo>
                  <a:cubicBezTo>
                    <a:pt x="315" y="279"/>
                    <a:pt x="315" y="279"/>
                    <a:pt x="315" y="279"/>
                  </a:cubicBezTo>
                  <a:cubicBezTo>
                    <a:pt x="185" y="280"/>
                    <a:pt x="0" y="522"/>
                    <a:pt x="0" y="522"/>
                  </a:cubicBezTo>
                  <a:lnTo>
                    <a:pt x="161"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gn="ctr" fontAlgn="ctr">
                <a:spcBef>
                  <a:spcPct val="0"/>
                </a:spcBef>
                <a:spcAft>
                  <a:spcPct val="0"/>
                </a:spcAft>
              </a:pPr>
              <a:endParaRPr lang="ja-JP" altLang="en-US" sz="969" dirty="0">
                <a:solidFill>
                  <a:srgbClr val="000000"/>
                </a:solidFill>
              </a:endParaRPr>
            </a:p>
          </p:txBody>
        </p:sp>
        <p:sp>
          <p:nvSpPr>
            <p:cNvPr id="49" name="Freeform 42"/>
            <p:cNvSpPr>
              <a:spLocks/>
            </p:cNvSpPr>
            <p:nvPr userDrawn="1"/>
          </p:nvSpPr>
          <p:spPr bwMode="gray">
            <a:xfrm>
              <a:off x="5558" y="200"/>
              <a:ext cx="88" cy="107"/>
            </a:xfrm>
            <a:custGeom>
              <a:avLst/>
              <a:gdLst>
                <a:gd name="T0" fmla="*/ 1420 w 2219"/>
                <a:gd name="T1" fmla="*/ 0 h 2693"/>
                <a:gd name="T2" fmla="*/ 2219 w 2219"/>
                <a:gd name="T3" fmla="*/ 0 h 2693"/>
                <a:gd name="T4" fmla="*/ 2048 w 2219"/>
                <a:gd name="T5" fmla="*/ 234 h 2693"/>
                <a:gd name="T6" fmla="*/ 2048 w 2219"/>
                <a:gd name="T7" fmla="*/ 1840 h 2693"/>
                <a:gd name="T8" fmla="*/ 1131 w 2219"/>
                <a:gd name="T9" fmla="*/ 2693 h 2693"/>
                <a:gd name="T10" fmla="*/ 176 w 2219"/>
                <a:gd name="T11" fmla="*/ 1840 h 2693"/>
                <a:gd name="T12" fmla="*/ 176 w 2219"/>
                <a:gd name="T13" fmla="*/ 234 h 2693"/>
                <a:gd name="T14" fmla="*/ 0 w 2219"/>
                <a:gd name="T15" fmla="*/ 0 h 2693"/>
                <a:gd name="T16" fmla="*/ 821 w 2219"/>
                <a:gd name="T17" fmla="*/ 0 h 2693"/>
                <a:gd name="T18" fmla="*/ 638 w 2219"/>
                <a:gd name="T19" fmla="*/ 234 h 2693"/>
                <a:gd name="T20" fmla="*/ 638 w 2219"/>
                <a:gd name="T21" fmla="*/ 1840 h 2693"/>
                <a:gd name="T22" fmla="*/ 1131 w 2219"/>
                <a:gd name="T23" fmla="*/ 2406 h 2693"/>
                <a:gd name="T24" fmla="*/ 1601 w 2219"/>
                <a:gd name="T25" fmla="*/ 1840 h 2693"/>
                <a:gd name="T26" fmla="*/ 1601 w 2219"/>
                <a:gd name="T27" fmla="*/ 234 h 2693"/>
                <a:gd name="T28" fmla="*/ 1420 w 2219"/>
                <a:gd name="T29" fmla="*/ 0 h 26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19" h="2693">
                  <a:moveTo>
                    <a:pt x="1420" y="0"/>
                  </a:moveTo>
                  <a:cubicBezTo>
                    <a:pt x="2219" y="0"/>
                    <a:pt x="2219" y="0"/>
                    <a:pt x="2219" y="0"/>
                  </a:cubicBezTo>
                  <a:cubicBezTo>
                    <a:pt x="2219" y="0"/>
                    <a:pt x="2048" y="91"/>
                    <a:pt x="2048" y="234"/>
                  </a:cubicBezTo>
                  <a:cubicBezTo>
                    <a:pt x="2048" y="1840"/>
                    <a:pt x="2048" y="1840"/>
                    <a:pt x="2048" y="1840"/>
                  </a:cubicBezTo>
                  <a:cubicBezTo>
                    <a:pt x="2047" y="2492"/>
                    <a:pt x="1506" y="2693"/>
                    <a:pt x="1131" y="2693"/>
                  </a:cubicBezTo>
                  <a:cubicBezTo>
                    <a:pt x="759" y="2693"/>
                    <a:pt x="175" y="2490"/>
                    <a:pt x="176" y="1840"/>
                  </a:cubicBezTo>
                  <a:cubicBezTo>
                    <a:pt x="176" y="234"/>
                    <a:pt x="176" y="234"/>
                    <a:pt x="176" y="234"/>
                  </a:cubicBezTo>
                  <a:cubicBezTo>
                    <a:pt x="176" y="91"/>
                    <a:pt x="0" y="0"/>
                    <a:pt x="0" y="0"/>
                  </a:cubicBezTo>
                  <a:cubicBezTo>
                    <a:pt x="821" y="0"/>
                    <a:pt x="821" y="0"/>
                    <a:pt x="821" y="0"/>
                  </a:cubicBezTo>
                  <a:cubicBezTo>
                    <a:pt x="821" y="0"/>
                    <a:pt x="638" y="88"/>
                    <a:pt x="638" y="234"/>
                  </a:cubicBezTo>
                  <a:cubicBezTo>
                    <a:pt x="638" y="1840"/>
                    <a:pt x="638" y="1840"/>
                    <a:pt x="638" y="1840"/>
                  </a:cubicBezTo>
                  <a:cubicBezTo>
                    <a:pt x="638" y="2182"/>
                    <a:pt x="865" y="2406"/>
                    <a:pt x="1131" y="2406"/>
                  </a:cubicBezTo>
                  <a:cubicBezTo>
                    <a:pt x="1397" y="2406"/>
                    <a:pt x="1600" y="2173"/>
                    <a:pt x="1601" y="1840"/>
                  </a:cubicBezTo>
                  <a:cubicBezTo>
                    <a:pt x="1601" y="234"/>
                    <a:pt x="1601" y="234"/>
                    <a:pt x="1601" y="234"/>
                  </a:cubicBezTo>
                  <a:cubicBezTo>
                    <a:pt x="1601" y="91"/>
                    <a:pt x="1420" y="0"/>
                    <a:pt x="142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gn="ctr" fontAlgn="ctr">
                <a:spcBef>
                  <a:spcPct val="0"/>
                </a:spcBef>
                <a:spcAft>
                  <a:spcPct val="0"/>
                </a:spcAft>
              </a:pPr>
              <a:endParaRPr lang="ja-JP" altLang="en-US" sz="969" dirty="0">
                <a:solidFill>
                  <a:srgbClr val="000000"/>
                </a:solidFill>
              </a:endParaRPr>
            </a:p>
          </p:txBody>
        </p:sp>
        <p:sp>
          <p:nvSpPr>
            <p:cNvPr id="50" name="Freeform 43"/>
            <p:cNvSpPr>
              <a:spLocks/>
            </p:cNvSpPr>
            <p:nvPr userDrawn="1"/>
          </p:nvSpPr>
          <p:spPr bwMode="gray">
            <a:xfrm>
              <a:off x="5248" y="200"/>
              <a:ext cx="89" cy="108"/>
            </a:xfrm>
            <a:custGeom>
              <a:avLst/>
              <a:gdLst>
                <a:gd name="T0" fmla="*/ 1427 w 2240"/>
                <a:gd name="T1" fmla="*/ 0 h 2700"/>
                <a:gd name="T2" fmla="*/ 2240 w 2240"/>
                <a:gd name="T3" fmla="*/ 0 h 2700"/>
                <a:gd name="T4" fmla="*/ 2068 w 2240"/>
                <a:gd name="T5" fmla="*/ 237 h 2700"/>
                <a:gd name="T6" fmla="*/ 2067 w 2240"/>
                <a:gd name="T7" fmla="*/ 1838 h 2700"/>
                <a:gd name="T8" fmla="*/ 1122 w 2240"/>
                <a:gd name="T9" fmla="*/ 2700 h 2700"/>
                <a:gd name="T10" fmla="*/ 166 w 2240"/>
                <a:gd name="T11" fmla="*/ 1838 h 2700"/>
                <a:gd name="T12" fmla="*/ 166 w 2240"/>
                <a:gd name="T13" fmla="*/ 237 h 2700"/>
                <a:gd name="T14" fmla="*/ 0 w 2240"/>
                <a:gd name="T15" fmla="*/ 0 h 2700"/>
                <a:gd name="T16" fmla="*/ 821 w 2240"/>
                <a:gd name="T17" fmla="*/ 0 h 2700"/>
                <a:gd name="T18" fmla="*/ 631 w 2240"/>
                <a:gd name="T19" fmla="*/ 237 h 2700"/>
                <a:gd name="T20" fmla="*/ 630 w 2240"/>
                <a:gd name="T21" fmla="*/ 1838 h 2700"/>
                <a:gd name="T22" fmla="*/ 1122 w 2240"/>
                <a:gd name="T23" fmla="*/ 2413 h 2700"/>
                <a:gd name="T24" fmla="*/ 1602 w 2240"/>
                <a:gd name="T25" fmla="*/ 1838 h 2700"/>
                <a:gd name="T26" fmla="*/ 1603 w 2240"/>
                <a:gd name="T27" fmla="*/ 237 h 2700"/>
                <a:gd name="T28" fmla="*/ 1427 w 2240"/>
                <a:gd name="T29" fmla="*/ 0 h 2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40" h="2700">
                  <a:moveTo>
                    <a:pt x="1427" y="0"/>
                  </a:moveTo>
                  <a:cubicBezTo>
                    <a:pt x="2240" y="0"/>
                    <a:pt x="2240" y="0"/>
                    <a:pt x="2240" y="0"/>
                  </a:cubicBezTo>
                  <a:cubicBezTo>
                    <a:pt x="2240" y="0"/>
                    <a:pt x="2068" y="95"/>
                    <a:pt x="2068" y="237"/>
                  </a:cubicBezTo>
                  <a:cubicBezTo>
                    <a:pt x="2068" y="238"/>
                    <a:pt x="2067" y="1838"/>
                    <a:pt x="2067" y="1838"/>
                  </a:cubicBezTo>
                  <a:cubicBezTo>
                    <a:pt x="2067" y="2494"/>
                    <a:pt x="1501" y="2700"/>
                    <a:pt x="1122" y="2700"/>
                  </a:cubicBezTo>
                  <a:cubicBezTo>
                    <a:pt x="750" y="2700"/>
                    <a:pt x="166" y="2491"/>
                    <a:pt x="166" y="1838"/>
                  </a:cubicBezTo>
                  <a:cubicBezTo>
                    <a:pt x="166" y="237"/>
                    <a:pt x="166" y="237"/>
                    <a:pt x="166" y="237"/>
                  </a:cubicBezTo>
                  <a:cubicBezTo>
                    <a:pt x="166" y="94"/>
                    <a:pt x="0" y="0"/>
                    <a:pt x="0" y="0"/>
                  </a:cubicBezTo>
                  <a:cubicBezTo>
                    <a:pt x="821" y="0"/>
                    <a:pt x="821" y="0"/>
                    <a:pt x="821" y="0"/>
                  </a:cubicBezTo>
                  <a:cubicBezTo>
                    <a:pt x="821" y="0"/>
                    <a:pt x="631" y="94"/>
                    <a:pt x="631" y="237"/>
                  </a:cubicBezTo>
                  <a:cubicBezTo>
                    <a:pt x="630" y="1838"/>
                    <a:pt x="630" y="1838"/>
                    <a:pt x="630" y="1838"/>
                  </a:cubicBezTo>
                  <a:cubicBezTo>
                    <a:pt x="630" y="2178"/>
                    <a:pt x="856" y="2412"/>
                    <a:pt x="1122" y="2413"/>
                  </a:cubicBezTo>
                  <a:cubicBezTo>
                    <a:pt x="1388" y="2414"/>
                    <a:pt x="1602" y="2174"/>
                    <a:pt x="1602" y="1838"/>
                  </a:cubicBezTo>
                  <a:cubicBezTo>
                    <a:pt x="1603" y="237"/>
                    <a:pt x="1603" y="237"/>
                    <a:pt x="1603" y="237"/>
                  </a:cubicBezTo>
                  <a:cubicBezTo>
                    <a:pt x="1603" y="94"/>
                    <a:pt x="1427" y="0"/>
                    <a:pt x="1427"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gn="ctr" fontAlgn="ctr">
                <a:spcBef>
                  <a:spcPct val="0"/>
                </a:spcBef>
                <a:spcAft>
                  <a:spcPct val="0"/>
                </a:spcAft>
              </a:pPr>
              <a:endParaRPr lang="ja-JP" altLang="en-US" sz="969" dirty="0">
                <a:solidFill>
                  <a:srgbClr val="000000"/>
                </a:solidFill>
              </a:endParaRPr>
            </a:p>
          </p:txBody>
        </p:sp>
        <p:sp>
          <p:nvSpPr>
            <p:cNvPr id="51" name="Freeform 44"/>
            <p:cNvSpPr>
              <a:spLocks/>
            </p:cNvSpPr>
            <p:nvPr userDrawn="1"/>
          </p:nvSpPr>
          <p:spPr bwMode="gray">
            <a:xfrm>
              <a:off x="5489" y="198"/>
              <a:ext cx="69" cy="110"/>
            </a:xfrm>
            <a:custGeom>
              <a:avLst/>
              <a:gdLst>
                <a:gd name="T0" fmla="*/ 1467 w 1707"/>
                <a:gd name="T1" fmla="*/ 479 h 2755"/>
                <a:gd name="T2" fmla="*/ 1019 w 1707"/>
                <a:gd name="T3" fmla="*/ 276 h 2755"/>
                <a:gd name="T4" fmla="*/ 504 w 1707"/>
                <a:gd name="T5" fmla="*/ 677 h 2755"/>
                <a:gd name="T6" fmla="*/ 995 w 1707"/>
                <a:gd name="T7" fmla="*/ 1174 h 2755"/>
                <a:gd name="T8" fmla="*/ 1705 w 1707"/>
                <a:gd name="T9" fmla="*/ 1974 h 2755"/>
                <a:gd name="T10" fmla="*/ 651 w 1707"/>
                <a:gd name="T11" fmla="*/ 2755 h 2755"/>
                <a:gd name="T12" fmla="*/ 155 w 1707"/>
                <a:gd name="T13" fmla="*/ 2686 h 2755"/>
                <a:gd name="T14" fmla="*/ 0 w 1707"/>
                <a:gd name="T15" fmla="*/ 2177 h 2755"/>
                <a:gd name="T16" fmla="*/ 658 w 1707"/>
                <a:gd name="T17" fmla="*/ 2466 h 2755"/>
                <a:gd name="T18" fmla="*/ 1252 w 1707"/>
                <a:gd name="T19" fmla="*/ 2030 h 2755"/>
                <a:gd name="T20" fmla="*/ 46 w 1707"/>
                <a:gd name="T21" fmla="*/ 731 h 2755"/>
                <a:gd name="T22" fmla="*/ 973 w 1707"/>
                <a:gd name="T23" fmla="*/ 0 h 2755"/>
                <a:gd name="T24" fmla="*/ 1467 w 1707"/>
                <a:gd name="T25" fmla="*/ 69 h 2755"/>
                <a:gd name="T26" fmla="*/ 1467 w 1707"/>
                <a:gd name="T27" fmla="*/ 479 h 2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07" h="2755">
                  <a:moveTo>
                    <a:pt x="1467" y="479"/>
                  </a:moveTo>
                  <a:cubicBezTo>
                    <a:pt x="1467" y="479"/>
                    <a:pt x="1352" y="277"/>
                    <a:pt x="1019" y="276"/>
                  </a:cubicBezTo>
                  <a:cubicBezTo>
                    <a:pt x="686" y="275"/>
                    <a:pt x="505" y="450"/>
                    <a:pt x="504" y="677"/>
                  </a:cubicBezTo>
                  <a:cubicBezTo>
                    <a:pt x="503" y="934"/>
                    <a:pt x="696" y="1031"/>
                    <a:pt x="995" y="1174"/>
                  </a:cubicBezTo>
                  <a:cubicBezTo>
                    <a:pt x="1279" y="1311"/>
                    <a:pt x="1707" y="1499"/>
                    <a:pt x="1705" y="1974"/>
                  </a:cubicBezTo>
                  <a:cubicBezTo>
                    <a:pt x="1704" y="2399"/>
                    <a:pt x="1327" y="2755"/>
                    <a:pt x="651" y="2755"/>
                  </a:cubicBezTo>
                  <a:cubicBezTo>
                    <a:pt x="442" y="2754"/>
                    <a:pt x="155" y="2686"/>
                    <a:pt x="155" y="2686"/>
                  </a:cubicBezTo>
                  <a:cubicBezTo>
                    <a:pt x="0" y="2177"/>
                    <a:pt x="0" y="2177"/>
                    <a:pt x="0" y="2177"/>
                  </a:cubicBezTo>
                  <a:cubicBezTo>
                    <a:pt x="143" y="2316"/>
                    <a:pt x="397" y="2466"/>
                    <a:pt x="658" y="2466"/>
                  </a:cubicBezTo>
                  <a:cubicBezTo>
                    <a:pt x="929" y="2466"/>
                    <a:pt x="1252" y="2298"/>
                    <a:pt x="1252" y="2030"/>
                  </a:cubicBezTo>
                  <a:cubicBezTo>
                    <a:pt x="1252" y="1512"/>
                    <a:pt x="46" y="1598"/>
                    <a:pt x="46" y="731"/>
                  </a:cubicBezTo>
                  <a:cubicBezTo>
                    <a:pt x="46" y="433"/>
                    <a:pt x="254" y="0"/>
                    <a:pt x="973" y="0"/>
                  </a:cubicBezTo>
                  <a:cubicBezTo>
                    <a:pt x="1207" y="0"/>
                    <a:pt x="1467" y="69"/>
                    <a:pt x="1467" y="69"/>
                  </a:cubicBezTo>
                  <a:lnTo>
                    <a:pt x="1467" y="479"/>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gn="ctr" fontAlgn="ctr">
                <a:spcBef>
                  <a:spcPct val="0"/>
                </a:spcBef>
                <a:spcAft>
                  <a:spcPct val="0"/>
                </a:spcAft>
              </a:pPr>
              <a:endParaRPr lang="ja-JP" altLang="en-US" sz="969" dirty="0">
                <a:solidFill>
                  <a:srgbClr val="000000"/>
                </a:solidFill>
              </a:endParaRPr>
            </a:p>
          </p:txBody>
        </p:sp>
      </p:grpSp>
      <p:sp>
        <p:nvSpPr>
          <p:cNvPr id="3" name="テキスト ボックス 2"/>
          <p:cNvSpPr txBox="1"/>
          <p:nvPr userDrawn="1"/>
        </p:nvSpPr>
        <p:spPr>
          <a:xfrm>
            <a:off x="283552" y="9215793"/>
            <a:ext cx="1937606" cy="106504"/>
          </a:xfrm>
          <a:prstGeom prst="rect">
            <a:avLst/>
          </a:prstGeom>
          <a:noFill/>
        </p:spPr>
        <p:txBody>
          <a:bodyPr vert="horz" lIns="0" tIns="0" rIns="0" bIns="0" rtlCol="0">
            <a:spAutoFit/>
          </a:bodyPr>
          <a:lstStyle/>
          <a:p>
            <a:pPr fontAlgn="ctr">
              <a:spcBef>
                <a:spcPct val="0"/>
              </a:spcBef>
              <a:spcAft>
                <a:spcPct val="0"/>
              </a:spcAft>
            </a:pPr>
            <a:r>
              <a:rPr lang="en-US" altLang="ja-JP" sz="692" b="1" dirty="0">
                <a:solidFill>
                  <a:srgbClr val="000000"/>
                </a:solidFill>
                <a:sym typeface="Arial"/>
              </a:rPr>
              <a:t>FUJITSU CONFIDENTIAL</a:t>
            </a:r>
            <a:endParaRPr lang="ja-JP" altLang="en-US" sz="692" b="1" dirty="0">
              <a:solidFill>
                <a:srgbClr val="000000"/>
              </a:solidFill>
              <a:sym typeface="Arial"/>
            </a:endParaRPr>
          </a:p>
        </p:txBody>
      </p:sp>
    </p:spTree>
    <p:extLst>
      <p:ext uri="{BB962C8B-B14F-4D97-AF65-F5344CB8AC3E}">
        <p14:creationId xmlns:p14="http://schemas.microsoft.com/office/powerpoint/2010/main" val="1821475457"/>
      </p:ext>
    </p:extLst>
  </p:cSld>
  <p:clrMapOvr>
    <a:masterClrMapping/>
  </p:clrMapOvr>
  <p:timing>
    <p:tnLst>
      <p:par>
        <p:cTn id="1" dur="indefinite" restart="never" nodeType="tmRoot"/>
      </p:par>
    </p:tnLst>
  </p:timing>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sz="18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スライド番号プレースホルダー 3"/>
          <p:cNvSpPr>
            <a:spLocks noGrp="1"/>
          </p:cNvSpPr>
          <p:nvPr>
            <p:ph type="sldNum" sz="quarter" idx="10"/>
          </p:nvPr>
        </p:nvSpPr>
        <p:spPr/>
        <p:txBody>
          <a:bodyPr/>
          <a:lstStyle>
            <a:lvl1pPr>
              <a:defRPr/>
            </a:lvl1pPr>
          </a:lstStyle>
          <a:p>
            <a:fld id="{C2171CF3-814F-40AE-96B7-B6553CDCF47E}" type="slidenum">
              <a:rPr lang="en-US" altLang="ja-JP">
                <a:solidFill>
                  <a:prstClr val="black"/>
                </a:solidFill>
              </a:rPr>
              <a:pPr/>
              <a:t>‹#›</a:t>
            </a:fld>
            <a:endParaRPr lang="en-US" altLang="ja-JP" dirty="0">
              <a:solidFill>
                <a:prstClr val="black"/>
              </a:solidFill>
            </a:endParaRPr>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solidFill>
                  <a:prstClr val="black"/>
                </a:solidFill>
              </a:rPr>
              <a:t>Copyright 2017 FUJITSU LIMITED</a:t>
            </a:r>
            <a:endParaRPr lang="en-US" altLang="ja-JP" dirty="0">
              <a:solidFill>
                <a:prstClr val="black"/>
              </a:solidFill>
            </a:endParaRPr>
          </a:p>
        </p:txBody>
      </p:sp>
    </p:spTree>
    <p:extLst>
      <p:ext uri="{BB962C8B-B14F-4D97-AF65-F5344CB8AC3E}">
        <p14:creationId xmlns:p14="http://schemas.microsoft.com/office/powerpoint/2010/main" val="3733148226"/>
      </p:ext>
    </p:extLst>
  </p:cSld>
  <p:clrMapOvr>
    <a:masterClrMapping/>
  </p:clrMapOvr>
  <p:timing>
    <p:tnLst>
      <p:par>
        <p:cTn id="1" dur="indefinite" restart="never" nodeType="tmRoot"/>
      </p:par>
    </p:tnLst>
  </p:timing>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222007" y="1295577"/>
            <a:ext cx="3152042" cy="7667978"/>
          </a:xfrm>
        </p:spPr>
        <p:txBody>
          <a:bodyPr/>
          <a:lstStyle>
            <a:lvl1pPr>
              <a:defRPr sz="969"/>
            </a:lvl1pPr>
            <a:lvl2pPr>
              <a:defRPr sz="831"/>
            </a:lvl2pPr>
            <a:lvl3pPr>
              <a:defRPr sz="831"/>
            </a:lvl3pPr>
            <a:lvl4pPr>
              <a:defRPr sz="831"/>
            </a:lvl4pPr>
            <a:lvl5pPr>
              <a:defRPr sz="831"/>
            </a:lvl5pPr>
            <a:lvl6pPr>
              <a:defRPr sz="1247"/>
            </a:lvl6pPr>
            <a:lvl7pPr>
              <a:defRPr sz="1247"/>
            </a:lvl7pPr>
            <a:lvl8pPr>
              <a:defRPr sz="1247"/>
            </a:lvl8pPr>
            <a:lvl9pPr>
              <a:defRPr sz="1247"/>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コンテンツ プレースホルダー 3"/>
          <p:cNvSpPr>
            <a:spLocks noGrp="1"/>
          </p:cNvSpPr>
          <p:nvPr>
            <p:ph sz="half" idx="2"/>
          </p:nvPr>
        </p:nvSpPr>
        <p:spPr>
          <a:xfrm>
            <a:off x="3479556" y="1295577"/>
            <a:ext cx="3153142" cy="7667978"/>
          </a:xfrm>
        </p:spPr>
        <p:txBody>
          <a:bodyPr/>
          <a:lstStyle>
            <a:lvl1pPr>
              <a:defRPr sz="969"/>
            </a:lvl1pPr>
            <a:lvl2pPr>
              <a:defRPr sz="831"/>
            </a:lvl2pPr>
            <a:lvl3pPr>
              <a:defRPr sz="831"/>
            </a:lvl3pPr>
            <a:lvl4pPr>
              <a:defRPr sz="831"/>
            </a:lvl4pPr>
            <a:lvl5pPr>
              <a:defRPr sz="831"/>
            </a:lvl5pPr>
            <a:lvl6pPr>
              <a:defRPr sz="1247"/>
            </a:lvl6pPr>
            <a:lvl7pPr>
              <a:defRPr sz="1247"/>
            </a:lvl7pPr>
            <a:lvl8pPr>
              <a:defRPr sz="1247"/>
            </a:lvl8pPr>
            <a:lvl9pPr>
              <a:defRPr sz="1247"/>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ー 4"/>
          <p:cNvSpPr>
            <a:spLocks noGrp="1"/>
          </p:cNvSpPr>
          <p:nvPr>
            <p:ph type="sldNum" sz="quarter" idx="10"/>
          </p:nvPr>
        </p:nvSpPr>
        <p:spPr/>
        <p:txBody>
          <a:bodyPr/>
          <a:lstStyle>
            <a:lvl1pPr>
              <a:defRPr/>
            </a:lvl1pPr>
          </a:lstStyle>
          <a:p>
            <a:fld id="{731B63B0-1485-4D08-8D32-CD5F390730E1}" type="slidenum">
              <a:rPr lang="en-US" altLang="ja-JP">
                <a:solidFill>
                  <a:prstClr val="black"/>
                </a:solidFill>
              </a:rPr>
              <a:pPr/>
              <a:t>‹#›</a:t>
            </a:fld>
            <a:endParaRPr lang="en-US" altLang="ja-JP" dirty="0">
              <a:solidFill>
                <a:prstClr val="black"/>
              </a:solidFill>
            </a:endParaRPr>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solidFill>
                  <a:prstClr val="black"/>
                </a:solidFill>
              </a:rPr>
              <a:t>Copyright 2017 FUJITSU LIMITED</a:t>
            </a:r>
            <a:endParaRPr lang="en-US" altLang="ja-JP" dirty="0">
              <a:solidFill>
                <a:prstClr val="black"/>
              </a:solidFill>
            </a:endParaRPr>
          </a:p>
        </p:txBody>
      </p:sp>
    </p:spTree>
    <p:extLst>
      <p:ext uri="{BB962C8B-B14F-4D97-AF65-F5344CB8AC3E}">
        <p14:creationId xmlns:p14="http://schemas.microsoft.com/office/powerpoint/2010/main" val="850214568"/>
      </p:ext>
    </p:extLst>
  </p:cSld>
  <p:clrMapOvr>
    <a:masterClrMapping/>
  </p:clrMapOvr>
  <p:timing>
    <p:tnLst>
      <p:par>
        <p:cTn id="1" dur="indefinite" restart="never" nodeType="tmRoot"/>
      </p:par>
    </p:tnLst>
  </p:timing>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スライド番号プレースホルダー 2"/>
          <p:cNvSpPr>
            <a:spLocks noGrp="1"/>
          </p:cNvSpPr>
          <p:nvPr>
            <p:ph type="sldNum" sz="quarter" idx="10"/>
          </p:nvPr>
        </p:nvSpPr>
        <p:spPr/>
        <p:txBody>
          <a:bodyPr/>
          <a:lstStyle>
            <a:lvl1pPr>
              <a:defRPr/>
            </a:lvl1pPr>
          </a:lstStyle>
          <a:p>
            <a:fld id="{84378356-4965-4DE2-873D-01E11B97FFF8}" type="slidenum">
              <a:rPr lang="en-US" altLang="ja-JP">
                <a:solidFill>
                  <a:prstClr val="black"/>
                </a:solidFill>
              </a:rPr>
              <a:pPr/>
              <a:t>‹#›</a:t>
            </a:fld>
            <a:endParaRPr lang="en-US" altLang="ja-JP" dirty="0">
              <a:solidFill>
                <a:prstClr val="black"/>
              </a:solidFill>
            </a:endParaRPr>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solidFill>
                  <a:prstClr val="black"/>
                </a:solidFill>
              </a:rPr>
              <a:t>Copyright 2017 FUJITSU LIMITED</a:t>
            </a:r>
            <a:endParaRPr lang="en-US" altLang="ja-JP" dirty="0">
              <a:solidFill>
                <a:prstClr val="black"/>
              </a:solidFill>
            </a:endParaRPr>
          </a:p>
        </p:txBody>
      </p:sp>
    </p:spTree>
    <p:extLst>
      <p:ext uri="{BB962C8B-B14F-4D97-AF65-F5344CB8AC3E}">
        <p14:creationId xmlns:p14="http://schemas.microsoft.com/office/powerpoint/2010/main" val="1536857046"/>
      </p:ext>
    </p:extLst>
  </p:cSld>
  <p:clrMapOvr>
    <a:masterClrMapping/>
  </p:clrMapOvr>
  <p:timing>
    <p:tnLst>
      <p:par>
        <p:cTn id="1" dur="indefinite" restart="never" nodeType="tmRoot"/>
      </p:par>
    </p:tnLst>
  </p:timing>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lvl1pPr>
              <a:defRPr/>
            </a:lvl1pPr>
          </a:lstStyle>
          <a:p>
            <a:fld id="{516023C2-346D-4F37-9767-1F728F132ED5}" type="slidenum">
              <a:rPr lang="en-US" altLang="ja-JP">
                <a:solidFill>
                  <a:prstClr val="black"/>
                </a:solidFill>
              </a:rPr>
              <a:pPr/>
              <a:t>‹#›</a:t>
            </a:fld>
            <a:endParaRPr lang="en-US" altLang="ja-JP" dirty="0">
              <a:solidFill>
                <a:prstClr val="black"/>
              </a:solidFill>
            </a:endParaRPr>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solidFill>
                  <a:prstClr val="black"/>
                </a:solidFill>
              </a:rPr>
              <a:t>Copyright 2017 FUJITSU LIMITED</a:t>
            </a:r>
            <a:endParaRPr lang="en-US" altLang="ja-JP" dirty="0">
              <a:solidFill>
                <a:prstClr val="black"/>
              </a:solidFill>
            </a:endParaRPr>
          </a:p>
        </p:txBody>
      </p:sp>
    </p:spTree>
    <p:extLst>
      <p:ext uri="{BB962C8B-B14F-4D97-AF65-F5344CB8AC3E}">
        <p14:creationId xmlns:p14="http://schemas.microsoft.com/office/powerpoint/2010/main" val="2196922204"/>
      </p:ext>
    </p:extLst>
  </p:cSld>
  <p:clrMapOvr>
    <a:masterClrMapping/>
  </p:clrMapOvr>
  <p:timing>
    <p:tnLst>
      <p:par>
        <p:cTn id="1" dur="indefinite" restart="never" nodeType="tmRoot"/>
      </p:par>
    </p:tnLst>
  </p:timing>
  <p:hf hdr="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エンドカット">
    <p:spTree>
      <p:nvGrpSpPr>
        <p:cNvPr id="1" name=""/>
        <p:cNvGrpSpPr/>
        <p:nvPr/>
      </p:nvGrpSpPr>
      <p:grpSpPr>
        <a:xfrm>
          <a:off x="0" y="0"/>
          <a:ext cx="0" cy="0"/>
          <a:chOff x="0" y="0"/>
          <a:chExt cx="0" cy="0"/>
        </a:xfrm>
      </p:grpSpPr>
      <p:sp>
        <p:nvSpPr>
          <p:cNvPr id="38" name="Rectangle 22"/>
          <p:cNvSpPr>
            <a:spLocks noGrp="1" noChangeArrowheads="1"/>
          </p:cNvSpPr>
          <p:nvPr>
            <p:ph type="sldNum" sz="quarter" idx="4"/>
          </p:nvPr>
        </p:nvSpPr>
        <p:spPr bwMode="gray">
          <a:xfrm>
            <a:off x="3241066" y="9229550"/>
            <a:ext cx="373673" cy="467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bodyPr>
          <a:lstStyle>
            <a:lvl1pPr defTabSz="663836">
              <a:defRPr sz="623">
                <a:solidFill>
                  <a:schemeClr val="bg1"/>
                </a:solidFill>
              </a:defRPr>
            </a:lvl1pPr>
          </a:lstStyle>
          <a:p>
            <a:fld id="{08DF107D-060D-43D3-997D-8A34C269D30F}" type="slidenum">
              <a:rPr lang="en-US" altLang="ja-JP" smtClean="0">
                <a:solidFill>
                  <a:prstClr val="white"/>
                </a:solidFill>
              </a:rPr>
              <a:pPr/>
              <a:t>‹#›</a:t>
            </a:fld>
            <a:endParaRPr lang="en-US" altLang="ja-JP" dirty="0">
              <a:solidFill>
                <a:prstClr val="white"/>
              </a:solidFill>
            </a:endParaRPr>
          </a:p>
        </p:txBody>
      </p:sp>
      <p:sp>
        <p:nvSpPr>
          <p:cNvPr id="39" name="Rectangle 23"/>
          <p:cNvSpPr>
            <a:spLocks noGrp="1" noChangeArrowheads="1"/>
          </p:cNvSpPr>
          <p:nvPr>
            <p:ph type="ftr" sz="quarter" idx="3"/>
          </p:nvPr>
        </p:nvSpPr>
        <p:spPr bwMode="gray">
          <a:xfrm>
            <a:off x="3660898" y="9238721"/>
            <a:ext cx="2915749" cy="465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663836">
              <a:defRPr sz="554">
                <a:solidFill>
                  <a:schemeClr val="bg1"/>
                </a:solidFill>
              </a:defRPr>
            </a:lvl1pPr>
          </a:lstStyle>
          <a:p>
            <a:r>
              <a:rPr lang="en-US" altLang="ja-JP" dirty="0" smtClean="0">
                <a:solidFill>
                  <a:prstClr val="white"/>
                </a:solidFill>
              </a:rPr>
              <a:t>Copyright 2017 FUJITSU LIMITED</a:t>
            </a:r>
            <a:endParaRPr lang="en-US" altLang="ja-JP" dirty="0">
              <a:solidFill>
                <a:prstClr val="white"/>
              </a:solidFill>
            </a:endParaRPr>
          </a:p>
        </p:txBody>
      </p:sp>
      <p:grpSp>
        <p:nvGrpSpPr>
          <p:cNvPr id="4" name="Group 42" descr="Message Lockup"/>
          <p:cNvGrpSpPr>
            <a:grpSpLocks/>
          </p:cNvGrpSpPr>
          <p:nvPr userDrawn="1"/>
        </p:nvGrpSpPr>
        <p:grpSpPr bwMode="auto">
          <a:xfrm>
            <a:off x="0" y="0"/>
            <a:ext cx="6859100" cy="9908294"/>
            <a:chOff x="0" y="0"/>
            <a:chExt cx="6241" cy="4321"/>
          </a:xfrm>
        </p:grpSpPr>
        <p:sp>
          <p:nvSpPr>
            <p:cNvPr id="5" name="Rectangle 8"/>
            <p:cNvSpPr>
              <a:spLocks noChangeArrowheads="1"/>
            </p:cNvSpPr>
            <p:nvPr/>
          </p:nvSpPr>
          <p:spPr bwMode="gray">
            <a:xfrm>
              <a:off x="1" y="0"/>
              <a:ext cx="6240" cy="4320"/>
            </a:xfrm>
            <a:prstGeom prst="rect">
              <a:avLst/>
            </a:prstGeom>
            <a:solidFill>
              <a:srgbClr val="FFFFFF"/>
            </a:solidFill>
            <a:ln>
              <a:noFill/>
            </a:ln>
            <a:effectLst/>
            <a:extLs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p>
              <a:pPr algn="ctr" fontAlgn="ctr">
                <a:spcBef>
                  <a:spcPct val="0"/>
                </a:spcBef>
                <a:spcAft>
                  <a:spcPct val="0"/>
                </a:spcAft>
              </a:pPr>
              <a:endParaRPr lang="ja-JP" altLang="en-US" sz="969" dirty="0">
                <a:solidFill>
                  <a:srgbClr val="000000"/>
                </a:solidFill>
              </a:endParaRPr>
            </a:p>
          </p:txBody>
        </p:sp>
        <p:grpSp>
          <p:nvGrpSpPr>
            <p:cNvPr id="6" name="Group 11"/>
            <p:cNvGrpSpPr>
              <a:grpSpLocks noChangeAspect="1"/>
            </p:cNvGrpSpPr>
            <p:nvPr/>
          </p:nvGrpSpPr>
          <p:grpSpPr bwMode="auto">
            <a:xfrm>
              <a:off x="0" y="0"/>
              <a:ext cx="6241" cy="4321"/>
              <a:chOff x="0" y="0"/>
              <a:chExt cx="6241" cy="4321"/>
            </a:xfrm>
          </p:grpSpPr>
          <p:sp>
            <p:nvSpPr>
              <p:cNvPr id="7" name="AutoShape 10"/>
              <p:cNvSpPr>
                <a:spLocks noChangeAspect="1" noChangeArrowheads="1" noTextEdit="1"/>
              </p:cNvSpPr>
              <p:nvPr/>
            </p:nvSpPr>
            <p:spPr bwMode="gray">
              <a:xfrm>
                <a:off x="0" y="0"/>
                <a:ext cx="6241" cy="4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8" name="Freeform 12"/>
              <p:cNvSpPr>
                <a:spLocks/>
              </p:cNvSpPr>
              <p:nvPr/>
            </p:nvSpPr>
            <p:spPr bwMode="gray">
              <a:xfrm>
                <a:off x="2215" y="2399"/>
                <a:ext cx="53" cy="86"/>
              </a:xfrm>
              <a:custGeom>
                <a:avLst/>
                <a:gdLst>
                  <a:gd name="T0" fmla="*/ 0 w 264"/>
                  <a:gd name="T1" fmla="*/ 416 h 433"/>
                  <a:gd name="T2" fmla="*/ 0 w 264"/>
                  <a:gd name="T3" fmla="*/ 366 h 433"/>
                  <a:gd name="T4" fmla="*/ 101 w 264"/>
                  <a:gd name="T5" fmla="*/ 389 h 433"/>
                  <a:gd name="T6" fmla="*/ 202 w 264"/>
                  <a:gd name="T7" fmla="*/ 323 h 433"/>
                  <a:gd name="T8" fmla="*/ 185 w 264"/>
                  <a:gd name="T9" fmla="*/ 280 h 433"/>
                  <a:gd name="T10" fmla="*/ 154 w 264"/>
                  <a:gd name="T11" fmla="*/ 257 h 433"/>
                  <a:gd name="T12" fmla="*/ 116 w 264"/>
                  <a:gd name="T13" fmla="*/ 238 h 433"/>
                  <a:gd name="T14" fmla="*/ 36 w 264"/>
                  <a:gd name="T15" fmla="*/ 183 h 433"/>
                  <a:gd name="T16" fmla="*/ 7 w 264"/>
                  <a:gd name="T17" fmla="*/ 108 h 433"/>
                  <a:gd name="T18" fmla="*/ 52 w 264"/>
                  <a:gd name="T19" fmla="*/ 23 h 433"/>
                  <a:gd name="T20" fmla="*/ 146 w 264"/>
                  <a:gd name="T21" fmla="*/ 0 h 433"/>
                  <a:gd name="T22" fmla="*/ 234 w 264"/>
                  <a:gd name="T23" fmla="*/ 14 h 433"/>
                  <a:gd name="T24" fmla="*/ 234 w 264"/>
                  <a:gd name="T25" fmla="*/ 60 h 433"/>
                  <a:gd name="T26" fmla="*/ 149 w 264"/>
                  <a:gd name="T27" fmla="*/ 43 h 433"/>
                  <a:gd name="T28" fmla="*/ 92 w 264"/>
                  <a:gd name="T29" fmla="*/ 56 h 433"/>
                  <a:gd name="T30" fmla="*/ 69 w 264"/>
                  <a:gd name="T31" fmla="*/ 101 h 433"/>
                  <a:gd name="T32" fmla="*/ 85 w 264"/>
                  <a:gd name="T33" fmla="*/ 144 h 433"/>
                  <a:gd name="T34" fmla="*/ 156 w 264"/>
                  <a:gd name="T35" fmla="*/ 188 h 433"/>
                  <a:gd name="T36" fmla="*/ 213 w 264"/>
                  <a:gd name="T37" fmla="*/ 221 h 433"/>
                  <a:gd name="T38" fmla="*/ 253 w 264"/>
                  <a:gd name="T39" fmla="*/ 265 h 433"/>
                  <a:gd name="T40" fmla="*/ 264 w 264"/>
                  <a:gd name="T41" fmla="*/ 316 h 433"/>
                  <a:gd name="T42" fmla="*/ 105 w 264"/>
                  <a:gd name="T43" fmla="*/ 433 h 433"/>
                  <a:gd name="T44" fmla="*/ 0 w 264"/>
                  <a:gd name="T45" fmla="*/ 416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64" h="433">
                    <a:moveTo>
                      <a:pt x="0" y="416"/>
                    </a:moveTo>
                    <a:cubicBezTo>
                      <a:pt x="0" y="366"/>
                      <a:pt x="0" y="366"/>
                      <a:pt x="0" y="366"/>
                    </a:cubicBezTo>
                    <a:cubicBezTo>
                      <a:pt x="28" y="381"/>
                      <a:pt x="61" y="389"/>
                      <a:pt x="101" y="389"/>
                    </a:cubicBezTo>
                    <a:cubicBezTo>
                      <a:pt x="168" y="389"/>
                      <a:pt x="202" y="367"/>
                      <a:pt x="202" y="323"/>
                    </a:cubicBezTo>
                    <a:cubicBezTo>
                      <a:pt x="202" y="306"/>
                      <a:pt x="196" y="292"/>
                      <a:pt x="185" y="280"/>
                    </a:cubicBezTo>
                    <a:cubicBezTo>
                      <a:pt x="176" y="271"/>
                      <a:pt x="166" y="263"/>
                      <a:pt x="154" y="257"/>
                    </a:cubicBezTo>
                    <a:cubicBezTo>
                      <a:pt x="144" y="252"/>
                      <a:pt x="131" y="245"/>
                      <a:pt x="116" y="238"/>
                    </a:cubicBezTo>
                    <a:cubicBezTo>
                      <a:pt x="77" y="219"/>
                      <a:pt x="51" y="201"/>
                      <a:pt x="36" y="183"/>
                    </a:cubicBezTo>
                    <a:cubicBezTo>
                      <a:pt x="17" y="163"/>
                      <a:pt x="7" y="138"/>
                      <a:pt x="7" y="108"/>
                    </a:cubicBezTo>
                    <a:cubicBezTo>
                      <a:pt x="7" y="70"/>
                      <a:pt x="22" y="42"/>
                      <a:pt x="52" y="23"/>
                    </a:cubicBezTo>
                    <a:cubicBezTo>
                      <a:pt x="76" y="8"/>
                      <a:pt x="108" y="0"/>
                      <a:pt x="146" y="0"/>
                    </a:cubicBezTo>
                    <a:cubicBezTo>
                      <a:pt x="173" y="0"/>
                      <a:pt x="202" y="5"/>
                      <a:pt x="234" y="14"/>
                    </a:cubicBezTo>
                    <a:cubicBezTo>
                      <a:pt x="234" y="60"/>
                      <a:pt x="234" y="60"/>
                      <a:pt x="234" y="60"/>
                    </a:cubicBezTo>
                    <a:cubicBezTo>
                      <a:pt x="207" y="48"/>
                      <a:pt x="179" y="43"/>
                      <a:pt x="149" y="43"/>
                    </a:cubicBezTo>
                    <a:cubicBezTo>
                      <a:pt x="126" y="43"/>
                      <a:pt x="107" y="47"/>
                      <a:pt x="92" y="56"/>
                    </a:cubicBezTo>
                    <a:cubicBezTo>
                      <a:pt x="77" y="65"/>
                      <a:pt x="69" y="81"/>
                      <a:pt x="69" y="101"/>
                    </a:cubicBezTo>
                    <a:cubicBezTo>
                      <a:pt x="69" y="119"/>
                      <a:pt x="74" y="133"/>
                      <a:pt x="85" y="144"/>
                    </a:cubicBezTo>
                    <a:cubicBezTo>
                      <a:pt x="96" y="155"/>
                      <a:pt x="119" y="170"/>
                      <a:pt x="156" y="188"/>
                    </a:cubicBezTo>
                    <a:cubicBezTo>
                      <a:pt x="184" y="203"/>
                      <a:pt x="203" y="214"/>
                      <a:pt x="213" y="221"/>
                    </a:cubicBezTo>
                    <a:cubicBezTo>
                      <a:pt x="232" y="234"/>
                      <a:pt x="245" y="249"/>
                      <a:pt x="253" y="265"/>
                    </a:cubicBezTo>
                    <a:cubicBezTo>
                      <a:pt x="260" y="279"/>
                      <a:pt x="264" y="296"/>
                      <a:pt x="264" y="316"/>
                    </a:cubicBezTo>
                    <a:cubicBezTo>
                      <a:pt x="264" y="394"/>
                      <a:pt x="211" y="433"/>
                      <a:pt x="105" y="433"/>
                    </a:cubicBezTo>
                    <a:cubicBezTo>
                      <a:pt x="62" y="433"/>
                      <a:pt x="27" y="427"/>
                      <a:pt x="0" y="416"/>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9" name="Freeform 13"/>
              <p:cNvSpPr>
                <a:spLocks/>
              </p:cNvSpPr>
              <p:nvPr/>
            </p:nvSpPr>
            <p:spPr bwMode="gray">
              <a:xfrm>
                <a:off x="2287" y="2359"/>
                <a:ext cx="63" cy="124"/>
              </a:xfrm>
              <a:custGeom>
                <a:avLst/>
                <a:gdLst>
                  <a:gd name="T0" fmla="*/ 0 w 312"/>
                  <a:gd name="T1" fmla="*/ 618 h 618"/>
                  <a:gd name="T2" fmla="*/ 0 w 312"/>
                  <a:gd name="T3" fmla="*/ 0 h 618"/>
                  <a:gd name="T4" fmla="*/ 70 w 312"/>
                  <a:gd name="T5" fmla="*/ 0 h 618"/>
                  <a:gd name="T6" fmla="*/ 70 w 312"/>
                  <a:gd name="T7" fmla="*/ 218 h 618"/>
                  <a:gd name="T8" fmla="*/ 174 w 312"/>
                  <a:gd name="T9" fmla="*/ 196 h 618"/>
                  <a:gd name="T10" fmla="*/ 299 w 312"/>
                  <a:gd name="T11" fmla="*/ 260 h 618"/>
                  <a:gd name="T12" fmla="*/ 312 w 312"/>
                  <a:gd name="T13" fmla="*/ 366 h 618"/>
                  <a:gd name="T14" fmla="*/ 312 w 312"/>
                  <a:gd name="T15" fmla="*/ 618 h 618"/>
                  <a:gd name="T16" fmla="*/ 242 w 312"/>
                  <a:gd name="T17" fmla="*/ 618 h 618"/>
                  <a:gd name="T18" fmla="*/ 242 w 312"/>
                  <a:gd name="T19" fmla="*/ 355 h 618"/>
                  <a:gd name="T20" fmla="*/ 229 w 312"/>
                  <a:gd name="T21" fmla="*/ 271 h 618"/>
                  <a:gd name="T22" fmla="*/ 167 w 312"/>
                  <a:gd name="T23" fmla="*/ 239 h 618"/>
                  <a:gd name="T24" fmla="*/ 70 w 312"/>
                  <a:gd name="T25" fmla="*/ 263 h 618"/>
                  <a:gd name="T26" fmla="*/ 70 w 312"/>
                  <a:gd name="T27" fmla="*/ 618 h 618"/>
                  <a:gd name="T28" fmla="*/ 0 w 312"/>
                  <a:gd name="T29" fmla="*/ 618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12" h="618">
                    <a:moveTo>
                      <a:pt x="0" y="618"/>
                    </a:moveTo>
                    <a:cubicBezTo>
                      <a:pt x="0" y="0"/>
                      <a:pt x="0" y="0"/>
                      <a:pt x="0" y="0"/>
                    </a:cubicBezTo>
                    <a:cubicBezTo>
                      <a:pt x="70" y="0"/>
                      <a:pt x="70" y="0"/>
                      <a:pt x="70" y="0"/>
                    </a:cubicBezTo>
                    <a:cubicBezTo>
                      <a:pt x="70" y="218"/>
                      <a:pt x="70" y="218"/>
                      <a:pt x="70" y="218"/>
                    </a:cubicBezTo>
                    <a:cubicBezTo>
                      <a:pt x="107" y="203"/>
                      <a:pt x="142" y="196"/>
                      <a:pt x="174" y="196"/>
                    </a:cubicBezTo>
                    <a:cubicBezTo>
                      <a:pt x="239" y="196"/>
                      <a:pt x="281" y="218"/>
                      <a:pt x="299" y="260"/>
                    </a:cubicBezTo>
                    <a:cubicBezTo>
                      <a:pt x="308" y="280"/>
                      <a:pt x="312" y="315"/>
                      <a:pt x="312" y="366"/>
                    </a:cubicBezTo>
                    <a:cubicBezTo>
                      <a:pt x="312" y="618"/>
                      <a:pt x="312" y="618"/>
                      <a:pt x="312" y="618"/>
                    </a:cubicBezTo>
                    <a:cubicBezTo>
                      <a:pt x="242" y="618"/>
                      <a:pt x="242" y="618"/>
                      <a:pt x="242" y="618"/>
                    </a:cubicBezTo>
                    <a:cubicBezTo>
                      <a:pt x="242" y="355"/>
                      <a:pt x="242" y="355"/>
                      <a:pt x="242" y="355"/>
                    </a:cubicBezTo>
                    <a:cubicBezTo>
                      <a:pt x="242" y="316"/>
                      <a:pt x="237" y="288"/>
                      <a:pt x="229" y="271"/>
                    </a:cubicBezTo>
                    <a:cubicBezTo>
                      <a:pt x="218" y="249"/>
                      <a:pt x="198" y="239"/>
                      <a:pt x="167" y="239"/>
                    </a:cubicBezTo>
                    <a:cubicBezTo>
                      <a:pt x="140" y="239"/>
                      <a:pt x="107" y="247"/>
                      <a:pt x="70" y="263"/>
                    </a:cubicBezTo>
                    <a:cubicBezTo>
                      <a:pt x="70" y="618"/>
                      <a:pt x="70" y="618"/>
                      <a:pt x="70" y="618"/>
                    </a:cubicBezTo>
                    <a:lnTo>
                      <a:pt x="0" y="6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10" name="Freeform 14"/>
              <p:cNvSpPr>
                <a:spLocks noEditPoints="1"/>
              </p:cNvSpPr>
              <p:nvPr/>
            </p:nvSpPr>
            <p:spPr bwMode="gray">
              <a:xfrm>
                <a:off x="2368" y="2399"/>
                <a:ext cx="64" cy="86"/>
              </a:xfrm>
              <a:custGeom>
                <a:avLst/>
                <a:gdLst>
                  <a:gd name="T0" fmla="*/ 248 w 319"/>
                  <a:gd name="T1" fmla="*/ 162 h 433"/>
                  <a:gd name="T2" fmla="*/ 248 w 319"/>
                  <a:gd name="T3" fmla="*/ 141 h 433"/>
                  <a:gd name="T4" fmla="*/ 236 w 319"/>
                  <a:gd name="T5" fmla="*/ 78 h 433"/>
                  <a:gd name="T6" fmla="*/ 154 w 319"/>
                  <a:gd name="T7" fmla="*/ 44 h 433"/>
                  <a:gd name="T8" fmla="*/ 40 w 319"/>
                  <a:gd name="T9" fmla="*/ 67 h 433"/>
                  <a:gd name="T10" fmla="*/ 40 w 319"/>
                  <a:gd name="T11" fmla="*/ 18 h 433"/>
                  <a:gd name="T12" fmla="*/ 162 w 319"/>
                  <a:gd name="T13" fmla="*/ 0 h 433"/>
                  <a:gd name="T14" fmla="*/ 293 w 319"/>
                  <a:gd name="T15" fmla="*/ 44 h 433"/>
                  <a:gd name="T16" fmla="*/ 317 w 319"/>
                  <a:gd name="T17" fmla="*/ 114 h 433"/>
                  <a:gd name="T18" fmla="*/ 319 w 319"/>
                  <a:gd name="T19" fmla="*/ 165 h 433"/>
                  <a:gd name="T20" fmla="*/ 319 w 319"/>
                  <a:gd name="T21" fmla="*/ 414 h 433"/>
                  <a:gd name="T22" fmla="*/ 166 w 319"/>
                  <a:gd name="T23" fmla="*/ 433 h 433"/>
                  <a:gd name="T24" fmla="*/ 47 w 319"/>
                  <a:gd name="T25" fmla="*/ 409 h 433"/>
                  <a:gd name="T26" fmla="*/ 0 w 319"/>
                  <a:gd name="T27" fmla="*/ 317 h 433"/>
                  <a:gd name="T28" fmla="*/ 54 w 319"/>
                  <a:gd name="T29" fmla="*/ 207 h 433"/>
                  <a:gd name="T30" fmla="*/ 191 w 319"/>
                  <a:gd name="T31" fmla="*/ 169 h 433"/>
                  <a:gd name="T32" fmla="*/ 248 w 319"/>
                  <a:gd name="T33" fmla="*/ 162 h 433"/>
                  <a:gd name="T34" fmla="*/ 248 w 319"/>
                  <a:gd name="T35" fmla="*/ 203 h 433"/>
                  <a:gd name="T36" fmla="*/ 152 w 319"/>
                  <a:gd name="T37" fmla="*/ 217 h 433"/>
                  <a:gd name="T38" fmla="*/ 72 w 319"/>
                  <a:gd name="T39" fmla="*/ 310 h 433"/>
                  <a:gd name="T40" fmla="*/ 95 w 319"/>
                  <a:gd name="T41" fmla="*/ 370 h 433"/>
                  <a:gd name="T42" fmla="*/ 177 w 319"/>
                  <a:gd name="T43" fmla="*/ 391 h 433"/>
                  <a:gd name="T44" fmla="*/ 248 w 319"/>
                  <a:gd name="T45" fmla="*/ 381 h 433"/>
                  <a:gd name="T46" fmla="*/ 248 w 319"/>
                  <a:gd name="T47" fmla="*/ 20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19" h="433">
                    <a:moveTo>
                      <a:pt x="248" y="162"/>
                    </a:moveTo>
                    <a:cubicBezTo>
                      <a:pt x="248" y="141"/>
                      <a:pt x="248" y="141"/>
                      <a:pt x="248" y="141"/>
                    </a:cubicBezTo>
                    <a:cubicBezTo>
                      <a:pt x="248" y="114"/>
                      <a:pt x="244" y="93"/>
                      <a:pt x="236" y="78"/>
                    </a:cubicBezTo>
                    <a:cubicBezTo>
                      <a:pt x="223" y="56"/>
                      <a:pt x="196" y="44"/>
                      <a:pt x="154" y="44"/>
                    </a:cubicBezTo>
                    <a:cubicBezTo>
                      <a:pt x="117" y="44"/>
                      <a:pt x="79" y="52"/>
                      <a:pt x="40" y="67"/>
                    </a:cubicBezTo>
                    <a:cubicBezTo>
                      <a:pt x="40" y="18"/>
                      <a:pt x="40" y="18"/>
                      <a:pt x="40" y="18"/>
                    </a:cubicBezTo>
                    <a:cubicBezTo>
                      <a:pt x="79" y="6"/>
                      <a:pt x="119" y="0"/>
                      <a:pt x="162" y="0"/>
                    </a:cubicBezTo>
                    <a:cubicBezTo>
                      <a:pt x="225" y="0"/>
                      <a:pt x="270" y="15"/>
                      <a:pt x="293" y="44"/>
                    </a:cubicBezTo>
                    <a:cubicBezTo>
                      <a:pt x="306" y="59"/>
                      <a:pt x="314" y="83"/>
                      <a:pt x="317" y="114"/>
                    </a:cubicBezTo>
                    <a:cubicBezTo>
                      <a:pt x="318" y="125"/>
                      <a:pt x="319" y="142"/>
                      <a:pt x="319" y="165"/>
                    </a:cubicBezTo>
                    <a:cubicBezTo>
                      <a:pt x="319" y="414"/>
                      <a:pt x="319" y="414"/>
                      <a:pt x="319" y="414"/>
                    </a:cubicBezTo>
                    <a:cubicBezTo>
                      <a:pt x="271" y="426"/>
                      <a:pt x="220" y="433"/>
                      <a:pt x="166" y="433"/>
                    </a:cubicBezTo>
                    <a:cubicBezTo>
                      <a:pt x="115" y="433"/>
                      <a:pt x="75" y="425"/>
                      <a:pt x="47" y="409"/>
                    </a:cubicBezTo>
                    <a:cubicBezTo>
                      <a:pt x="16" y="392"/>
                      <a:pt x="0" y="361"/>
                      <a:pt x="0" y="317"/>
                    </a:cubicBezTo>
                    <a:cubicBezTo>
                      <a:pt x="0" y="267"/>
                      <a:pt x="18" y="230"/>
                      <a:pt x="54" y="207"/>
                    </a:cubicBezTo>
                    <a:cubicBezTo>
                      <a:pt x="81" y="189"/>
                      <a:pt x="127" y="176"/>
                      <a:pt x="191" y="169"/>
                    </a:cubicBezTo>
                    <a:cubicBezTo>
                      <a:pt x="203" y="167"/>
                      <a:pt x="222" y="165"/>
                      <a:pt x="248" y="162"/>
                    </a:cubicBezTo>
                    <a:moveTo>
                      <a:pt x="248" y="203"/>
                    </a:moveTo>
                    <a:cubicBezTo>
                      <a:pt x="206" y="207"/>
                      <a:pt x="174" y="212"/>
                      <a:pt x="152" y="217"/>
                    </a:cubicBezTo>
                    <a:cubicBezTo>
                      <a:pt x="98" y="231"/>
                      <a:pt x="72" y="262"/>
                      <a:pt x="72" y="310"/>
                    </a:cubicBezTo>
                    <a:cubicBezTo>
                      <a:pt x="72" y="337"/>
                      <a:pt x="80" y="357"/>
                      <a:pt x="95" y="370"/>
                    </a:cubicBezTo>
                    <a:cubicBezTo>
                      <a:pt x="112" y="384"/>
                      <a:pt x="140" y="391"/>
                      <a:pt x="177" y="391"/>
                    </a:cubicBezTo>
                    <a:cubicBezTo>
                      <a:pt x="203" y="391"/>
                      <a:pt x="226" y="387"/>
                      <a:pt x="248" y="381"/>
                    </a:cubicBezTo>
                    <a:lnTo>
                      <a:pt x="248" y="20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11" name="Freeform 15"/>
              <p:cNvSpPr>
                <a:spLocks noEditPoints="1"/>
              </p:cNvSpPr>
              <p:nvPr/>
            </p:nvSpPr>
            <p:spPr bwMode="gray">
              <a:xfrm>
                <a:off x="2458" y="2399"/>
                <a:ext cx="64" cy="123"/>
              </a:xfrm>
              <a:custGeom>
                <a:avLst/>
                <a:gdLst>
                  <a:gd name="T0" fmla="*/ 71 w 323"/>
                  <a:gd name="T1" fmla="*/ 404 h 618"/>
                  <a:gd name="T2" fmla="*/ 71 w 323"/>
                  <a:gd name="T3" fmla="*/ 618 h 618"/>
                  <a:gd name="T4" fmla="*/ 0 w 323"/>
                  <a:gd name="T5" fmla="*/ 618 h 618"/>
                  <a:gd name="T6" fmla="*/ 0 w 323"/>
                  <a:gd name="T7" fmla="*/ 16 h 618"/>
                  <a:gd name="T8" fmla="*/ 142 w 323"/>
                  <a:gd name="T9" fmla="*/ 0 h 618"/>
                  <a:gd name="T10" fmla="*/ 288 w 323"/>
                  <a:gd name="T11" fmla="*/ 64 h 618"/>
                  <a:gd name="T12" fmla="*/ 323 w 323"/>
                  <a:gd name="T13" fmla="*/ 216 h 618"/>
                  <a:gd name="T14" fmla="*/ 278 w 323"/>
                  <a:gd name="T15" fmla="*/ 376 h 618"/>
                  <a:gd name="T16" fmla="*/ 156 w 323"/>
                  <a:gd name="T17" fmla="*/ 433 h 618"/>
                  <a:gd name="T18" fmla="*/ 98 w 323"/>
                  <a:gd name="T19" fmla="*/ 422 h 618"/>
                  <a:gd name="T20" fmla="*/ 71 w 323"/>
                  <a:gd name="T21" fmla="*/ 404 h 618"/>
                  <a:gd name="T22" fmla="*/ 71 w 323"/>
                  <a:gd name="T23" fmla="*/ 356 h 618"/>
                  <a:gd name="T24" fmla="*/ 149 w 323"/>
                  <a:gd name="T25" fmla="*/ 391 h 618"/>
                  <a:gd name="T26" fmla="*/ 228 w 323"/>
                  <a:gd name="T27" fmla="*/ 336 h 618"/>
                  <a:gd name="T28" fmla="*/ 251 w 323"/>
                  <a:gd name="T29" fmla="*/ 215 h 618"/>
                  <a:gd name="T30" fmla="*/ 220 w 323"/>
                  <a:gd name="T31" fmla="*/ 80 h 618"/>
                  <a:gd name="T32" fmla="*/ 131 w 323"/>
                  <a:gd name="T33" fmla="*/ 43 h 618"/>
                  <a:gd name="T34" fmla="*/ 71 w 323"/>
                  <a:gd name="T35" fmla="*/ 48 h 618"/>
                  <a:gd name="T36" fmla="*/ 71 w 323"/>
                  <a:gd name="T37" fmla="*/ 356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3" h="618">
                    <a:moveTo>
                      <a:pt x="71" y="404"/>
                    </a:moveTo>
                    <a:cubicBezTo>
                      <a:pt x="71" y="618"/>
                      <a:pt x="71" y="618"/>
                      <a:pt x="71" y="618"/>
                    </a:cubicBezTo>
                    <a:cubicBezTo>
                      <a:pt x="0" y="618"/>
                      <a:pt x="0" y="618"/>
                      <a:pt x="0" y="618"/>
                    </a:cubicBezTo>
                    <a:cubicBezTo>
                      <a:pt x="0" y="16"/>
                      <a:pt x="0" y="16"/>
                      <a:pt x="0" y="16"/>
                    </a:cubicBezTo>
                    <a:cubicBezTo>
                      <a:pt x="49" y="5"/>
                      <a:pt x="96" y="0"/>
                      <a:pt x="142" y="0"/>
                    </a:cubicBezTo>
                    <a:cubicBezTo>
                      <a:pt x="213" y="0"/>
                      <a:pt x="262" y="22"/>
                      <a:pt x="288" y="64"/>
                    </a:cubicBezTo>
                    <a:cubicBezTo>
                      <a:pt x="311" y="103"/>
                      <a:pt x="323" y="153"/>
                      <a:pt x="323" y="216"/>
                    </a:cubicBezTo>
                    <a:cubicBezTo>
                      <a:pt x="323" y="282"/>
                      <a:pt x="308" y="335"/>
                      <a:pt x="278" y="376"/>
                    </a:cubicBezTo>
                    <a:cubicBezTo>
                      <a:pt x="251" y="414"/>
                      <a:pt x="210" y="433"/>
                      <a:pt x="156" y="433"/>
                    </a:cubicBezTo>
                    <a:cubicBezTo>
                      <a:pt x="134" y="433"/>
                      <a:pt x="114" y="429"/>
                      <a:pt x="98" y="422"/>
                    </a:cubicBezTo>
                    <a:cubicBezTo>
                      <a:pt x="91" y="418"/>
                      <a:pt x="81" y="413"/>
                      <a:pt x="71" y="404"/>
                    </a:cubicBezTo>
                    <a:moveTo>
                      <a:pt x="71" y="356"/>
                    </a:moveTo>
                    <a:cubicBezTo>
                      <a:pt x="94" y="379"/>
                      <a:pt x="120" y="391"/>
                      <a:pt x="149" y="391"/>
                    </a:cubicBezTo>
                    <a:cubicBezTo>
                      <a:pt x="185" y="391"/>
                      <a:pt x="211" y="372"/>
                      <a:pt x="228" y="336"/>
                    </a:cubicBezTo>
                    <a:cubicBezTo>
                      <a:pt x="244" y="303"/>
                      <a:pt x="251" y="263"/>
                      <a:pt x="251" y="215"/>
                    </a:cubicBezTo>
                    <a:cubicBezTo>
                      <a:pt x="251" y="155"/>
                      <a:pt x="241" y="110"/>
                      <a:pt x="220" y="80"/>
                    </a:cubicBezTo>
                    <a:cubicBezTo>
                      <a:pt x="203" y="55"/>
                      <a:pt x="173" y="43"/>
                      <a:pt x="131" y="43"/>
                    </a:cubicBezTo>
                    <a:cubicBezTo>
                      <a:pt x="113" y="43"/>
                      <a:pt x="93" y="44"/>
                      <a:pt x="71" y="48"/>
                    </a:cubicBezTo>
                    <a:lnTo>
                      <a:pt x="71" y="3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12" name="Freeform 16"/>
              <p:cNvSpPr>
                <a:spLocks noEditPoints="1"/>
              </p:cNvSpPr>
              <p:nvPr/>
            </p:nvSpPr>
            <p:spPr bwMode="gray">
              <a:xfrm>
                <a:off x="2541" y="2371"/>
                <a:ext cx="18" cy="112"/>
              </a:xfrm>
              <a:custGeom>
                <a:avLst/>
                <a:gdLst>
                  <a:gd name="T0" fmla="*/ 43 w 86"/>
                  <a:gd name="T1" fmla="*/ 0 h 561"/>
                  <a:gd name="T2" fmla="*/ 75 w 86"/>
                  <a:gd name="T3" fmla="*/ 14 h 561"/>
                  <a:gd name="T4" fmla="*/ 86 w 86"/>
                  <a:gd name="T5" fmla="*/ 43 h 561"/>
                  <a:gd name="T6" fmla="*/ 72 w 86"/>
                  <a:gd name="T7" fmla="*/ 75 h 561"/>
                  <a:gd name="T8" fmla="*/ 43 w 86"/>
                  <a:gd name="T9" fmla="*/ 86 h 561"/>
                  <a:gd name="T10" fmla="*/ 11 w 86"/>
                  <a:gd name="T11" fmla="*/ 72 h 561"/>
                  <a:gd name="T12" fmla="*/ 0 w 86"/>
                  <a:gd name="T13" fmla="*/ 42 h 561"/>
                  <a:gd name="T14" fmla="*/ 14 w 86"/>
                  <a:gd name="T15" fmla="*/ 11 h 561"/>
                  <a:gd name="T16" fmla="*/ 43 w 86"/>
                  <a:gd name="T17" fmla="*/ 0 h 561"/>
                  <a:gd name="T18" fmla="*/ 9 w 86"/>
                  <a:gd name="T19" fmla="*/ 150 h 561"/>
                  <a:gd name="T20" fmla="*/ 79 w 86"/>
                  <a:gd name="T21" fmla="*/ 150 h 561"/>
                  <a:gd name="T22" fmla="*/ 79 w 86"/>
                  <a:gd name="T23" fmla="*/ 561 h 561"/>
                  <a:gd name="T24" fmla="*/ 9 w 86"/>
                  <a:gd name="T25" fmla="*/ 561 h 561"/>
                  <a:gd name="T26" fmla="*/ 9 w 86"/>
                  <a:gd name="T27" fmla="*/ 150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 h="561">
                    <a:moveTo>
                      <a:pt x="43" y="0"/>
                    </a:moveTo>
                    <a:cubicBezTo>
                      <a:pt x="56" y="0"/>
                      <a:pt x="66" y="5"/>
                      <a:pt x="75" y="14"/>
                    </a:cubicBezTo>
                    <a:cubicBezTo>
                      <a:pt x="82" y="22"/>
                      <a:pt x="86" y="32"/>
                      <a:pt x="86" y="43"/>
                    </a:cubicBezTo>
                    <a:cubicBezTo>
                      <a:pt x="86" y="56"/>
                      <a:pt x="81" y="67"/>
                      <a:pt x="72" y="75"/>
                    </a:cubicBezTo>
                    <a:cubicBezTo>
                      <a:pt x="64" y="83"/>
                      <a:pt x="54" y="86"/>
                      <a:pt x="43" y="86"/>
                    </a:cubicBezTo>
                    <a:cubicBezTo>
                      <a:pt x="30" y="86"/>
                      <a:pt x="19" y="82"/>
                      <a:pt x="11" y="72"/>
                    </a:cubicBezTo>
                    <a:cubicBezTo>
                      <a:pt x="4" y="64"/>
                      <a:pt x="0" y="54"/>
                      <a:pt x="0" y="42"/>
                    </a:cubicBezTo>
                    <a:cubicBezTo>
                      <a:pt x="0" y="30"/>
                      <a:pt x="5" y="20"/>
                      <a:pt x="14" y="11"/>
                    </a:cubicBezTo>
                    <a:cubicBezTo>
                      <a:pt x="22" y="4"/>
                      <a:pt x="32" y="0"/>
                      <a:pt x="43" y="0"/>
                    </a:cubicBezTo>
                    <a:moveTo>
                      <a:pt x="9" y="150"/>
                    </a:moveTo>
                    <a:cubicBezTo>
                      <a:pt x="79" y="150"/>
                      <a:pt x="79" y="150"/>
                      <a:pt x="79" y="150"/>
                    </a:cubicBezTo>
                    <a:cubicBezTo>
                      <a:pt x="79" y="561"/>
                      <a:pt x="79" y="561"/>
                      <a:pt x="79" y="561"/>
                    </a:cubicBezTo>
                    <a:cubicBezTo>
                      <a:pt x="9" y="561"/>
                      <a:pt x="9" y="561"/>
                      <a:pt x="9" y="561"/>
                    </a:cubicBezTo>
                    <a:lnTo>
                      <a:pt x="9" y="15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13" name="Freeform 17"/>
              <p:cNvSpPr>
                <a:spLocks/>
              </p:cNvSpPr>
              <p:nvPr/>
            </p:nvSpPr>
            <p:spPr bwMode="gray">
              <a:xfrm>
                <a:off x="2584" y="2399"/>
                <a:ext cx="62" cy="84"/>
              </a:xfrm>
              <a:custGeom>
                <a:avLst/>
                <a:gdLst>
                  <a:gd name="T0" fmla="*/ 0 w 311"/>
                  <a:gd name="T1" fmla="*/ 422 h 422"/>
                  <a:gd name="T2" fmla="*/ 0 w 311"/>
                  <a:gd name="T3" fmla="*/ 16 h 422"/>
                  <a:gd name="T4" fmla="*/ 164 w 311"/>
                  <a:gd name="T5" fmla="*/ 0 h 422"/>
                  <a:gd name="T6" fmla="*/ 299 w 311"/>
                  <a:gd name="T7" fmla="*/ 65 h 422"/>
                  <a:gd name="T8" fmla="*/ 311 w 311"/>
                  <a:gd name="T9" fmla="*/ 170 h 422"/>
                  <a:gd name="T10" fmla="*/ 311 w 311"/>
                  <a:gd name="T11" fmla="*/ 422 h 422"/>
                  <a:gd name="T12" fmla="*/ 241 w 311"/>
                  <a:gd name="T13" fmla="*/ 422 h 422"/>
                  <a:gd name="T14" fmla="*/ 241 w 311"/>
                  <a:gd name="T15" fmla="*/ 174 h 422"/>
                  <a:gd name="T16" fmla="*/ 229 w 311"/>
                  <a:gd name="T17" fmla="*/ 76 h 422"/>
                  <a:gd name="T18" fmla="*/ 157 w 311"/>
                  <a:gd name="T19" fmla="*/ 43 h 422"/>
                  <a:gd name="T20" fmla="*/ 70 w 311"/>
                  <a:gd name="T21" fmla="*/ 52 h 422"/>
                  <a:gd name="T22" fmla="*/ 70 w 311"/>
                  <a:gd name="T23" fmla="*/ 422 h 422"/>
                  <a:gd name="T24" fmla="*/ 0 w 311"/>
                  <a:gd name="T25" fmla="*/ 422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1" h="422">
                    <a:moveTo>
                      <a:pt x="0" y="422"/>
                    </a:moveTo>
                    <a:cubicBezTo>
                      <a:pt x="0" y="16"/>
                      <a:pt x="0" y="16"/>
                      <a:pt x="0" y="16"/>
                    </a:cubicBezTo>
                    <a:cubicBezTo>
                      <a:pt x="65" y="5"/>
                      <a:pt x="119" y="0"/>
                      <a:pt x="164" y="0"/>
                    </a:cubicBezTo>
                    <a:cubicBezTo>
                      <a:pt x="236" y="0"/>
                      <a:pt x="281" y="22"/>
                      <a:pt x="299" y="65"/>
                    </a:cubicBezTo>
                    <a:cubicBezTo>
                      <a:pt x="307" y="85"/>
                      <a:pt x="311" y="120"/>
                      <a:pt x="311" y="170"/>
                    </a:cubicBezTo>
                    <a:cubicBezTo>
                      <a:pt x="311" y="422"/>
                      <a:pt x="311" y="422"/>
                      <a:pt x="311" y="422"/>
                    </a:cubicBezTo>
                    <a:cubicBezTo>
                      <a:pt x="241" y="422"/>
                      <a:pt x="241" y="422"/>
                      <a:pt x="241" y="422"/>
                    </a:cubicBezTo>
                    <a:cubicBezTo>
                      <a:pt x="241" y="174"/>
                      <a:pt x="241" y="174"/>
                      <a:pt x="241" y="174"/>
                    </a:cubicBezTo>
                    <a:cubicBezTo>
                      <a:pt x="241" y="126"/>
                      <a:pt x="237" y="93"/>
                      <a:pt x="229" y="76"/>
                    </a:cubicBezTo>
                    <a:cubicBezTo>
                      <a:pt x="217" y="54"/>
                      <a:pt x="193" y="43"/>
                      <a:pt x="157" y="43"/>
                    </a:cubicBezTo>
                    <a:cubicBezTo>
                      <a:pt x="129" y="43"/>
                      <a:pt x="100" y="45"/>
                      <a:pt x="70" y="52"/>
                    </a:cubicBezTo>
                    <a:cubicBezTo>
                      <a:pt x="70" y="422"/>
                      <a:pt x="70" y="422"/>
                      <a:pt x="70" y="422"/>
                    </a:cubicBezTo>
                    <a:lnTo>
                      <a:pt x="0" y="4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14" name="Freeform 18"/>
              <p:cNvSpPr>
                <a:spLocks noEditPoints="1"/>
              </p:cNvSpPr>
              <p:nvPr/>
            </p:nvSpPr>
            <p:spPr bwMode="gray">
              <a:xfrm>
                <a:off x="2665" y="2399"/>
                <a:ext cx="65" cy="125"/>
              </a:xfrm>
              <a:custGeom>
                <a:avLst/>
                <a:gdLst>
                  <a:gd name="T0" fmla="*/ 253 w 323"/>
                  <a:gd name="T1" fmla="*/ 385 h 624"/>
                  <a:gd name="T2" fmla="*/ 227 w 323"/>
                  <a:gd name="T3" fmla="*/ 410 h 624"/>
                  <a:gd name="T4" fmla="*/ 146 w 323"/>
                  <a:gd name="T5" fmla="*/ 433 h 624"/>
                  <a:gd name="T6" fmla="*/ 55 w 323"/>
                  <a:gd name="T7" fmla="*/ 403 h 624"/>
                  <a:gd name="T8" fmla="*/ 0 w 323"/>
                  <a:gd name="T9" fmla="*/ 236 h 624"/>
                  <a:gd name="T10" fmla="*/ 40 w 323"/>
                  <a:gd name="T11" fmla="*/ 75 h 624"/>
                  <a:gd name="T12" fmla="*/ 193 w 323"/>
                  <a:gd name="T13" fmla="*/ 0 h 624"/>
                  <a:gd name="T14" fmla="*/ 323 w 323"/>
                  <a:gd name="T15" fmla="*/ 16 h 624"/>
                  <a:gd name="T16" fmla="*/ 323 w 323"/>
                  <a:gd name="T17" fmla="*/ 342 h 624"/>
                  <a:gd name="T18" fmla="*/ 315 w 323"/>
                  <a:gd name="T19" fmla="*/ 480 h 624"/>
                  <a:gd name="T20" fmla="*/ 240 w 323"/>
                  <a:gd name="T21" fmla="*/ 598 h 624"/>
                  <a:gd name="T22" fmla="*/ 108 w 323"/>
                  <a:gd name="T23" fmla="*/ 624 h 624"/>
                  <a:gd name="T24" fmla="*/ 56 w 323"/>
                  <a:gd name="T25" fmla="*/ 621 h 624"/>
                  <a:gd name="T26" fmla="*/ 56 w 323"/>
                  <a:gd name="T27" fmla="*/ 579 h 624"/>
                  <a:gd name="T28" fmla="*/ 108 w 323"/>
                  <a:gd name="T29" fmla="*/ 582 h 624"/>
                  <a:gd name="T30" fmla="*/ 194 w 323"/>
                  <a:gd name="T31" fmla="*/ 567 h 624"/>
                  <a:gd name="T32" fmla="*/ 247 w 323"/>
                  <a:gd name="T33" fmla="*/ 488 h 624"/>
                  <a:gd name="T34" fmla="*/ 253 w 323"/>
                  <a:gd name="T35" fmla="*/ 407 h 624"/>
                  <a:gd name="T36" fmla="*/ 253 w 323"/>
                  <a:gd name="T37" fmla="*/ 385 h 624"/>
                  <a:gd name="T38" fmla="*/ 253 w 323"/>
                  <a:gd name="T39" fmla="*/ 46 h 624"/>
                  <a:gd name="T40" fmla="*/ 200 w 323"/>
                  <a:gd name="T41" fmla="*/ 43 h 624"/>
                  <a:gd name="T42" fmla="*/ 131 w 323"/>
                  <a:gd name="T43" fmla="*/ 60 h 624"/>
                  <a:gd name="T44" fmla="*/ 86 w 323"/>
                  <a:gd name="T45" fmla="*/ 133 h 624"/>
                  <a:gd name="T46" fmla="*/ 72 w 323"/>
                  <a:gd name="T47" fmla="*/ 238 h 624"/>
                  <a:gd name="T48" fmla="*/ 99 w 323"/>
                  <a:gd name="T49" fmla="*/ 360 h 624"/>
                  <a:gd name="T50" fmla="*/ 155 w 323"/>
                  <a:gd name="T51" fmla="*/ 391 h 624"/>
                  <a:gd name="T52" fmla="*/ 211 w 323"/>
                  <a:gd name="T53" fmla="*/ 372 h 624"/>
                  <a:gd name="T54" fmla="*/ 247 w 323"/>
                  <a:gd name="T55" fmla="*/ 322 h 624"/>
                  <a:gd name="T56" fmla="*/ 253 w 323"/>
                  <a:gd name="T57" fmla="*/ 275 h 624"/>
                  <a:gd name="T58" fmla="*/ 253 w 323"/>
                  <a:gd name="T59" fmla="*/ 46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23" h="624">
                    <a:moveTo>
                      <a:pt x="253" y="385"/>
                    </a:moveTo>
                    <a:cubicBezTo>
                      <a:pt x="243" y="396"/>
                      <a:pt x="234" y="405"/>
                      <a:pt x="227" y="410"/>
                    </a:cubicBezTo>
                    <a:cubicBezTo>
                      <a:pt x="206" y="425"/>
                      <a:pt x="179" y="433"/>
                      <a:pt x="146" y="433"/>
                    </a:cubicBezTo>
                    <a:cubicBezTo>
                      <a:pt x="109" y="433"/>
                      <a:pt x="79" y="423"/>
                      <a:pt x="55" y="403"/>
                    </a:cubicBezTo>
                    <a:cubicBezTo>
                      <a:pt x="18" y="372"/>
                      <a:pt x="0" y="316"/>
                      <a:pt x="0" y="236"/>
                    </a:cubicBezTo>
                    <a:cubicBezTo>
                      <a:pt x="0" y="171"/>
                      <a:pt x="13" y="117"/>
                      <a:pt x="40" y="75"/>
                    </a:cubicBezTo>
                    <a:cubicBezTo>
                      <a:pt x="72" y="25"/>
                      <a:pt x="123" y="0"/>
                      <a:pt x="193" y="0"/>
                    </a:cubicBezTo>
                    <a:cubicBezTo>
                      <a:pt x="235" y="0"/>
                      <a:pt x="279" y="5"/>
                      <a:pt x="323" y="16"/>
                    </a:cubicBezTo>
                    <a:cubicBezTo>
                      <a:pt x="323" y="342"/>
                      <a:pt x="323" y="342"/>
                      <a:pt x="323" y="342"/>
                    </a:cubicBezTo>
                    <a:cubicBezTo>
                      <a:pt x="323" y="402"/>
                      <a:pt x="321" y="448"/>
                      <a:pt x="315" y="480"/>
                    </a:cubicBezTo>
                    <a:cubicBezTo>
                      <a:pt x="306" y="537"/>
                      <a:pt x="281" y="576"/>
                      <a:pt x="240" y="598"/>
                    </a:cubicBezTo>
                    <a:cubicBezTo>
                      <a:pt x="206" y="616"/>
                      <a:pt x="162" y="624"/>
                      <a:pt x="108" y="624"/>
                    </a:cubicBezTo>
                    <a:cubicBezTo>
                      <a:pt x="93" y="624"/>
                      <a:pt x="76" y="623"/>
                      <a:pt x="56" y="621"/>
                    </a:cubicBezTo>
                    <a:cubicBezTo>
                      <a:pt x="56" y="579"/>
                      <a:pt x="56" y="579"/>
                      <a:pt x="56" y="579"/>
                    </a:cubicBezTo>
                    <a:cubicBezTo>
                      <a:pt x="74" y="581"/>
                      <a:pt x="91" y="582"/>
                      <a:pt x="108" y="582"/>
                    </a:cubicBezTo>
                    <a:cubicBezTo>
                      <a:pt x="146" y="582"/>
                      <a:pt x="175" y="577"/>
                      <a:pt x="194" y="567"/>
                    </a:cubicBezTo>
                    <a:cubicBezTo>
                      <a:pt x="222" y="552"/>
                      <a:pt x="239" y="526"/>
                      <a:pt x="247" y="488"/>
                    </a:cubicBezTo>
                    <a:cubicBezTo>
                      <a:pt x="251" y="466"/>
                      <a:pt x="253" y="440"/>
                      <a:pt x="253" y="407"/>
                    </a:cubicBezTo>
                    <a:lnTo>
                      <a:pt x="253" y="385"/>
                    </a:lnTo>
                    <a:close/>
                    <a:moveTo>
                      <a:pt x="253" y="46"/>
                    </a:moveTo>
                    <a:cubicBezTo>
                      <a:pt x="234" y="44"/>
                      <a:pt x="216" y="43"/>
                      <a:pt x="200" y="43"/>
                    </a:cubicBezTo>
                    <a:cubicBezTo>
                      <a:pt x="171" y="43"/>
                      <a:pt x="148" y="48"/>
                      <a:pt x="131" y="60"/>
                    </a:cubicBezTo>
                    <a:cubicBezTo>
                      <a:pt x="112" y="74"/>
                      <a:pt x="97" y="98"/>
                      <a:pt x="86" y="133"/>
                    </a:cubicBezTo>
                    <a:cubicBezTo>
                      <a:pt x="77" y="163"/>
                      <a:pt x="72" y="198"/>
                      <a:pt x="72" y="238"/>
                    </a:cubicBezTo>
                    <a:cubicBezTo>
                      <a:pt x="72" y="294"/>
                      <a:pt x="81" y="335"/>
                      <a:pt x="99" y="360"/>
                    </a:cubicBezTo>
                    <a:cubicBezTo>
                      <a:pt x="113" y="380"/>
                      <a:pt x="132" y="391"/>
                      <a:pt x="155" y="391"/>
                    </a:cubicBezTo>
                    <a:cubicBezTo>
                      <a:pt x="175" y="391"/>
                      <a:pt x="194" y="384"/>
                      <a:pt x="211" y="372"/>
                    </a:cubicBezTo>
                    <a:cubicBezTo>
                      <a:pt x="228" y="359"/>
                      <a:pt x="240" y="343"/>
                      <a:pt x="247" y="322"/>
                    </a:cubicBezTo>
                    <a:cubicBezTo>
                      <a:pt x="251" y="311"/>
                      <a:pt x="253" y="296"/>
                      <a:pt x="253" y="275"/>
                    </a:cubicBezTo>
                    <a:lnTo>
                      <a:pt x="253" y="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15" name="Freeform 19"/>
              <p:cNvSpPr>
                <a:spLocks/>
              </p:cNvSpPr>
              <p:nvPr/>
            </p:nvSpPr>
            <p:spPr bwMode="gray">
              <a:xfrm>
                <a:off x="2794" y="2379"/>
                <a:ext cx="36" cy="104"/>
              </a:xfrm>
              <a:custGeom>
                <a:avLst/>
                <a:gdLst>
                  <a:gd name="T0" fmla="*/ 0 w 180"/>
                  <a:gd name="T1" fmla="*/ 0 h 521"/>
                  <a:gd name="T2" fmla="*/ 70 w 180"/>
                  <a:gd name="T3" fmla="*/ 0 h 521"/>
                  <a:gd name="T4" fmla="*/ 70 w 180"/>
                  <a:gd name="T5" fmla="*/ 110 h 521"/>
                  <a:gd name="T6" fmla="*/ 180 w 180"/>
                  <a:gd name="T7" fmla="*/ 110 h 521"/>
                  <a:gd name="T8" fmla="*/ 180 w 180"/>
                  <a:gd name="T9" fmla="*/ 155 h 521"/>
                  <a:gd name="T10" fmla="*/ 70 w 180"/>
                  <a:gd name="T11" fmla="*/ 155 h 521"/>
                  <a:gd name="T12" fmla="*/ 70 w 180"/>
                  <a:gd name="T13" fmla="*/ 373 h 521"/>
                  <a:gd name="T14" fmla="*/ 88 w 180"/>
                  <a:gd name="T15" fmla="*/ 456 h 521"/>
                  <a:gd name="T16" fmla="*/ 127 w 180"/>
                  <a:gd name="T17" fmla="*/ 475 h 521"/>
                  <a:gd name="T18" fmla="*/ 157 w 180"/>
                  <a:gd name="T19" fmla="*/ 476 h 521"/>
                  <a:gd name="T20" fmla="*/ 180 w 180"/>
                  <a:gd name="T21" fmla="*/ 476 h 521"/>
                  <a:gd name="T22" fmla="*/ 180 w 180"/>
                  <a:gd name="T23" fmla="*/ 521 h 521"/>
                  <a:gd name="T24" fmla="*/ 142 w 180"/>
                  <a:gd name="T25" fmla="*/ 521 h 521"/>
                  <a:gd name="T26" fmla="*/ 71 w 180"/>
                  <a:gd name="T27" fmla="*/ 514 h 521"/>
                  <a:gd name="T28" fmla="*/ 6 w 180"/>
                  <a:gd name="T29" fmla="*/ 444 h 521"/>
                  <a:gd name="T30" fmla="*/ 0 w 180"/>
                  <a:gd name="T31" fmla="*/ 363 h 521"/>
                  <a:gd name="T32" fmla="*/ 0 w 180"/>
                  <a:gd name="T33" fmla="*/ 0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80" h="521">
                    <a:moveTo>
                      <a:pt x="0" y="0"/>
                    </a:moveTo>
                    <a:cubicBezTo>
                      <a:pt x="70" y="0"/>
                      <a:pt x="70" y="0"/>
                      <a:pt x="70" y="0"/>
                    </a:cubicBezTo>
                    <a:cubicBezTo>
                      <a:pt x="70" y="110"/>
                      <a:pt x="70" y="110"/>
                      <a:pt x="70" y="110"/>
                    </a:cubicBezTo>
                    <a:cubicBezTo>
                      <a:pt x="180" y="110"/>
                      <a:pt x="180" y="110"/>
                      <a:pt x="180" y="110"/>
                    </a:cubicBezTo>
                    <a:cubicBezTo>
                      <a:pt x="180" y="155"/>
                      <a:pt x="180" y="155"/>
                      <a:pt x="180" y="155"/>
                    </a:cubicBezTo>
                    <a:cubicBezTo>
                      <a:pt x="70" y="155"/>
                      <a:pt x="70" y="155"/>
                      <a:pt x="70" y="155"/>
                    </a:cubicBezTo>
                    <a:cubicBezTo>
                      <a:pt x="70" y="373"/>
                      <a:pt x="70" y="373"/>
                      <a:pt x="70" y="373"/>
                    </a:cubicBezTo>
                    <a:cubicBezTo>
                      <a:pt x="70" y="414"/>
                      <a:pt x="76" y="442"/>
                      <a:pt x="88" y="456"/>
                    </a:cubicBezTo>
                    <a:cubicBezTo>
                      <a:pt x="97" y="467"/>
                      <a:pt x="110" y="473"/>
                      <a:pt x="127" y="475"/>
                    </a:cubicBezTo>
                    <a:cubicBezTo>
                      <a:pt x="133" y="475"/>
                      <a:pt x="143" y="476"/>
                      <a:pt x="157" y="476"/>
                    </a:cubicBezTo>
                    <a:cubicBezTo>
                      <a:pt x="180" y="476"/>
                      <a:pt x="180" y="476"/>
                      <a:pt x="180" y="476"/>
                    </a:cubicBezTo>
                    <a:cubicBezTo>
                      <a:pt x="180" y="521"/>
                      <a:pt x="180" y="521"/>
                      <a:pt x="180" y="521"/>
                    </a:cubicBezTo>
                    <a:cubicBezTo>
                      <a:pt x="142" y="521"/>
                      <a:pt x="142" y="521"/>
                      <a:pt x="142" y="521"/>
                    </a:cubicBezTo>
                    <a:cubicBezTo>
                      <a:pt x="112" y="521"/>
                      <a:pt x="89" y="518"/>
                      <a:pt x="71" y="514"/>
                    </a:cubicBezTo>
                    <a:cubicBezTo>
                      <a:pt x="36" y="504"/>
                      <a:pt x="14" y="481"/>
                      <a:pt x="6" y="444"/>
                    </a:cubicBezTo>
                    <a:cubicBezTo>
                      <a:pt x="2" y="425"/>
                      <a:pt x="0" y="397"/>
                      <a:pt x="0" y="363"/>
                    </a:cubicBez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16" name="Freeform 20"/>
              <p:cNvSpPr>
                <a:spLocks noEditPoints="1"/>
              </p:cNvSpPr>
              <p:nvPr/>
            </p:nvSpPr>
            <p:spPr bwMode="gray">
              <a:xfrm>
                <a:off x="2845" y="2399"/>
                <a:ext cx="69" cy="86"/>
              </a:xfrm>
              <a:custGeom>
                <a:avLst/>
                <a:gdLst>
                  <a:gd name="T0" fmla="*/ 173 w 345"/>
                  <a:gd name="T1" fmla="*/ 0 h 433"/>
                  <a:gd name="T2" fmla="*/ 304 w 345"/>
                  <a:gd name="T3" fmla="*/ 58 h 433"/>
                  <a:gd name="T4" fmla="*/ 345 w 345"/>
                  <a:gd name="T5" fmla="*/ 217 h 433"/>
                  <a:gd name="T6" fmla="*/ 304 w 345"/>
                  <a:gd name="T7" fmla="*/ 375 h 433"/>
                  <a:gd name="T8" fmla="*/ 173 w 345"/>
                  <a:gd name="T9" fmla="*/ 433 h 433"/>
                  <a:gd name="T10" fmla="*/ 0 w 345"/>
                  <a:gd name="T11" fmla="*/ 214 h 433"/>
                  <a:gd name="T12" fmla="*/ 42 w 345"/>
                  <a:gd name="T13" fmla="*/ 58 h 433"/>
                  <a:gd name="T14" fmla="*/ 173 w 345"/>
                  <a:gd name="T15" fmla="*/ 0 h 433"/>
                  <a:gd name="T16" fmla="*/ 173 w 345"/>
                  <a:gd name="T17" fmla="*/ 43 h 433"/>
                  <a:gd name="T18" fmla="*/ 91 w 345"/>
                  <a:gd name="T19" fmla="*/ 96 h 433"/>
                  <a:gd name="T20" fmla="*/ 72 w 345"/>
                  <a:gd name="T21" fmla="*/ 215 h 433"/>
                  <a:gd name="T22" fmla="*/ 91 w 345"/>
                  <a:gd name="T23" fmla="*/ 337 h 433"/>
                  <a:gd name="T24" fmla="*/ 173 w 345"/>
                  <a:gd name="T25" fmla="*/ 391 h 433"/>
                  <a:gd name="T26" fmla="*/ 255 w 345"/>
                  <a:gd name="T27" fmla="*/ 337 h 433"/>
                  <a:gd name="T28" fmla="*/ 274 w 345"/>
                  <a:gd name="T29" fmla="*/ 217 h 433"/>
                  <a:gd name="T30" fmla="*/ 255 w 345"/>
                  <a:gd name="T31" fmla="*/ 96 h 433"/>
                  <a:gd name="T32" fmla="*/ 173 w 345"/>
                  <a:gd name="T33" fmla="*/ 4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45" h="433">
                    <a:moveTo>
                      <a:pt x="173" y="0"/>
                    </a:moveTo>
                    <a:cubicBezTo>
                      <a:pt x="232" y="0"/>
                      <a:pt x="275" y="20"/>
                      <a:pt x="304" y="58"/>
                    </a:cubicBezTo>
                    <a:cubicBezTo>
                      <a:pt x="331" y="96"/>
                      <a:pt x="345" y="149"/>
                      <a:pt x="345" y="217"/>
                    </a:cubicBezTo>
                    <a:cubicBezTo>
                      <a:pt x="345" y="284"/>
                      <a:pt x="331" y="336"/>
                      <a:pt x="304" y="375"/>
                    </a:cubicBezTo>
                    <a:cubicBezTo>
                      <a:pt x="276" y="414"/>
                      <a:pt x="232" y="433"/>
                      <a:pt x="173" y="433"/>
                    </a:cubicBezTo>
                    <a:cubicBezTo>
                      <a:pt x="58" y="433"/>
                      <a:pt x="0" y="360"/>
                      <a:pt x="0" y="214"/>
                    </a:cubicBezTo>
                    <a:cubicBezTo>
                      <a:pt x="0" y="148"/>
                      <a:pt x="14" y="96"/>
                      <a:pt x="42" y="58"/>
                    </a:cubicBezTo>
                    <a:cubicBezTo>
                      <a:pt x="70" y="20"/>
                      <a:pt x="114" y="0"/>
                      <a:pt x="173" y="0"/>
                    </a:cubicBezTo>
                    <a:moveTo>
                      <a:pt x="173" y="43"/>
                    </a:moveTo>
                    <a:cubicBezTo>
                      <a:pt x="133" y="43"/>
                      <a:pt x="106" y="60"/>
                      <a:pt x="91" y="96"/>
                    </a:cubicBezTo>
                    <a:cubicBezTo>
                      <a:pt x="78" y="125"/>
                      <a:pt x="72" y="165"/>
                      <a:pt x="72" y="215"/>
                    </a:cubicBezTo>
                    <a:cubicBezTo>
                      <a:pt x="72" y="267"/>
                      <a:pt x="78" y="308"/>
                      <a:pt x="91" y="337"/>
                    </a:cubicBezTo>
                    <a:cubicBezTo>
                      <a:pt x="106" y="373"/>
                      <a:pt x="133" y="391"/>
                      <a:pt x="173" y="391"/>
                    </a:cubicBezTo>
                    <a:cubicBezTo>
                      <a:pt x="213" y="391"/>
                      <a:pt x="240" y="373"/>
                      <a:pt x="255" y="337"/>
                    </a:cubicBezTo>
                    <a:cubicBezTo>
                      <a:pt x="267" y="308"/>
                      <a:pt x="274" y="267"/>
                      <a:pt x="274" y="217"/>
                    </a:cubicBezTo>
                    <a:cubicBezTo>
                      <a:pt x="274" y="165"/>
                      <a:pt x="267" y="124"/>
                      <a:pt x="255" y="96"/>
                    </a:cubicBezTo>
                    <a:cubicBezTo>
                      <a:pt x="239" y="60"/>
                      <a:pt x="212" y="43"/>
                      <a:pt x="173" y="43"/>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17" name="Freeform 21"/>
              <p:cNvSpPr>
                <a:spLocks/>
              </p:cNvSpPr>
              <p:nvPr/>
            </p:nvSpPr>
            <p:spPr bwMode="gray">
              <a:xfrm>
                <a:off x="2934" y="2399"/>
                <a:ext cx="106" cy="84"/>
              </a:xfrm>
              <a:custGeom>
                <a:avLst/>
                <a:gdLst>
                  <a:gd name="T0" fmla="*/ 0 w 530"/>
                  <a:gd name="T1" fmla="*/ 422 h 422"/>
                  <a:gd name="T2" fmla="*/ 0 w 530"/>
                  <a:gd name="T3" fmla="*/ 16 h 422"/>
                  <a:gd name="T4" fmla="*/ 151 w 530"/>
                  <a:gd name="T5" fmla="*/ 0 h 422"/>
                  <a:gd name="T6" fmla="*/ 261 w 530"/>
                  <a:gd name="T7" fmla="*/ 27 h 422"/>
                  <a:gd name="T8" fmla="*/ 392 w 530"/>
                  <a:gd name="T9" fmla="*/ 0 h 422"/>
                  <a:gd name="T10" fmla="*/ 518 w 530"/>
                  <a:gd name="T11" fmla="*/ 65 h 422"/>
                  <a:gd name="T12" fmla="*/ 530 w 530"/>
                  <a:gd name="T13" fmla="*/ 170 h 422"/>
                  <a:gd name="T14" fmla="*/ 530 w 530"/>
                  <a:gd name="T15" fmla="*/ 422 h 422"/>
                  <a:gd name="T16" fmla="*/ 459 w 530"/>
                  <a:gd name="T17" fmla="*/ 422 h 422"/>
                  <a:gd name="T18" fmla="*/ 459 w 530"/>
                  <a:gd name="T19" fmla="*/ 174 h 422"/>
                  <a:gd name="T20" fmla="*/ 448 w 530"/>
                  <a:gd name="T21" fmla="*/ 77 h 422"/>
                  <a:gd name="T22" fmla="*/ 383 w 530"/>
                  <a:gd name="T23" fmla="*/ 43 h 422"/>
                  <a:gd name="T24" fmla="*/ 300 w 530"/>
                  <a:gd name="T25" fmla="*/ 62 h 422"/>
                  <a:gd name="T26" fmla="*/ 300 w 530"/>
                  <a:gd name="T27" fmla="*/ 422 h 422"/>
                  <a:gd name="T28" fmla="*/ 230 w 530"/>
                  <a:gd name="T29" fmla="*/ 422 h 422"/>
                  <a:gd name="T30" fmla="*/ 230 w 530"/>
                  <a:gd name="T31" fmla="*/ 171 h 422"/>
                  <a:gd name="T32" fmla="*/ 218 w 530"/>
                  <a:gd name="T33" fmla="*/ 77 h 422"/>
                  <a:gd name="T34" fmla="*/ 151 w 530"/>
                  <a:gd name="T35" fmla="*/ 43 h 422"/>
                  <a:gd name="T36" fmla="*/ 70 w 530"/>
                  <a:gd name="T37" fmla="*/ 52 h 422"/>
                  <a:gd name="T38" fmla="*/ 70 w 530"/>
                  <a:gd name="T39" fmla="*/ 422 h 422"/>
                  <a:gd name="T40" fmla="*/ 0 w 530"/>
                  <a:gd name="T41" fmla="*/ 422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30" h="422">
                    <a:moveTo>
                      <a:pt x="0" y="422"/>
                    </a:moveTo>
                    <a:cubicBezTo>
                      <a:pt x="0" y="16"/>
                      <a:pt x="0" y="16"/>
                      <a:pt x="0" y="16"/>
                    </a:cubicBezTo>
                    <a:cubicBezTo>
                      <a:pt x="64" y="5"/>
                      <a:pt x="114" y="0"/>
                      <a:pt x="151" y="0"/>
                    </a:cubicBezTo>
                    <a:cubicBezTo>
                      <a:pt x="200" y="0"/>
                      <a:pt x="236" y="9"/>
                      <a:pt x="261" y="27"/>
                    </a:cubicBezTo>
                    <a:cubicBezTo>
                      <a:pt x="305" y="9"/>
                      <a:pt x="349" y="0"/>
                      <a:pt x="392" y="0"/>
                    </a:cubicBezTo>
                    <a:cubicBezTo>
                      <a:pt x="458" y="0"/>
                      <a:pt x="500" y="22"/>
                      <a:pt x="518" y="65"/>
                    </a:cubicBezTo>
                    <a:cubicBezTo>
                      <a:pt x="526" y="85"/>
                      <a:pt x="530" y="120"/>
                      <a:pt x="530" y="170"/>
                    </a:cubicBezTo>
                    <a:cubicBezTo>
                      <a:pt x="530" y="422"/>
                      <a:pt x="530" y="422"/>
                      <a:pt x="530" y="422"/>
                    </a:cubicBezTo>
                    <a:cubicBezTo>
                      <a:pt x="459" y="422"/>
                      <a:pt x="459" y="422"/>
                      <a:pt x="459" y="422"/>
                    </a:cubicBezTo>
                    <a:cubicBezTo>
                      <a:pt x="459" y="174"/>
                      <a:pt x="459" y="174"/>
                      <a:pt x="459" y="174"/>
                    </a:cubicBezTo>
                    <a:cubicBezTo>
                      <a:pt x="459" y="126"/>
                      <a:pt x="456" y="94"/>
                      <a:pt x="448" y="77"/>
                    </a:cubicBezTo>
                    <a:cubicBezTo>
                      <a:pt x="438" y="54"/>
                      <a:pt x="416" y="43"/>
                      <a:pt x="383" y="43"/>
                    </a:cubicBezTo>
                    <a:cubicBezTo>
                      <a:pt x="356" y="43"/>
                      <a:pt x="328" y="49"/>
                      <a:pt x="300" y="62"/>
                    </a:cubicBezTo>
                    <a:cubicBezTo>
                      <a:pt x="300" y="422"/>
                      <a:pt x="300" y="422"/>
                      <a:pt x="300" y="422"/>
                    </a:cubicBezTo>
                    <a:cubicBezTo>
                      <a:pt x="230" y="422"/>
                      <a:pt x="230" y="422"/>
                      <a:pt x="230" y="422"/>
                    </a:cubicBezTo>
                    <a:cubicBezTo>
                      <a:pt x="230" y="171"/>
                      <a:pt x="230" y="171"/>
                      <a:pt x="230" y="171"/>
                    </a:cubicBezTo>
                    <a:cubicBezTo>
                      <a:pt x="230" y="125"/>
                      <a:pt x="226" y="93"/>
                      <a:pt x="218" y="77"/>
                    </a:cubicBezTo>
                    <a:cubicBezTo>
                      <a:pt x="207" y="54"/>
                      <a:pt x="185" y="43"/>
                      <a:pt x="151" y="43"/>
                    </a:cubicBezTo>
                    <a:cubicBezTo>
                      <a:pt x="125" y="43"/>
                      <a:pt x="98" y="45"/>
                      <a:pt x="70" y="52"/>
                    </a:cubicBezTo>
                    <a:cubicBezTo>
                      <a:pt x="70" y="422"/>
                      <a:pt x="70" y="422"/>
                      <a:pt x="70" y="422"/>
                    </a:cubicBezTo>
                    <a:lnTo>
                      <a:pt x="0" y="4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18" name="Freeform 22"/>
              <p:cNvSpPr>
                <a:spLocks noEditPoints="1"/>
              </p:cNvSpPr>
              <p:nvPr/>
            </p:nvSpPr>
            <p:spPr bwMode="gray">
              <a:xfrm>
                <a:off x="3060" y="2399"/>
                <a:ext cx="69" cy="86"/>
              </a:xfrm>
              <a:custGeom>
                <a:avLst/>
                <a:gdLst>
                  <a:gd name="T0" fmla="*/ 173 w 345"/>
                  <a:gd name="T1" fmla="*/ 0 h 433"/>
                  <a:gd name="T2" fmla="*/ 304 w 345"/>
                  <a:gd name="T3" fmla="*/ 58 h 433"/>
                  <a:gd name="T4" fmla="*/ 345 w 345"/>
                  <a:gd name="T5" fmla="*/ 217 h 433"/>
                  <a:gd name="T6" fmla="*/ 304 w 345"/>
                  <a:gd name="T7" fmla="*/ 375 h 433"/>
                  <a:gd name="T8" fmla="*/ 173 w 345"/>
                  <a:gd name="T9" fmla="*/ 433 h 433"/>
                  <a:gd name="T10" fmla="*/ 0 w 345"/>
                  <a:gd name="T11" fmla="*/ 214 h 433"/>
                  <a:gd name="T12" fmla="*/ 42 w 345"/>
                  <a:gd name="T13" fmla="*/ 58 h 433"/>
                  <a:gd name="T14" fmla="*/ 173 w 345"/>
                  <a:gd name="T15" fmla="*/ 0 h 433"/>
                  <a:gd name="T16" fmla="*/ 173 w 345"/>
                  <a:gd name="T17" fmla="*/ 43 h 433"/>
                  <a:gd name="T18" fmla="*/ 91 w 345"/>
                  <a:gd name="T19" fmla="*/ 96 h 433"/>
                  <a:gd name="T20" fmla="*/ 72 w 345"/>
                  <a:gd name="T21" fmla="*/ 215 h 433"/>
                  <a:gd name="T22" fmla="*/ 91 w 345"/>
                  <a:gd name="T23" fmla="*/ 337 h 433"/>
                  <a:gd name="T24" fmla="*/ 173 w 345"/>
                  <a:gd name="T25" fmla="*/ 391 h 433"/>
                  <a:gd name="T26" fmla="*/ 255 w 345"/>
                  <a:gd name="T27" fmla="*/ 337 h 433"/>
                  <a:gd name="T28" fmla="*/ 274 w 345"/>
                  <a:gd name="T29" fmla="*/ 217 h 433"/>
                  <a:gd name="T30" fmla="*/ 255 w 345"/>
                  <a:gd name="T31" fmla="*/ 96 h 433"/>
                  <a:gd name="T32" fmla="*/ 173 w 345"/>
                  <a:gd name="T33" fmla="*/ 4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45" h="433">
                    <a:moveTo>
                      <a:pt x="173" y="0"/>
                    </a:moveTo>
                    <a:cubicBezTo>
                      <a:pt x="232" y="0"/>
                      <a:pt x="275" y="20"/>
                      <a:pt x="304" y="58"/>
                    </a:cubicBezTo>
                    <a:cubicBezTo>
                      <a:pt x="332" y="96"/>
                      <a:pt x="345" y="149"/>
                      <a:pt x="345" y="217"/>
                    </a:cubicBezTo>
                    <a:cubicBezTo>
                      <a:pt x="345" y="284"/>
                      <a:pt x="332" y="336"/>
                      <a:pt x="304" y="375"/>
                    </a:cubicBezTo>
                    <a:cubicBezTo>
                      <a:pt x="276" y="414"/>
                      <a:pt x="232" y="433"/>
                      <a:pt x="173" y="433"/>
                    </a:cubicBezTo>
                    <a:cubicBezTo>
                      <a:pt x="58" y="433"/>
                      <a:pt x="0" y="360"/>
                      <a:pt x="0" y="214"/>
                    </a:cubicBezTo>
                    <a:cubicBezTo>
                      <a:pt x="0" y="148"/>
                      <a:pt x="14" y="96"/>
                      <a:pt x="42" y="58"/>
                    </a:cubicBezTo>
                    <a:cubicBezTo>
                      <a:pt x="70" y="20"/>
                      <a:pt x="114" y="0"/>
                      <a:pt x="173" y="0"/>
                    </a:cubicBezTo>
                    <a:moveTo>
                      <a:pt x="173" y="43"/>
                    </a:moveTo>
                    <a:cubicBezTo>
                      <a:pt x="133" y="43"/>
                      <a:pt x="106" y="60"/>
                      <a:pt x="91" y="96"/>
                    </a:cubicBezTo>
                    <a:cubicBezTo>
                      <a:pt x="78" y="125"/>
                      <a:pt x="72" y="165"/>
                      <a:pt x="72" y="215"/>
                    </a:cubicBezTo>
                    <a:cubicBezTo>
                      <a:pt x="72" y="267"/>
                      <a:pt x="78" y="308"/>
                      <a:pt x="91" y="337"/>
                    </a:cubicBezTo>
                    <a:cubicBezTo>
                      <a:pt x="106" y="373"/>
                      <a:pt x="133" y="391"/>
                      <a:pt x="173" y="391"/>
                    </a:cubicBezTo>
                    <a:cubicBezTo>
                      <a:pt x="213" y="391"/>
                      <a:pt x="240" y="373"/>
                      <a:pt x="255" y="337"/>
                    </a:cubicBezTo>
                    <a:cubicBezTo>
                      <a:pt x="267" y="308"/>
                      <a:pt x="274" y="267"/>
                      <a:pt x="274" y="217"/>
                    </a:cubicBezTo>
                    <a:cubicBezTo>
                      <a:pt x="274" y="165"/>
                      <a:pt x="267" y="124"/>
                      <a:pt x="255" y="96"/>
                    </a:cubicBezTo>
                    <a:cubicBezTo>
                      <a:pt x="240" y="60"/>
                      <a:pt x="212" y="43"/>
                      <a:pt x="173" y="43"/>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19" name="Freeform 23"/>
              <p:cNvSpPr>
                <a:spLocks/>
              </p:cNvSpPr>
              <p:nvPr/>
            </p:nvSpPr>
            <p:spPr bwMode="gray">
              <a:xfrm>
                <a:off x="3150" y="2399"/>
                <a:ext cx="35" cy="84"/>
              </a:xfrm>
              <a:custGeom>
                <a:avLst/>
                <a:gdLst>
                  <a:gd name="T0" fmla="*/ 0 w 177"/>
                  <a:gd name="T1" fmla="*/ 422 h 422"/>
                  <a:gd name="T2" fmla="*/ 0 w 177"/>
                  <a:gd name="T3" fmla="*/ 18 h 422"/>
                  <a:gd name="T4" fmla="*/ 177 w 177"/>
                  <a:gd name="T5" fmla="*/ 0 h 422"/>
                  <a:gd name="T6" fmla="*/ 177 w 177"/>
                  <a:gd name="T7" fmla="*/ 44 h 422"/>
                  <a:gd name="T8" fmla="*/ 70 w 177"/>
                  <a:gd name="T9" fmla="*/ 52 h 422"/>
                  <a:gd name="T10" fmla="*/ 70 w 177"/>
                  <a:gd name="T11" fmla="*/ 422 h 422"/>
                  <a:gd name="T12" fmla="*/ 0 w 177"/>
                  <a:gd name="T13" fmla="*/ 422 h 422"/>
                </a:gdLst>
                <a:ahLst/>
                <a:cxnLst>
                  <a:cxn ang="0">
                    <a:pos x="T0" y="T1"/>
                  </a:cxn>
                  <a:cxn ang="0">
                    <a:pos x="T2" y="T3"/>
                  </a:cxn>
                  <a:cxn ang="0">
                    <a:pos x="T4" y="T5"/>
                  </a:cxn>
                  <a:cxn ang="0">
                    <a:pos x="T6" y="T7"/>
                  </a:cxn>
                  <a:cxn ang="0">
                    <a:pos x="T8" y="T9"/>
                  </a:cxn>
                  <a:cxn ang="0">
                    <a:pos x="T10" y="T11"/>
                  </a:cxn>
                  <a:cxn ang="0">
                    <a:pos x="T12" y="T13"/>
                  </a:cxn>
                </a:cxnLst>
                <a:rect l="0" t="0" r="r" b="b"/>
                <a:pathLst>
                  <a:path w="177" h="422">
                    <a:moveTo>
                      <a:pt x="0" y="422"/>
                    </a:moveTo>
                    <a:cubicBezTo>
                      <a:pt x="0" y="18"/>
                      <a:pt x="0" y="18"/>
                      <a:pt x="0" y="18"/>
                    </a:cubicBezTo>
                    <a:cubicBezTo>
                      <a:pt x="53" y="7"/>
                      <a:pt x="112" y="1"/>
                      <a:pt x="177" y="0"/>
                    </a:cubicBezTo>
                    <a:cubicBezTo>
                      <a:pt x="177" y="44"/>
                      <a:pt x="177" y="44"/>
                      <a:pt x="177" y="44"/>
                    </a:cubicBezTo>
                    <a:cubicBezTo>
                      <a:pt x="138" y="44"/>
                      <a:pt x="102" y="47"/>
                      <a:pt x="70" y="52"/>
                    </a:cubicBezTo>
                    <a:cubicBezTo>
                      <a:pt x="70" y="422"/>
                      <a:pt x="70" y="422"/>
                      <a:pt x="70" y="422"/>
                    </a:cubicBezTo>
                    <a:lnTo>
                      <a:pt x="0" y="4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20" name="Freeform 24"/>
              <p:cNvSpPr>
                <a:spLocks/>
              </p:cNvSpPr>
              <p:nvPr/>
            </p:nvSpPr>
            <p:spPr bwMode="gray">
              <a:xfrm>
                <a:off x="3201" y="2399"/>
                <a:ext cx="35" cy="84"/>
              </a:xfrm>
              <a:custGeom>
                <a:avLst/>
                <a:gdLst>
                  <a:gd name="T0" fmla="*/ 0 w 178"/>
                  <a:gd name="T1" fmla="*/ 422 h 422"/>
                  <a:gd name="T2" fmla="*/ 0 w 178"/>
                  <a:gd name="T3" fmla="*/ 18 h 422"/>
                  <a:gd name="T4" fmla="*/ 178 w 178"/>
                  <a:gd name="T5" fmla="*/ 0 h 422"/>
                  <a:gd name="T6" fmla="*/ 178 w 178"/>
                  <a:gd name="T7" fmla="*/ 44 h 422"/>
                  <a:gd name="T8" fmla="*/ 71 w 178"/>
                  <a:gd name="T9" fmla="*/ 52 h 422"/>
                  <a:gd name="T10" fmla="*/ 71 w 178"/>
                  <a:gd name="T11" fmla="*/ 422 h 422"/>
                  <a:gd name="T12" fmla="*/ 0 w 178"/>
                  <a:gd name="T13" fmla="*/ 422 h 422"/>
                </a:gdLst>
                <a:ahLst/>
                <a:cxnLst>
                  <a:cxn ang="0">
                    <a:pos x="T0" y="T1"/>
                  </a:cxn>
                  <a:cxn ang="0">
                    <a:pos x="T2" y="T3"/>
                  </a:cxn>
                  <a:cxn ang="0">
                    <a:pos x="T4" y="T5"/>
                  </a:cxn>
                  <a:cxn ang="0">
                    <a:pos x="T6" y="T7"/>
                  </a:cxn>
                  <a:cxn ang="0">
                    <a:pos x="T8" y="T9"/>
                  </a:cxn>
                  <a:cxn ang="0">
                    <a:pos x="T10" y="T11"/>
                  </a:cxn>
                  <a:cxn ang="0">
                    <a:pos x="T12" y="T13"/>
                  </a:cxn>
                </a:cxnLst>
                <a:rect l="0" t="0" r="r" b="b"/>
                <a:pathLst>
                  <a:path w="178" h="422">
                    <a:moveTo>
                      <a:pt x="0" y="422"/>
                    </a:moveTo>
                    <a:cubicBezTo>
                      <a:pt x="0" y="18"/>
                      <a:pt x="0" y="18"/>
                      <a:pt x="0" y="18"/>
                    </a:cubicBezTo>
                    <a:cubicBezTo>
                      <a:pt x="54" y="7"/>
                      <a:pt x="113" y="1"/>
                      <a:pt x="178" y="0"/>
                    </a:cubicBezTo>
                    <a:cubicBezTo>
                      <a:pt x="178" y="44"/>
                      <a:pt x="178" y="44"/>
                      <a:pt x="178" y="44"/>
                    </a:cubicBezTo>
                    <a:cubicBezTo>
                      <a:pt x="138" y="44"/>
                      <a:pt x="102" y="47"/>
                      <a:pt x="71" y="52"/>
                    </a:cubicBezTo>
                    <a:cubicBezTo>
                      <a:pt x="71" y="422"/>
                      <a:pt x="71" y="422"/>
                      <a:pt x="71" y="422"/>
                    </a:cubicBezTo>
                    <a:lnTo>
                      <a:pt x="0" y="4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21" name="Freeform 25"/>
              <p:cNvSpPr>
                <a:spLocks noEditPoints="1"/>
              </p:cNvSpPr>
              <p:nvPr/>
            </p:nvSpPr>
            <p:spPr bwMode="gray">
              <a:xfrm>
                <a:off x="3246" y="2399"/>
                <a:ext cx="69" cy="86"/>
              </a:xfrm>
              <a:custGeom>
                <a:avLst/>
                <a:gdLst>
                  <a:gd name="T0" fmla="*/ 173 w 345"/>
                  <a:gd name="T1" fmla="*/ 0 h 433"/>
                  <a:gd name="T2" fmla="*/ 304 w 345"/>
                  <a:gd name="T3" fmla="*/ 58 h 433"/>
                  <a:gd name="T4" fmla="*/ 345 w 345"/>
                  <a:gd name="T5" fmla="*/ 217 h 433"/>
                  <a:gd name="T6" fmla="*/ 304 w 345"/>
                  <a:gd name="T7" fmla="*/ 375 h 433"/>
                  <a:gd name="T8" fmla="*/ 173 w 345"/>
                  <a:gd name="T9" fmla="*/ 433 h 433"/>
                  <a:gd name="T10" fmla="*/ 0 w 345"/>
                  <a:gd name="T11" fmla="*/ 214 h 433"/>
                  <a:gd name="T12" fmla="*/ 41 w 345"/>
                  <a:gd name="T13" fmla="*/ 58 h 433"/>
                  <a:gd name="T14" fmla="*/ 173 w 345"/>
                  <a:gd name="T15" fmla="*/ 0 h 433"/>
                  <a:gd name="T16" fmla="*/ 173 w 345"/>
                  <a:gd name="T17" fmla="*/ 43 h 433"/>
                  <a:gd name="T18" fmla="*/ 90 w 345"/>
                  <a:gd name="T19" fmla="*/ 96 h 433"/>
                  <a:gd name="T20" fmla="*/ 72 w 345"/>
                  <a:gd name="T21" fmla="*/ 215 h 433"/>
                  <a:gd name="T22" fmla="*/ 90 w 345"/>
                  <a:gd name="T23" fmla="*/ 337 h 433"/>
                  <a:gd name="T24" fmla="*/ 173 w 345"/>
                  <a:gd name="T25" fmla="*/ 391 h 433"/>
                  <a:gd name="T26" fmla="*/ 255 w 345"/>
                  <a:gd name="T27" fmla="*/ 337 h 433"/>
                  <a:gd name="T28" fmla="*/ 273 w 345"/>
                  <a:gd name="T29" fmla="*/ 217 h 433"/>
                  <a:gd name="T30" fmla="*/ 255 w 345"/>
                  <a:gd name="T31" fmla="*/ 96 h 433"/>
                  <a:gd name="T32" fmla="*/ 173 w 345"/>
                  <a:gd name="T33" fmla="*/ 4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45" h="433">
                    <a:moveTo>
                      <a:pt x="173" y="0"/>
                    </a:moveTo>
                    <a:cubicBezTo>
                      <a:pt x="231" y="0"/>
                      <a:pt x="275" y="20"/>
                      <a:pt x="304" y="58"/>
                    </a:cubicBezTo>
                    <a:cubicBezTo>
                      <a:pt x="331" y="96"/>
                      <a:pt x="345" y="149"/>
                      <a:pt x="345" y="217"/>
                    </a:cubicBezTo>
                    <a:cubicBezTo>
                      <a:pt x="345" y="284"/>
                      <a:pt x="331" y="336"/>
                      <a:pt x="304" y="375"/>
                    </a:cubicBezTo>
                    <a:cubicBezTo>
                      <a:pt x="276" y="414"/>
                      <a:pt x="232" y="433"/>
                      <a:pt x="173" y="433"/>
                    </a:cubicBezTo>
                    <a:cubicBezTo>
                      <a:pt x="58" y="433"/>
                      <a:pt x="0" y="360"/>
                      <a:pt x="0" y="214"/>
                    </a:cubicBezTo>
                    <a:cubicBezTo>
                      <a:pt x="0" y="148"/>
                      <a:pt x="14" y="96"/>
                      <a:pt x="41" y="58"/>
                    </a:cubicBezTo>
                    <a:cubicBezTo>
                      <a:pt x="70" y="20"/>
                      <a:pt x="114" y="0"/>
                      <a:pt x="173" y="0"/>
                    </a:cubicBezTo>
                    <a:moveTo>
                      <a:pt x="173" y="43"/>
                    </a:moveTo>
                    <a:cubicBezTo>
                      <a:pt x="133" y="43"/>
                      <a:pt x="106" y="60"/>
                      <a:pt x="90" y="96"/>
                    </a:cubicBezTo>
                    <a:cubicBezTo>
                      <a:pt x="78" y="125"/>
                      <a:pt x="72" y="165"/>
                      <a:pt x="72" y="215"/>
                    </a:cubicBezTo>
                    <a:cubicBezTo>
                      <a:pt x="72" y="267"/>
                      <a:pt x="78" y="308"/>
                      <a:pt x="90" y="337"/>
                    </a:cubicBezTo>
                    <a:cubicBezTo>
                      <a:pt x="106" y="373"/>
                      <a:pt x="133" y="391"/>
                      <a:pt x="173" y="391"/>
                    </a:cubicBezTo>
                    <a:cubicBezTo>
                      <a:pt x="213" y="391"/>
                      <a:pt x="240" y="373"/>
                      <a:pt x="255" y="337"/>
                    </a:cubicBezTo>
                    <a:cubicBezTo>
                      <a:pt x="267" y="308"/>
                      <a:pt x="273" y="267"/>
                      <a:pt x="273" y="217"/>
                    </a:cubicBezTo>
                    <a:cubicBezTo>
                      <a:pt x="273" y="165"/>
                      <a:pt x="267" y="124"/>
                      <a:pt x="255" y="96"/>
                    </a:cubicBezTo>
                    <a:cubicBezTo>
                      <a:pt x="239" y="60"/>
                      <a:pt x="212" y="43"/>
                      <a:pt x="173" y="43"/>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22" name="Freeform 26"/>
              <p:cNvSpPr>
                <a:spLocks/>
              </p:cNvSpPr>
              <p:nvPr/>
            </p:nvSpPr>
            <p:spPr bwMode="gray">
              <a:xfrm>
                <a:off x="3324" y="2401"/>
                <a:ext cx="106" cy="82"/>
              </a:xfrm>
              <a:custGeom>
                <a:avLst/>
                <a:gdLst>
                  <a:gd name="T0" fmla="*/ 116 w 528"/>
                  <a:gd name="T1" fmla="*/ 411 h 411"/>
                  <a:gd name="T2" fmla="*/ 0 w 528"/>
                  <a:gd name="T3" fmla="*/ 0 h 411"/>
                  <a:gd name="T4" fmla="*/ 70 w 528"/>
                  <a:gd name="T5" fmla="*/ 0 h 411"/>
                  <a:gd name="T6" fmla="*/ 157 w 528"/>
                  <a:gd name="T7" fmla="*/ 335 h 411"/>
                  <a:gd name="T8" fmla="*/ 234 w 528"/>
                  <a:gd name="T9" fmla="*/ 0 h 411"/>
                  <a:gd name="T10" fmla="*/ 304 w 528"/>
                  <a:gd name="T11" fmla="*/ 0 h 411"/>
                  <a:gd name="T12" fmla="*/ 384 w 528"/>
                  <a:gd name="T13" fmla="*/ 335 h 411"/>
                  <a:gd name="T14" fmla="*/ 471 w 528"/>
                  <a:gd name="T15" fmla="*/ 0 h 411"/>
                  <a:gd name="T16" fmla="*/ 528 w 528"/>
                  <a:gd name="T17" fmla="*/ 0 h 411"/>
                  <a:gd name="T18" fmla="*/ 412 w 528"/>
                  <a:gd name="T19" fmla="*/ 411 h 411"/>
                  <a:gd name="T20" fmla="*/ 343 w 528"/>
                  <a:gd name="T21" fmla="*/ 411 h 411"/>
                  <a:gd name="T22" fmla="*/ 281 w 528"/>
                  <a:gd name="T23" fmla="*/ 145 h 411"/>
                  <a:gd name="T24" fmla="*/ 266 w 528"/>
                  <a:gd name="T25" fmla="*/ 61 h 411"/>
                  <a:gd name="T26" fmla="*/ 250 w 528"/>
                  <a:gd name="T27" fmla="*/ 145 h 411"/>
                  <a:gd name="T28" fmla="*/ 188 w 528"/>
                  <a:gd name="T29" fmla="*/ 411 h 411"/>
                  <a:gd name="T30" fmla="*/ 116 w 528"/>
                  <a:gd name="T31" fmla="*/ 411 h 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28" h="411">
                    <a:moveTo>
                      <a:pt x="116" y="411"/>
                    </a:moveTo>
                    <a:cubicBezTo>
                      <a:pt x="0" y="0"/>
                      <a:pt x="0" y="0"/>
                      <a:pt x="0" y="0"/>
                    </a:cubicBezTo>
                    <a:cubicBezTo>
                      <a:pt x="70" y="0"/>
                      <a:pt x="70" y="0"/>
                      <a:pt x="70" y="0"/>
                    </a:cubicBezTo>
                    <a:cubicBezTo>
                      <a:pt x="157" y="335"/>
                      <a:pt x="157" y="335"/>
                      <a:pt x="157" y="335"/>
                    </a:cubicBezTo>
                    <a:cubicBezTo>
                      <a:pt x="234" y="0"/>
                      <a:pt x="234" y="0"/>
                      <a:pt x="234" y="0"/>
                    </a:cubicBezTo>
                    <a:cubicBezTo>
                      <a:pt x="304" y="0"/>
                      <a:pt x="304" y="0"/>
                      <a:pt x="304" y="0"/>
                    </a:cubicBezTo>
                    <a:cubicBezTo>
                      <a:pt x="384" y="335"/>
                      <a:pt x="384" y="335"/>
                      <a:pt x="384" y="335"/>
                    </a:cubicBezTo>
                    <a:cubicBezTo>
                      <a:pt x="471" y="0"/>
                      <a:pt x="471" y="0"/>
                      <a:pt x="471" y="0"/>
                    </a:cubicBezTo>
                    <a:cubicBezTo>
                      <a:pt x="528" y="0"/>
                      <a:pt x="528" y="0"/>
                      <a:pt x="528" y="0"/>
                    </a:cubicBezTo>
                    <a:cubicBezTo>
                      <a:pt x="412" y="411"/>
                      <a:pt x="412" y="411"/>
                      <a:pt x="412" y="411"/>
                    </a:cubicBezTo>
                    <a:cubicBezTo>
                      <a:pt x="343" y="411"/>
                      <a:pt x="343" y="411"/>
                      <a:pt x="343" y="411"/>
                    </a:cubicBezTo>
                    <a:cubicBezTo>
                      <a:pt x="281" y="145"/>
                      <a:pt x="281" y="145"/>
                      <a:pt x="281" y="145"/>
                    </a:cubicBezTo>
                    <a:cubicBezTo>
                      <a:pt x="277" y="126"/>
                      <a:pt x="272" y="98"/>
                      <a:pt x="266" y="61"/>
                    </a:cubicBezTo>
                    <a:cubicBezTo>
                      <a:pt x="261" y="91"/>
                      <a:pt x="256" y="119"/>
                      <a:pt x="250" y="145"/>
                    </a:cubicBezTo>
                    <a:cubicBezTo>
                      <a:pt x="188" y="411"/>
                      <a:pt x="188" y="411"/>
                      <a:pt x="188" y="411"/>
                    </a:cubicBezTo>
                    <a:lnTo>
                      <a:pt x="116" y="4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23" name="Freeform 27"/>
              <p:cNvSpPr>
                <a:spLocks/>
              </p:cNvSpPr>
              <p:nvPr/>
            </p:nvSpPr>
            <p:spPr bwMode="gray">
              <a:xfrm>
                <a:off x="3472" y="2401"/>
                <a:ext cx="105" cy="82"/>
              </a:xfrm>
              <a:custGeom>
                <a:avLst/>
                <a:gdLst>
                  <a:gd name="T0" fmla="*/ 116 w 528"/>
                  <a:gd name="T1" fmla="*/ 411 h 411"/>
                  <a:gd name="T2" fmla="*/ 0 w 528"/>
                  <a:gd name="T3" fmla="*/ 0 h 411"/>
                  <a:gd name="T4" fmla="*/ 71 w 528"/>
                  <a:gd name="T5" fmla="*/ 0 h 411"/>
                  <a:gd name="T6" fmla="*/ 157 w 528"/>
                  <a:gd name="T7" fmla="*/ 335 h 411"/>
                  <a:gd name="T8" fmla="*/ 234 w 528"/>
                  <a:gd name="T9" fmla="*/ 0 h 411"/>
                  <a:gd name="T10" fmla="*/ 304 w 528"/>
                  <a:gd name="T11" fmla="*/ 0 h 411"/>
                  <a:gd name="T12" fmla="*/ 384 w 528"/>
                  <a:gd name="T13" fmla="*/ 335 h 411"/>
                  <a:gd name="T14" fmla="*/ 471 w 528"/>
                  <a:gd name="T15" fmla="*/ 0 h 411"/>
                  <a:gd name="T16" fmla="*/ 528 w 528"/>
                  <a:gd name="T17" fmla="*/ 0 h 411"/>
                  <a:gd name="T18" fmla="*/ 412 w 528"/>
                  <a:gd name="T19" fmla="*/ 411 h 411"/>
                  <a:gd name="T20" fmla="*/ 343 w 528"/>
                  <a:gd name="T21" fmla="*/ 411 h 411"/>
                  <a:gd name="T22" fmla="*/ 281 w 528"/>
                  <a:gd name="T23" fmla="*/ 145 h 411"/>
                  <a:gd name="T24" fmla="*/ 266 w 528"/>
                  <a:gd name="T25" fmla="*/ 61 h 411"/>
                  <a:gd name="T26" fmla="*/ 250 w 528"/>
                  <a:gd name="T27" fmla="*/ 145 h 411"/>
                  <a:gd name="T28" fmla="*/ 189 w 528"/>
                  <a:gd name="T29" fmla="*/ 411 h 411"/>
                  <a:gd name="T30" fmla="*/ 116 w 528"/>
                  <a:gd name="T31" fmla="*/ 411 h 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28" h="411">
                    <a:moveTo>
                      <a:pt x="116" y="411"/>
                    </a:moveTo>
                    <a:cubicBezTo>
                      <a:pt x="0" y="0"/>
                      <a:pt x="0" y="0"/>
                      <a:pt x="0" y="0"/>
                    </a:cubicBezTo>
                    <a:cubicBezTo>
                      <a:pt x="71" y="0"/>
                      <a:pt x="71" y="0"/>
                      <a:pt x="71" y="0"/>
                    </a:cubicBezTo>
                    <a:cubicBezTo>
                      <a:pt x="157" y="335"/>
                      <a:pt x="157" y="335"/>
                      <a:pt x="157" y="335"/>
                    </a:cubicBezTo>
                    <a:cubicBezTo>
                      <a:pt x="234" y="0"/>
                      <a:pt x="234" y="0"/>
                      <a:pt x="234" y="0"/>
                    </a:cubicBezTo>
                    <a:cubicBezTo>
                      <a:pt x="304" y="0"/>
                      <a:pt x="304" y="0"/>
                      <a:pt x="304" y="0"/>
                    </a:cubicBezTo>
                    <a:cubicBezTo>
                      <a:pt x="384" y="335"/>
                      <a:pt x="384" y="335"/>
                      <a:pt x="384" y="335"/>
                    </a:cubicBezTo>
                    <a:cubicBezTo>
                      <a:pt x="471" y="0"/>
                      <a:pt x="471" y="0"/>
                      <a:pt x="471" y="0"/>
                    </a:cubicBezTo>
                    <a:cubicBezTo>
                      <a:pt x="528" y="0"/>
                      <a:pt x="528" y="0"/>
                      <a:pt x="528" y="0"/>
                    </a:cubicBezTo>
                    <a:cubicBezTo>
                      <a:pt x="412" y="411"/>
                      <a:pt x="412" y="411"/>
                      <a:pt x="412" y="411"/>
                    </a:cubicBezTo>
                    <a:cubicBezTo>
                      <a:pt x="343" y="411"/>
                      <a:pt x="343" y="411"/>
                      <a:pt x="343" y="411"/>
                    </a:cubicBezTo>
                    <a:cubicBezTo>
                      <a:pt x="281" y="145"/>
                      <a:pt x="281" y="145"/>
                      <a:pt x="281" y="145"/>
                    </a:cubicBezTo>
                    <a:cubicBezTo>
                      <a:pt x="277" y="126"/>
                      <a:pt x="272" y="98"/>
                      <a:pt x="266" y="61"/>
                    </a:cubicBezTo>
                    <a:cubicBezTo>
                      <a:pt x="261" y="91"/>
                      <a:pt x="256" y="119"/>
                      <a:pt x="250" y="145"/>
                    </a:cubicBezTo>
                    <a:cubicBezTo>
                      <a:pt x="189" y="411"/>
                      <a:pt x="189" y="411"/>
                      <a:pt x="189" y="411"/>
                    </a:cubicBezTo>
                    <a:lnTo>
                      <a:pt x="116" y="4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24" name="Freeform 28"/>
              <p:cNvSpPr>
                <a:spLocks noEditPoints="1"/>
              </p:cNvSpPr>
              <p:nvPr/>
            </p:nvSpPr>
            <p:spPr bwMode="gray">
              <a:xfrm>
                <a:off x="3591" y="2371"/>
                <a:ext cx="17" cy="112"/>
              </a:xfrm>
              <a:custGeom>
                <a:avLst/>
                <a:gdLst>
                  <a:gd name="T0" fmla="*/ 42 w 85"/>
                  <a:gd name="T1" fmla="*/ 0 h 561"/>
                  <a:gd name="T2" fmla="*/ 74 w 85"/>
                  <a:gd name="T3" fmla="*/ 14 h 561"/>
                  <a:gd name="T4" fmla="*/ 85 w 85"/>
                  <a:gd name="T5" fmla="*/ 43 h 561"/>
                  <a:gd name="T6" fmla="*/ 71 w 85"/>
                  <a:gd name="T7" fmla="*/ 75 h 561"/>
                  <a:gd name="T8" fmla="*/ 42 w 85"/>
                  <a:gd name="T9" fmla="*/ 86 h 561"/>
                  <a:gd name="T10" fmla="*/ 11 w 85"/>
                  <a:gd name="T11" fmla="*/ 72 h 561"/>
                  <a:gd name="T12" fmla="*/ 0 w 85"/>
                  <a:gd name="T13" fmla="*/ 42 h 561"/>
                  <a:gd name="T14" fmla="*/ 14 w 85"/>
                  <a:gd name="T15" fmla="*/ 11 h 561"/>
                  <a:gd name="T16" fmla="*/ 42 w 85"/>
                  <a:gd name="T17" fmla="*/ 0 h 561"/>
                  <a:gd name="T18" fmla="*/ 8 w 85"/>
                  <a:gd name="T19" fmla="*/ 150 h 561"/>
                  <a:gd name="T20" fmla="*/ 78 w 85"/>
                  <a:gd name="T21" fmla="*/ 150 h 561"/>
                  <a:gd name="T22" fmla="*/ 78 w 85"/>
                  <a:gd name="T23" fmla="*/ 561 h 561"/>
                  <a:gd name="T24" fmla="*/ 8 w 85"/>
                  <a:gd name="T25" fmla="*/ 561 h 561"/>
                  <a:gd name="T26" fmla="*/ 8 w 85"/>
                  <a:gd name="T27" fmla="*/ 150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5" h="561">
                    <a:moveTo>
                      <a:pt x="42" y="0"/>
                    </a:moveTo>
                    <a:cubicBezTo>
                      <a:pt x="55" y="0"/>
                      <a:pt x="66" y="5"/>
                      <a:pt x="74" y="14"/>
                    </a:cubicBezTo>
                    <a:cubicBezTo>
                      <a:pt x="82" y="22"/>
                      <a:pt x="85" y="32"/>
                      <a:pt x="85" y="43"/>
                    </a:cubicBezTo>
                    <a:cubicBezTo>
                      <a:pt x="85" y="56"/>
                      <a:pt x="81" y="67"/>
                      <a:pt x="71" y="75"/>
                    </a:cubicBezTo>
                    <a:cubicBezTo>
                      <a:pt x="63" y="83"/>
                      <a:pt x="54" y="86"/>
                      <a:pt x="42" y="86"/>
                    </a:cubicBezTo>
                    <a:cubicBezTo>
                      <a:pt x="29" y="86"/>
                      <a:pt x="19" y="82"/>
                      <a:pt x="11" y="72"/>
                    </a:cubicBezTo>
                    <a:cubicBezTo>
                      <a:pt x="3" y="64"/>
                      <a:pt x="0" y="54"/>
                      <a:pt x="0" y="42"/>
                    </a:cubicBezTo>
                    <a:cubicBezTo>
                      <a:pt x="0" y="30"/>
                      <a:pt x="4" y="20"/>
                      <a:pt x="14" y="11"/>
                    </a:cubicBezTo>
                    <a:cubicBezTo>
                      <a:pt x="22" y="4"/>
                      <a:pt x="31" y="0"/>
                      <a:pt x="42" y="0"/>
                    </a:cubicBezTo>
                    <a:moveTo>
                      <a:pt x="8" y="150"/>
                    </a:moveTo>
                    <a:cubicBezTo>
                      <a:pt x="78" y="150"/>
                      <a:pt x="78" y="150"/>
                      <a:pt x="78" y="150"/>
                    </a:cubicBezTo>
                    <a:cubicBezTo>
                      <a:pt x="78" y="561"/>
                      <a:pt x="78" y="561"/>
                      <a:pt x="78" y="561"/>
                    </a:cubicBezTo>
                    <a:cubicBezTo>
                      <a:pt x="8" y="561"/>
                      <a:pt x="8" y="561"/>
                      <a:pt x="8" y="561"/>
                    </a:cubicBezTo>
                    <a:lnTo>
                      <a:pt x="8" y="15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25" name="Freeform 29"/>
              <p:cNvSpPr>
                <a:spLocks/>
              </p:cNvSpPr>
              <p:nvPr/>
            </p:nvSpPr>
            <p:spPr bwMode="gray">
              <a:xfrm>
                <a:off x="3632" y="2379"/>
                <a:ext cx="37" cy="104"/>
              </a:xfrm>
              <a:custGeom>
                <a:avLst/>
                <a:gdLst>
                  <a:gd name="T0" fmla="*/ 0 w 181"/>
                  <a:gd name="T1" fmla="*/ 0 h 521"/>
                  <a:gd name="T2" fmla="*/ 70 w 181"/>
                  <a:gd name="T3" fmla="*/ 0 h 521"/>
                  <a:gd name="T4" fmla="*/ 70 w 181"/>
                  <a:gd name="T5" fmla="*/ 110 h 521"/>
                  <a:gd name="T6" fmla="*/ 181 w 181"/>
                  <a:gd name="T7" fmla="*/ 110 h 521"/>
                  <a:gd name="T8" fmla="*/ 181 w 181"/>
                  <a:gd name="T9" fmla="*/ 155 h 521"/>
                  <a:gd name="T10" fmla="*/ 70 w 181"/>
                  <a:gd name="T11" fmla="*/ 155 h 521"/>
                  <a:gd name="T12" fmla="*/ 70 w 181"/>
                  <a:gd name="T13" fmla="*/ 373 h 521"/>
                  <a:gd name="T14" fmla="*/ 89 w 181"/>
                  <a:gd name="T15" fmla="*/ 456 h 521"/>
                  <a:gd name="T16" fmla="*/ 128 w 181"/>
                  <a:gd name="T17" fmla="*/ 475 h 521"/>
                  <a:gd name="T18" fmla="*/ 158 w 181"/>
                  <a:gd name="T19" fmla="*/ 476 h 521"/>
                  <a:gd name="T20" fmla="*/ 181 w 181"/>
                  <a:gd name="T21" fmla="*/ 476 h 521"/>
                  <a:gd name="T22" fmla="*/ 181 w 181"/>
                  <a:gd name="T23" fmla="*/ 521 h 521"/>
                  <a:gd name="T24" fmla="*/ 143 w 181"/>
                  <a:gd name="T25" fmla="*/ 521 h 521"/>
                  <a:gd name="T26" fmla="*/ 72 w 181"/>
                  <a:gd name="T27" fmla="*/ 514 h 521"/>
                  <a:gd name="T28" fmla="*/ 7 w 181"/>
                  <a:gd name="T29" fmla="*/ 444 h 521"/>
                  <a:gd name="T30" fmla="*/ 0 w 181"/>
                  <a:gd name="T31" fmla="*/ 363 h 521"/>
                  <a:gd name="T32" fmla="*/ 0 w 181"/>
                  <a:gd name="T33" fmla="*/ 0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81" h="521">
                    <a:moveTo>
                      <a:pt x="0" y="0"/>
                    </a:moveTo>
                    <a:cubicBezTo>
                      <a:pt x="70" y="0"/>
                      <a:pt x="70" y="0"/>
                      <a:pt x="70" y="0"/>
                    </a:cubicBezTo>
                    <a:cubicBezTo>
                      <a:pt x="70" y="110"/>
                      <a:pt x="70" y="110"/>
                      <a:pt x="70" y="110"/>
                    </a:cubicBezTo>
                    <a:cubicBezTo>
                      <a:pt x="181" y="110"/>
                      <a:pt x="181" y="110"/>
                      <a:pt x="181" y="110"/>
                    </a:cubicBezTo>
                    <a:cubicBezTo>
                      <a:pt x="181" y="155"/>
                      <a:pt x="181" y="155"/>
                      <a:pt x="181" y="155"/>
                    </a:cubicBezTo>
                    <a:cubicBezTo>
                      <a:pt x="70" y="155"/>
                      <a:pt x="70" y="155"/>
                      <a:pt x="70" y="155"/>
                    </a:cubicBezTo>
                    <a:cubicBezTo>
                      <a:pt x="70" y="373"/>
                      <a:pt x="70" y="373"/>
                      <a:pt x="70" y="373"/>
                    </a:cubicBezTo>
                    <a:cubicBezTo>
                      <a:pt x="70" y="414"/>
                      <a:pt x="77" y="442"/>
                      <a:pt x="89" y="456"/>
                    </a:cubicBezTo>
                    <a:cubicBezTo>
                      <a:pt x="97" y="467"/>
                      <a:pt x="110" y="473"/>
                      <a:pt x="128" y="475"/>
                    </a:cubicBezTo>
                    <a:cubicBezTo>
                      <a:pt x="134" y="475"/>
                      <a:pt x="144" y="476"/>
                      <a:pt x="158" y="476"/>
                    </a:cubicBezTo>
                    <a:cubicBezTo>
                      <a:pt x="181" y="476"/>
                      <a:pt x="181" y="476"/>
                      <a:pt x="181" y="476"/>
                    </a:cubicBezTo>
                    <a:cubicBezTo>
                      <a:pt x="181" y="521"/>
                      <a:pt x="181" y="521"/>
                      <a:pt x="181" y="521"/>
                    </a:cubicBezTo>
                    <a:cubicBezTo>
                      <a:pt x="143" y="521"/>
                      <a:pt x="143" y="521"/>
                      <a:pt x="143" y="521"/>
                    </a:cubicBezTo>
                    <a:cubicBezTo>
                      <a:pt x="113" y="521"/>
                      <a:pt x="89" y="518"/>
                      <a:pt x="72" y="514"/>
                    </a:cubicBezTo>
                    <a:cubicBezTo>
                      <a:pt x="36" y="504"/>
                      <a:pt x="15" y="481"/>
                      <a:pt x="7" y="444"/>
                    </a:cubicBezTo>
                    <a:cubicBezTo>
                      <a:pt x="2" y="425"/>
                      <a:pt x="0" y="397"/>
                      <a:pt x="0" y="363"/>
                    </a:cubicBez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26" name="Freeform 30"/>
              <p:cNvSpPr>
                <a:spLocks/>
              </p:cNvSpPr>
              <p:nvPr/>
            </p:nvSpPr>
            <p:spPr bwMode="gray">
              <a:xfrm>
                <a:off x="3686" y="2359"/>
                <a:ext cx="62" cy="124"/>
              </a:xfrm>
              <a:custGeom>
                <a:avLst/>
                <a:gdLst>
                  <a:gd name="T0" fmla="*/ 0 w 311"/>
                  <a:gd name="T1" fmla="*/ 618 h 618"/>
                  <a:gd name="T2" fmla="*/ 0 w 311"/>
                  <a:gd name="T3" fmla="*/ 0 h 618"/>
                  <a:gd name="T4" fmla="*/ 70 w 311"/>
                  <a:gd name="T5" fmla="*/ 0 h 618"/>
                  <a:gd name="T6" fmla="*/ 70 w 311"/>
                  <a:gd name="T7" fmla="*/ 218 h 618"/>
                  <a:gd name="T8" fmla="*/ 173 w 311"/>
                  <a:gd name="T9" fmla="*/ 196 h 618"/>
                  <a:gd name="T10" fmla="*/ 298 w 311"/>
                  <a:gd name="T11" fmla="*/ 260 h 618"/>
                  <a:gd name="T12" fmla="*/ 311 w 311"/>
                  <a:gd name="T13" fmla="*/ 366 h 618"/>
                  <a:gd name="T14" fmla="*/ 311 w 311"/>
                  <a:gd name="T15" fmla="*/ 618 h 618"/>
                  <a:gd name="T16" fmla="*/ 241 w 311"/>
                  <a:gd name="T17" fmla="*/ 618 h 618"/>
                  <a:gd name="T18" fmla="*/ 241 w 311"/>
                  <a:gd name="T19" fmla="*/ 355 h 618"/>
                  <a:gd name="T20" fmla="*/ 229 w 311"/>
                  <a:gd name="T21" fmla="*/ 271 h 618"/>
                  <a:gd name="T22" fmla="*/ 167 w 311"/>
                  <a:gd name="T23" fmla="*/ 239 h 618"/>
                  <a:gd name="T24" fmla="*/ 70 w 311"/>
                  <a:gd name="T25" fmla="*/ 263 h 618"/>
                  <a:gd name="T26" fmla="*/ 70 w 311"/>
                  <a:gd name="T27" fmla="*/ 618 h 618"/>
                  <a:gd name="T28" fmla="*/ 0 w 311"/>
                  <a:gd name="T29" fmla="*/ 618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11" h="618">
                    <a:moveTo>
                      <a:pt x="0" y="618"/>
                    </a:moveTo>
                    <a:cubicBezTo>
                      <a:pt x="0" y="0"/>
                      <a:pt x="0" y="0"/>
                      <a:pt x="0" y="0"/>
                    </a:cubicBezTo>
                    <a:cubicBezTo>
                      <a:pt x="70" y="0"/>
                      <a:pt x="70" y="0"/>
                      <a:pt x="70" y="0"/>
                    </a:cubicBezTo>
                    <a:cubicBezTo>
                      <a:pt x="70" y="218"/>
                      <a:pt x="70" y="218"/>
                      <a:pt x="70" y="218"/>
                    </a:cubicBezTo>
                    <a:cubicBezTo>
                      <a:pt x="107" y="203"/>
                      <a:pt x="141" y="196"/>
                      <a:pt x="173" y="196"/>
                    </a:cubicBezTo>
                    <a:cubicBezTo>
                      <a:pt x="238" y="196"/>
                      <a:pt x="280" y="218"/>
                      <a:pt x="298" y="260"/>
                    </a:cubicBezTo>
                    <a:cubicBezTo>
                      <a:pt x="307" y="280"/>
                      <a:pt x="311" y="315"/>
                      <a:pt x="311" y="366"/>
                    </a:cubicBezTo>
                    <a:cubicBezTo>
                      <a:pt x="311" y="618"/>
                      <a:pt x="311" y="618"/>
                      <a:pt x="311" y="618"/>
                    </a:cubicBezTo>
                    <a:cubicBezTo>
                      <a:pt x="241" y="618"/>
                      <a:pt x="241" y="618"/>
                      <a:pt x="241" y="618"/>
                    </a:cubicBezTo>
                    <a:cubicBezTo>
                      <a:pt x="241" y="355"/>
                      <a:pt x="241" y="355"/>
                      <a:pt x="241" y="355"/>
                    </a:cubicBezTo>
                    <a:cubicBezTo>
                      <a:pt x="241" y="316"/>
                      <a:pt x="237" y="288"/>
                      <a:pt x="229" y="271"/>
                    </a:cubicBezTo>
                    <a:cubicBezTo>
                      <a:pt x="218" y="249"/>
                      <a:pt x="197" y="239"/>
                      <a:pt x="167" y="239"/>
                    </a:cubicBezTo>
                    <a:cubicBezTo>
                      <a:pt x="139" y="239"/>
                      <a:pt x="107" y="247"/>
                      <a:pt x="70" y="263"/>
                    </a:cubicBezTo>
                    <a:cubicBezTo>
                      <a:pt x="70" y="618"/>
                      <a:pt x="70" y="618"/>
                      <a:pt x="70" y="618"/>
                    </a:cubicBezTo>
                    <a:lnTo>
                      <a:pt x="0" y="6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27" name="Freeform 31"/>
              <p:cNvSpPr>
                <a:spLocks/>
              </p:cNvSpPr>
              <p:nvPr/>
            </p:nvSpPr>
            <p:spPr bwMode="gray">
              <a:xfrm>
                <a:off x="3800" y="2401"/>
                <a:ext cx="69" cy="121"/>
              </a:xfrm>
              <a:custGeom>
                <a:avLst/>
                <a:gdLst>
                  <a:gd name="T0" fmla="*/ 30 w 69"/>
                  <a:gd name="T1" fmla="*/ 83 h 121"/>
                  <a:gd name="T2" fmla="*/ 0 w 69"/>
                  <a:gd name="T3" fmla="*/ 0 h 121"/>
                  <a:gd name="T4" fmla="*/ 15 w 69"/>
                  <a:gd name="T5" fmla="*/ 0 h 121"/>
                  <a:gd name="T6" fmla="*/ 37 w 69"/>
                  <a:gd name="T7" fmla="*/ 66 h 121"/>
                  <a:gd name="T8" fmla="*/ 57 w 69"/>
                  <a:gd name="T9" fmla="*/ 0 h 121"/>
                  <a:gd name="T10" fmla="*/ 69 w 69"/>
                  <a:gd name="T11" fmla="*/ 0 h 121"/>
                  <a:gd name="T12" fmla="*/ 28 w 69"/>
                  <a:gd name="T13" fmla="*/ 121 h 121"/>
                  <a:gd name="T14" fmla="*/ 16 w 69"/>
                  <a:gd name="T15" fmla="*/ 121 h 121"/>
                  <a:gd name="T16" fmla="*/ 30 w 69"/>
                  <a:gd name="T17" fmla="*/ 8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 h="121">
                    <a:moveTo>
                      <a:pt x="30" y="83"/>
                    </a:moveTo>
                    <a:lnTo>
                      <a:pt x="0" y="0"/>
                    </a:lnTo>
                    <a:lnTo>
                      <a:pt x="15" y="0"/>
                    </a:lnTo>
                    <a:lnTo>
                      <a:pt x="37" y="66"/>
                    </a:lnTo>
                    <a:lnTo>
                      <a:pt x="57" y="0"/>
                    </a:lnTo>
                    <a:lnTo>
                      <a:pt x="69" y="0"/>
                    </a:lnTo>
                    <a:lnTo>
                      <a:pt x="28" y="121"/>
                    </a:lnTo>
                    <a:lnTo>
                      <a:pt x="16" y="121"/>
                    </a:lnTo>
                    <a:lnTo>
                      <a:pt x="3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28" name="Freeform 32"/>
              <p:cNvSpPr>
                <a:spLocks noEditPoints="1"/>
              </p:cNvSpPr>
              <p:nvPr/>
            </p:nvSpPr>
            <p:spPr bwMode="gray">
              <a:xfrm>
                <a:off x="3877" y="2399"/>
                <a:ext cx="69" cy="86"/>
              </a:xfrm>
              <a:custGeom>
                <a:avLst/>
                <a:gdLst>
                  <a:gd name="T0" fmla="*/ 173 w 345"/>
                  <a:gd name="T1" fmla="*/ 0 h 433"/>
                  <a:gd name="T2" fmla="*/ 304 w 345"/>
                  <a:gd name="T3" fmla="*/ 58 h 433"/>
                  <a:gd name="T4" fmla="*/ 345 w 345"/>
                  <a:gd name="T5" fmla="*/ 217 h 433"/>
                  <a:gd name="T6" fmla="*/ 304 w 345"/>
                  <a:gd name="T7" fmla="*/ 375 h 433"/>
                  <a:gd name="T8" fmla="*/ 173 w 345"/>
                  <a:gd name="T9" fmla="*/ 433 h 433"/>
                  <a:gd name="T10" fmla="*/ 0 w 345"/>
                  <a:gd name="T11" fmla="*/ 214 h 433"/>
                  <a:gd name="T12" fmla="*/ 42 w 345"/>
                  <a:gd name="T13" fmla="*/ 58 h 433"/>
                  <a:gd name="T14" fmla="*/ 173 w 345"/>
                  <a:gd name="T15" fmla="*/ 0 h 433"/>
                  <a:gd name="T16" fmla="*/ 173 w 345"/>
                  <a:gd name="T17" fmla="*/ 43 h 433"/>
                  <a:gd name="T18" fmla="*/ 91 w 345"/>
                  <a:gd name="T19" fmla="*/ 96 h 433"/>
                  <a:gd name="T20" fmla="*/ 72 w 345"/>
                  <a:gd name="T21" fmla="*/ 215 h 433"/>
                  <a:gd name="T22" fmla="*/ 91 w 345"/>
                  <a:gd name="T23" fmla="*/ 337 h 433"/>
                  <a:gd name="T24" fmla="*/ 173 w 345"/>
                  <a:gd name="T25" fmla="*/ 391 h 433"/>
                  <a:gd name="T26" fmla="*/ 255 w 345"/>
                  <a:gd name="T27" fmla="*/ 337 h 433"/>
                  <a:gd name="T28" fmla="*/ 274 w 345"/>
                  <a:gd name="T29" fmla="*/ 217 h 433"/>
                  <a:gd name="T30" fmla="*/ 255 w 345"/>
                  <a:gd name="T31" fmla="*/ 96 h 433"/>
                  <a:gd name="T32" fmla="*/ 173 w 345"/>
                  <a:gd name="T33" fmla="*/ 4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45" h="433">
                    <a:moveTo>
                      <a:pt x="173" y="0"/>
                    </a:moveTo>
                    <a:cubicBezTo>
                      <a:pt x="232" y="0"/>
                      <a:pt x="275" y="20"/>
                      <a:pt x="304" y="58"/>
                    </a:cubicBezTo>
                    <a:cubicBezTo>
                      <a:pt x="332" y="96"/>
                      <a:pt x="345" y="149"/>
                      <a:pt x="345" y="217"/>
                    </a:cubicBezTo>
                    <a:cubicBezTo>
                      <a:pt x="345" y="284"/>
                      <a:pt x="332" y="336"/>
                      <a:pt x="304" y="375"/>
                    </a:cubicBezTo>
                    <a:cubicBezTo>
                      <a:pt x="276" y="414"/>
                      <a:pt x="232" y="433"/>
                      <a:pt x="173" y="433"/>
                    </a:cubicBezTo>
                    <a:cubicBezTo>
                      <a:pt x="58" y="433"/>
                      <a:pt x="0" y="360"/>
                      <a:pt x="0" y="214"/>
                    </a:cubicBezTo>
                    <a:cubicBezTo>
                      <a:pt x="0" y="148"/>
                      <a:pt x="14" y="96"/>
                      <a:pt x="42" y="58"/>
                    </a:cubicBezTo>
                    <a:cubicBezTo>
                      <a:pt x="70" y="20"/>
                      <a:pt x="114" y="0"/>
                      <a:pt x="173" y="0"/>
                    </a:cubicBezTo>
                    <a:moveTo>
                      <a:pt x="173" y="43"/>
                    </a:moveTo>
                    <a:cubicBezTo>
                      <a:pt x="133" y="43"/>
                      <a:pt x="106" y="60"/>
                      <a:pt x="91" y="96"/>
                    </a:cubicBezTo>
                    <a:cubicBezTo>
                      <a:pt x="78" y="125"/>
                      <a:pt x="72" y="165"/>
                      <a:pt x="72" y="215"/>
                    </a:cubicBezTo>
                    <a:cubicBezTo>
                      <a:pt x="72" y="267"/>
                      <a:pt x="78" y="308"/>
                      <a:pt x="91" y="337"/>
                    </a:cubicBezTo>
                    <a:cubicBezTo>
                      <a:pt x="106" y="373"/>
                      <a:pt x="133" y="391"/>
                      <a:pt x="173" y="391"/>
                    </a:cubicBezTo>
                    <a:cubicBezTo>
                      <a:pt x="213" y="391"/>
                      <a:pt x="240" y="373"/>
                      <a:pt x="255" y="337"/>
                    </a:cubicBezTo>
                    <a:cubicBezTo>
                      <a:pt x="268" y="308"/>
                      <a:pt x="274" y="267"/>
                      <a:pt x="274" y="217"/>
                    </a:cubicBezTo>
                    <a:cubicBezTo>
                      <a:pt x="274" y="165"/>
                      <a:pt x="268" y="124"/>
                      <a:pt x="255" y="96"/>
                    </a:cubicBezTo>
                    <a:cubicBezTo>
                      <a:pt x="239" y="60"/>
                      <a:pt x="212" y="43"/>
                      <a:pt x="173" y="43"/>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29" name="Freeform 33"/>
              <p:cNvSpPr>
                <a:spLocks/>
              </p:cNvSpPr>
              <p:nvPr/>
            </p:nvSpPr>
            <p:spPr bwMode="gray">
              <a:xfrm>
                <a:off x="3966" y="2401"/>
                <a:ext cx="60" cy="84"/>
              </a:xfrm>
              <a:custGeom>
                <a:avLst/>
                <a:gdLst>
                  <a:gd name="T0" fmla="*/ 0 w 299"/>
                  <a:gd name="T1" fmla="*/ 0 h 422"/>
                  <a:gd name="T2" fmla="*/ 70 w 299"/>
                  <a:gd name="T3" fmla="*/ 0 h 422"/>
                  <a:gd name="T4" fmla="*/ 70 w 299"/>
                  <a:gd name="T5" fmla="*/ 253 h 422"/>
                  <a:gd name="T6" fmla="*/ 83 w 299"/>
                  <a:gd name="T7" fmla="*/ 347 h 422"/>
                  <a:gd name="T8" fmla="*/ 112 w 299"/>
                  <a:gd name="T9" fmla="*/ 373 h 422"/>
                  <a:gd name="T10" fmla="*/ 157 w 299"/>
                  <a:gd name="T11" fmla="*/ 380 h 422"/>
                  <a:gd name="T12" fmla="*/ 229 w 299"/>
                  <a:gd name="T13" fmla="*/ 369 h 422"/>
                  <a:gd name="T14" fmla="*/ 229 w 299"/>
                  <a:gd name="T15" fmla="*/ 0 h 422"/>
                  <a:gd name="T16" fmla="*/ 299 w 299"/>
                  <a:gd name="T17" fmla="*/ 0 h 422"/>
                  <a:gd name="T18" fmla="*/ 299 w 299"/>
                  <a:gd name="T19" fmla="*/ 404 h 422"/>
                  <a:gd name="T20" fmla="*/ 153 w 299"/>
                  <a:gd name="T21" fmla="*/ 422 h 422"/>
                  <a:gd name="T22" fmla="*/ 49 w 299"/>
                  <a:gd name="T23" fmla="*/ 400 h 422"/>
                  <a:gd name="T24" fmla="*/ 4 w 299"/>
                  <a:gd name="T25" fmla="*/ 323 h 422"/>
                  <a:gd name="T26" fmla="*/ 0 w 299"/>
                  <a:gd name="T27" fmla="*/ 259 h 422"/>
                  <a:gd name="T28" fmla="*/ 0 w 299"/>
                  <a:gd name="T29" fmla="*/ 0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9" h="422">
                    <a:moveTo>
                      <a:pt x="0" y="0"/>
                    </a:moveTo>
                    <a:cubicBezTo>
                      <a:pt x="70" y="0"/>
                      <a:pt x="70" y="0"/>
                      <a:pt x="70" y="0"/>
                    </a:cubicBezTo>
                    <a:cubicBezTo>
                      <a:pt x="70" y="253"/>
                      <a:pt x="70" y="253"/>
                      <a:pt x="70" y="253"/>
                    </a:cubicBezTo>
                    <a:cubicBezTo>
                      <a:pt x="70" y="300"/>
                      <a:pt x="74" y="331"/>
                      <a:pt x="83" y="347"/>
                    </a:cubicBezTo>
                    <a:cubicBezTo>
                      <a:pt x="90" y="360"/>
                      <a:pt x="99" y="369"/>
                      <a:pt x="112" y="373"/>
                    </a:cubicBezTo>
                    <a:cubicBezTo>
                      <a:pt x="123" y="377"/>
                      <a:pt x="138" y="380"/>
                      <a:pt x="157" y="380"/>
                    </a:cubicBezTo>
                    <a:cubicBezTo>
                      <a:pt x="180" y="380"/>
                      <a:pt x="204" y="376"/>
                      <a:pt x="229" y="369"/>
                    </a:cubicBezTo>
                    <a:cubicBezTo>
                      <a:pt x="229" y="0"/>
                      <a:pt x="229" y="0"/>
                      <a:pt x="229" y="0"/>
                    </a:cubicBezTo>
                    <a:cubicBezTo>
                      <a:pt x="299" y="0"/>
                      <a:pt x="299" y="0"/>
                      <a:pt x="299" y="0"/>
                    </a:cubicBezTo>
                    <a:cubicBezTo>
                      <a:pt x="299" y="404"/>
                      <a:pt x="299" y="404"/>
                      <a:pt x="299" y="404"/>
                    </a:cubicBezTo>
                    <a:cubicBezTo>
                      <a:pt x="248" y="416"/>
                      <a:pt x="199" y="422"/>
                      <a:pt x="153" y="422"/>
                    </a:cubicBezTo>
                    <a:cubicBezTo>
                      <a:pt x="106" y="422"/>
                      <a:pt x="72" y="415"/>
                      <a:pt x="49" y="400"/>
                    </a:cubicBezTo>
                    <a:cubicBezTo>
                      <a:pt x="23" y="384"/>
                      <a:pt x="8" y="358"/>
                      <a:pt x="4" y="323"/>
                    </a:cubicBezTo>
                    <a:cubicBezTo>
                      <a:pt x="1" y="307"/>
                      <a:pt x="0" y="285"/>
                      <a:pt x="0" y="259"/>
                    </a:cubicBez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30" name="Freeform 34"/>
              <p:cNvSpPr>
                <a:spLocks/>
              </p:cNvSpPr>
              <p:nvPr/>
            </p:nvSpPr>
            <p:spPr bwMode="gray">
              <a:xfrm>
                <a:off x="2903" y="1607"/>
                <a:ext cx="269" cy="208"/>
              </a:xfrm>
              <a:custGeom>
                <a:avLst/>
                <a:gdLst>
                  <a:gd name="T0" fmla="*/ 547 w 1348"/>
                  <a:gd name="T1" fmla="*/ 436 h 1041"/>
                  <a:gd name="T2" fmla="*/ 341 w 1348"/>
                  <a:gd name="T3" fmla="*/ 367 h 1041"/>
                  <a:gd name="T4" fmla="*/ 1 w 1348"/>
                  <a:gd name="T5" fmla="*/ 704 h 1041"/>
                  <a:gd name="T6" fmla="*/ 341 w 1348"/>
                  <a:gd name="T7" fmla="*/ 1040 h 1041"/>
                  <a:gd name="T8" fmla="*/ 600 w 1348"/>
                  <a:gd name="T9" fmla="*/ 923 h 1041"/>
                  <a:gd name="T10" fmla="*/ 600 w 1348"/>
                  <a:gd name="T11" fmla="*/ 737 h 1041"/>
                  <a:gd name="T12" fmla="*/ 439 w 1348"/>
                  <a:gd name="T13" fmla="*/ 894 h 1041"/>
                  <a:gd name="T14" fmla="*/ 341 w 1348"/>
                  <a:gd name="T15" fmla="*/ 915 h 1041"/>
                  <a:gd name="T16" fmla="*/ 128 w 1348"/>
                  <a:gd name="T17" fmla="*/ 704 h 1041"/>
                  <a:gd name="T18" fmla="*/ 341 w 1348"/>
                  <a:gd name="T19" fmla="*/ 492 h 1041"/>
                  <a:gd name="T20" fmla="*/ 491 w 1348"/>
                  <a:gd name="T21" fmla="*/ 554 h 1041"/>
                  <a:gd name="T22" fmla="*/ 623 w 1348"/>
                  <a:gd name="T23" fmla="*/ 707 h 1041"/>
                  <a:gd name="T24" fmla="*/ 929 w 1348"/>
                  <a:gd name="T25" fmla="*/ 840 h 1041"/>
                  <a:gd name="T26" fmla="*/ 1348 w 1348"/>
                  <a:gd name="T27" fmla="*/ 423 h 1041"/>
                  <a:gd name="T28" fmla="*/ 929 w 1348"/>
                  <a:gd name="T29" fmla="*/ 0 h 1041"/>
                  <a:gd name="T30" fmla="*/ 600 w 1348"/>
                  <a:gd name="T31" fmla="*/ 168 h 1041"/>
                  <a:gd name="T32" fmla="*/ 600 w 1348"/>
                  <a:gd name="T33" fmla="*/ 419 h 1041"/>
                  <a:gd name="T34" fmla="*/ 929 w 1348"/>
                  <a:gd name="T35" fmla="*/ 133 h 1041"/>
                  <a:gd name="T36" fmla="*/ 1216 w 1348"/>
                  <a:gd name="T37" fmla="*/ 423 h 1041"/>
                  <a:gd name="T38" fmla="*/ 929 w 1348"/>
                  <a:gd name="T39" fmla="*/ 710 h 1041"/>
                  <a:gd name="T40" fmla="*/ 743 w 1348"/>
                  <a:gd name="T41" fmla="*/ 642 h 1041"/>
                  <a:gd name="T42" fmla="*/ 547 w 1348"/>
                  <a:gd name="T43" fmla="*/ 436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48" h="1041">
                    <a:moveTo>
                      <a:pt x="547" y="436"/>
                    </a:moveTo>
                    <a:cubicBezTo>
                      <a:pt x="498" y="393"/>
                      <a:pt x="419" y="367"/>
                      <a:pt x="341" y="367"/>
                    </a:cubicBezTo>
                    <a:cubicBezTo>
                      <a:pt x="154" y="366"/>
                      <a:pt x="1" y="514"/>
                      <a:pt x="1" y="704"/>
                    </a:cubicBezTo>
                    <a:cubicBezTo>
                      <a:pt x="0" y="892"/>
                      <a:pt x="154" y="1040"/>
                      <a:pt x="341" y="1040"/>
                    </a:cubicBezTo>
                    <a:cubicBezTo>
                      <a:pt x="446" y="1041"/>
                      <a:pt x="537" y="998"/>
                      <a:pt x="600" y="923"/>
                    </a:cubicBezTo>
                    <a:cubicBezTo>
                      <a:pt x="600" y="737"/>
                      <a:pt x="600" y="737"/>
                      <a:pt x="600" y="737"/>
                    </a:cubicBezTo>
                    <a:cubicBezTo>
                      <a:pt x="567" y="795"/>
                      <a:pt x="500" y="869"/>
                      <a:pt x="439" y="894"/>
                    </a:cubicBezTo>
                    <a:cubicBezTo>
                      <a:pt x="409" y="907"/>
                      <a:pt x="377" y="915"/>
                      <a:pt x="341" y="915"/>
                    </a:cubicBezTo>
                    <a:cubicBezTo>
                      <a:pt x="224" y="915"/>
                      <a:pt x="128" y="824"/>
                      <a:pt x="128" y="704"/>
                    </a:cubicBezTo>
                    <a:cubicBezTo>
                      <a:pt x="128" y="594"/>
                      <a:pt x="217" y="492"/>
                      <a:pt x="341" y="492"/>
                    </a:cubicBezTo>
                    <a:cubicBezTo>
                      <a:pt x="399" y="493"/>
                      <a:pt x="452" y="517"/>
                      <a:pt x="491" y="554"/>
                    </a:cubicBezTo>
                    <a:cubicBezTo>
                      <a:pt x="531" y="593"/>
                      <a:pt x="593" y="675"/>
                      <a:pt x="623" y="707"/>
                    </a:cubicBezTo>
                    <a:cubicBezTo>
                      <a:pt x="699" y="789"/>
                      <a:pt x="808" y="840"/>
                      <a:pt x="929" y="840"/>
                    </a:cubicBezTo>
                    <a:cubicBezTo>
                      <a:pt x="1160" y="841"/>
                      <a:pt x="1348" y="654"/>
                      <a:pt x="1348" y="423"/>
                    </a:cubicBezTo>
                    <a:cubicBezTo>
                      <a:pt x="1348" y="192"/>
                      <a:pt x="1160" y="0"/>
                      <a:pt x="929" y="0"/>
                    </a:cubicBezTo>
                    <a:cubicBezTo>
                      <a:pt x="795" y="0"/>
                      <a:pt x="677" y="70"/>
                      <a:pt x="600" y="168"/>
                    </a:cubicBezTo>
                    <a:cubicBezTo>
                      <a:pt x="600" y="419"/>
                      <a:pt x="600" y="419"/>
                      <a:pt x="600" y="419"/>
                    </a:cubicBezTo>
                    <a:cubicBezTo>
                      <a:pt x="658" y="260"/>
                      <a:pt x="764" y="133"/>
                      <a:pt x="929" y="133"/>
                    </a:cubicBezTo>
                    <a:cubicBezTo>
                      <a:pt x="1088" y="133"/>
                      <a:pt x="1217" y="264"/>
                      <a:pt x="1216" y="423"/>
                    </a:cubicBezTo>
                    <a:cubicBezTo>
                      <a:pt x="1216" y="582"/>
                      <a:pt x="1088" y="710"/>
                      <a:pt x="929" y="710"/>
                    </a:cubicBezTo>
                    <a:cubicBezTo>
                      <a:pt x="858" y="710"/>
                      <a:pt x="793" y="684"/>
                      <a:pt x="743" y="642"/>
                    </a:cubicBezTo>
                    <a:cubicBezTo>
                      <a:pt x="681" y="593"/>
                      <a:pt x="612" y="490"/>
                      <a:pt x="547" y="436"/>
                    </a:cubicBezTo>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31" name="Freeform 35"/>
              <p:cNvSpPr>
                <a:spLocks/>
              </p:cNvSpPr>
              <p:nvPr/>
            </p:nvSpPr>
            <p:spPr bwMode="gray">
              <a:xfrm>
                <a:off x="2463" y="1834"/>
                <a:ext cx="185" cy="302"/>
              </a:xfrm>
              <a:custGeom>
                <a:avLst/>
                <a:gdLst>
                  <a:gd name="T0" fmla="*/ 0 w 925"/>
                  <a:gd name="T1" fmla="*/ 0 h 1511"/>
                  <a:gd name="T2" fmla="*/ 925 w 925"/>
                  <a:gd name="T3" fmla="*/ 0 h 1511"/>
                  <a:gd name="T4" fmla="*/ 925 w 925"/>
                  <a:gd name="T5" fmla="*/ 258 h 1511"/>
                  <a:gd name="T6" fmla="*/ 778 w 925"/>
                  <a:gd name="T7" fmla="*/ 156 h 1511"/>
                  <a:gd name="T8" fmla="*/ 349 w 925"/>
                  <a:gd name="T9" fmla="*/ 156 h 1511"/>
                  <a:gd name="T10" fmla="*/ 349 w 925"/>
                  <a:gd name="T11" fmla="*/ 601 h 1511"/>
                  <a:gd name="T12" fmla="*/ 814 w 925"/>
                  <a:gd name="T13" fmla="*/ 601 h 1511"/>
                  <a:gd name="T14" fmla="*/ 814 w 925"/>
                  <a:gd name="T15" fmla="*/ 836 h 1511"/>
                  <a:gd name="T16" fmla="*/ 687 w 925"/>
                  <a:gd name="T17" fmla="*/ 761 h 1511"/>
                  <a:gd name="T18" fmla="*/ 349 w 925"/>
                  <a:gd name="T19" fmla="*/ 761 h 1511"/>
                  <a:gd name="T20" fmla="*/ 349 w 925"/>
                  <a:gd name="T21" fmla="*/ 1369 h 1511"/>
                  <a:gd name="T22" fmla="*/ 446 w 925"/>
                  <a:gd name="T23" fmla="*/ 1511 h 1511"/>
                  <a:gd name="T24" fmla="*/ 6 w 925"/>
                  <a:gd name="T25" fmla="*/ 1511 h 1511"/>
                  <a:gd name="T26" fmla="*/ 98 w 925"/>
                  <a:gd name="T27" fmla="*/ 1369 h 1511"/>
                  <a:gd name="T28" fmla="*/ 98 w 925"/>
                  <a:gd name="T29" fmla="*/ 158 h 1511"/>
                  <a:gd name="T30" fmla="*/ 0 w 925"/>
                  <a:gd name="T31" fmla="*/ 0 h 15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5" h="1511">
                    <a:moveTo>
                      <a:pt x="0" y="0"/>
                    </a:moveTo>
                    <a:cubicBezTo>
                      <a:pt x="925" y="0"/>
                      <a:pt x="925" y="0"/>
                      <a:pt x="925" y="0"/>
                    </a:cubicBezTo>
                    <a:cubicBezTo>
                      <a:pt x="925" y="258"/>
                      <a:pt x="925" y="258"/>
                      <a:pt x="925" y="258"/>
                    </a:cubicBezTo>
                    <a:cubicBezTo>
                      <a:pt x="925" y="258"/>
                      <a:pt x="878" y="156"/>
                      <a:pt x="778" y="156"/>
                    </a:cubicBezTo>
                    <a:cubicBezTo>
                      <a:pt x="349" y="156"/>
                      <a:pt x="349" y="156"/>
                      <a:pt x="349" y="156"/>
                    </a:cubicBezTo>
                    <a:cubicBezTo>
                      <a:pt x="349" y="601"/>
                      <a:pt x="349" y="601"/>
                      <a:pt x="349" y="601"/>
                    </a:cubicBezTo>
                    <a:cubicBezTo>
                      <a:pt x="814" y="601"/>
                      <a:pt x="814" y="601"/>
                      <a:pt x="814" y="601"/>
                    </a:cubicBezTo>
                    <a:cubicBezTo>
                      <a:pt x="814" y="836"/>
                      <a:pt x="814" y="836"/>
                      <a:pt x="814" y="836"/>
                    </a:cubicBezTo>
                    <a:cubicBezTo>
                      <a:pt x="814" y="836"/>
                      <a:pt x="799" y="761"/>
                      <a:pt x="687" y="761"/>
                    </a:cubicBezTo>
                    <a:cubicBezTo>
                      <a:pt x="349" y="761"/>
                      <a:pt x="349" y="761"/>
                      <a:pt x="349" y="761"/>
                    </a:cubicBezTo>
                    <a:cubicBezTo>
                      <a:pt x="349" y="1369"/>
                      <a:pt x="349" y="1369"/>
                      <a:pt x="349" y="1369"/>
                    </a:cubicBezTo>
                    <a:cubicBezTo>
                      <a:pt x="349" y="1458"/>
                      <a:pt x="446" y="1511"/>
                      <a:pt x="446" y="1511"/>
                    </a:cubicBezTo>
                    <a:cubicBezTo>
                      <a:pt x="6" y="1511"/>
                      <a:pt x="6" y="1511"/>
                      <a:pt x="6" y="1511"/>
                    </a:cubicBezTo>
                    <a:cubicBezTo>
                      <a:pt x="6" y="1511"/>
                      <a:pt x="98" y="1465"/>
                      <a:pt x="98" y="1369"/>
                    </a:cubicBezTo>
                    <a:cubicBezTo>
                      <a:pt x="98" y="158"/>
                      <a:pt x="98" y="158"/>
                      <a:pt x="98" y="158"/>
                    </a:cubicBezTo>
                    <a:cubicBezTo>
                      <a:pt x="99" y="57"/>
                      <a:pt x="0" y="0"/>
                      <a:pt x="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32" name="Freeform 36"/>
              <p:cNvSpPr>
                <a:spLocks/>
              </p:cNvSpPr>
              <p:nvPr/>
            </p:nvSpPr>
            <p:spPr bwMode="gray">
              <a:xfrm>
                <a:off x="2900" y="1834"/>
                <a:ext cx="122" cy="421"/>
              </a:xfrm>
              <a:custGeom>
                <a:avLst/>
                <a:gdLst>
                  <a:gd name="T0" fmla="*/ 140 w 611"/>
                  <a:gd name="T1" fmla="*/ 0 h 2106"/>
                  <a:gd name="T2" fmla="*/ 611 w 611"/>
                  <a:gd name="T3" fmla="*/ 0 h 2106"/>
                  <a:gd name="T4" fmla="*/ 505 w 611"/>
                  <a:gd name="T5" fmla="*/ 131 h 2106"/>
                  <a:gd name="T6" fmla="*/ 505 w 611"/>
                  <a:gd name="T7" fmla="*/ 1549 h 2106"/>
                  <a:gd name="T8" fmla="*/ 0 w 611"/>
                  <a:gd name="T9" fmla="*/ 2105 h 2106"/>
                  <a:gd name="T10" fmla="*/ 241 w 611"/>
                  <a:gd name="T11" fmla="*/ 1549 h 2106"/>
                  <a:gd name="T12" fmla="*/ 241 w 611"/>
                  <a:gd name="T13" fmla="*/ 131 h 2106"/>
                  <a:gd name="T14" fmla="*/ 140 w 611"/>
                  <a:gd name="T15" fmla="*/ 0 h 21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1" h="2106">
                    <a:moveTo>
                      <a:pt x="140" y="0"/>
                    </a:moveTo>
                    <a:cubicBezTo>
                      <a:pt x="611" y="0"/>
                      <a:pt x="611" y="0"/>
                      <a:pt x="611" y="0"/>
                    </a:cubicBezTo>
                    <a:cubicBezTo>
                      <a:pt x="611" y="0"/>
                      <a:pt x="505" y="50"/>
                      <a:pt x="505" y="131"/>
                    </a:cubicBezTo>
                    <a:cubicBezTo>
                      <a:pt x="505" y="1549"/>
                      <a:pt x="505" y="1549"/>
                      <a:pt x="505" y="1549"/>
                    </a:cubicBezTo>
                    <a:cubicBezTo>
                      <a:pt x="505" y="2028"/>
                      <a:pt x="25" y="2106"/>
                      <a:pt x="0" y="2105"/>
                    </a:cubicBezTo>
                    <a:cubicBezTo>
                      <a:pt x="41" y="2079"/>
                      <a:pt x="240" y="1909"/>
                      <a:pt x="241" y="1549"/>
                    </a:cubicBezTo>
                    <a:cubicBezTo>
                      <a:pt x="241" y="131"/>
                      <a:pt x="241" y="131"/>
                      <a:pt x="241" y="131"/>
                    </a:cubicBezTo>
                    <a:cubicBezTo>
                      <a:pt x="241" y="54"/>
                      <a:pt x="140" y="0"/>
                      <a:pt x="14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33" name="Freeform 37"/>
              <p:cNvSpPr>
                <a:spLocks/>
              </p:cNvSpPr>
              <p:nvPr/>
            </p:nvSpPr>
            <p:spPr bwMode="gray">
              <a:xfrm>
                <a:off x="3035" y="1834"/>
                <a:ext cx="95" cy="302"/>
              </a:xfrm>
              <a:custGeom>
                <a:avLst/>
                <a:gdLst>
                  <a:gd name="T0" fmla="*/ 0 w 472"/>
                  <a:gd name="T1" fmla="*/ 0 h 1512"/>
                  <a:gd name="T2" fmla="*/ 472 w 472"/>
                  <a:gd name="T3" fmla="*/ 0 h 1512"/>
                  <a:gd name="T4" fmla="*/ 367 w 472"/>
                  <a:gd name="T5" fmla="*/ 134 h 1512"/>
                  <a:gd name="T6" fmla="*/ 367 w 472"/>
                  <a:gd name="T7" fmla="*/ 1369 h 1512"/>
                  <a:gd name="T8" fmla="*/ 472 w 472"/>
                  <a:gd name="T9" fmla="*/ 1512 h 1512"/>
                  <a:gd name="T10" fmla="*/ 0 w 472"/>
                  <a:gd name="T11" fmla="*/ 1512 h 1512"/>
                  <a:gd name="T12" fmla="*/ 105 w 472"/>
                  <a:gd name="T13" fmla="*/ 1369 h 1512"/>
                  <a:gd name="T14" fmla="*/ 105 w 472"/>
                  <a:gd name="T15" fmla="*/ 134 h 1512"/>
                  <a:gd name="T16" fmla="*/ 0 w 472"/>
                  <a:gd name="T17" fmla="*/ 0 h 1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2" h="1512">
                    <a:moveTo>
                      <a:pt x="0" y="0"/>
                    </a:moveTo>
                    <a:cubicBezTo>
                      <a:pt x="472" y="0"/>
                      <a:pt x="472" y="0"/>
                      <a:pt x="472" y="0"/>
                    </a:cubicBezTo>
                    <a:cubicBezTo>
                      <a:pt x="472" y="0"/>
                      <a:pt x="367" y="51"/>
                      <a:pt x="367" y="134"/>
                    </a:cubicBezTo>
                    <a:cubicBezTo>
                      <a:pt x="367" y="1369"/>
                      <a:pt x="367" y="1369"/>
                      <a:pt x="367" y="1369"/>
                    </a:cubicBezTo>
                    <a:cubicBezTo>
                      <a:pt x="367" y="1457"/>
                      <a:pt x="472" y="1512"/>
                      <a:pt x="472" y="1512"/>
                    </a:cubicBezTo>
                    <a:cubicBezTo>
                      <a:pt x="0" y="1512"/>
                      <a:pt x="0" y="1512"/>
                      <a:pt x="0" y="1512"/>
                    </a:cubicBezTo>
                    <a:cubicBezTo>
                      <a:pt x="0" y="1512"/>
                      <a:pt x="105" y="1458"/>
                      <a:pt x="105" y="1369"/>
                    </a:cubicBezTo>
                    <a:cubicBezTo>
                      <a:pt x="105" y="134"/>
                      <a:pt x="105" y="134"/>
                      <a:pt x="105" y="134"/>
                    </a:cubicBezTo>
                    <a:cubicBezTo>
                      <a:pt x="105" y="51"/>
                      <a:pt x="0" y="0"/>
                      <a:pt x="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34" name="Freeform 38"/>
              <p:cNvSpPr>
                <a:spLocks/>
              </p:cNvSpPr>
              <p:nvPr/>
            </p:nvSpPr>
            <p:spPr bwMode="gray">
              <a:xfrm>
                <a:off x="3130" y="1834"/>
                <a:ext cx="227" cy="302"/>
              </a:xfrm>
              <a:custGeom>
                <a:avLst/>
                <a:gdLst>
                  <a:gd name="T0" fmla="*/ 93 w 1132"/>
                  <a:gd name="T1" fmla="*/ 0 h 1511"/>
                  <a:gd name="T2" fmla="*/ 1132 w 1132"/>
                  <a:gd name="T3" fmla="*/ 0 h 1511"/>
                  <a:gd name="T4" fmla="*/ 1043 w 1132"/>
                  <a:gd name="T5" fmla="*/ 275 h 1511"/>
                  <a:gd name="T6" fmla="*/ 917 w 1132"/>
                  <a:gd name="T7" fmla="*/ 159 h 1511"/>
                  <a:gd name="T8" fmla="*/ 701 w 1132"/>
                  <a:gd name="T9" fmla="*/ 159 h 1511"/>
                  <a:gd name="T10" fmla="*/ 701 w 1132"/>
                  <a:gd name="T11" fmla="*/ 1369 h 1511"/>
                  <a:gd name="T12" fmla="*/ 802 w 1132"/>
                  <a:gd name="T13" fmla="*/ 1511 h 1511"/>
                  <a:gd name="T14" fmla="*/ 340 w 1132"/>
                  <a:gd name="T15" fmla="*/ 1511 h 1511"/>
                  <a:gd name="T16" fmla="*/ 440 w 1132"/>
                  <a:gd name="T17" fmla="*/ 1369 h 1511"/>
                  <a:gd name="T18" fmla="*/ 440 w 1132"/>
                  <a:gd name="T19" fmla="*/ 159 h 1511"/>
                  <a:gd name="T20" fmla="*/ 180 w 1132"/>
                  <a:gd name="T21" fmla="*/ 159 h 1511"/>
                  <a:gd name="T22" fmla="*/ 0 w 1132"/>
                  <a:gd name="T23" fmla="*/ 298 h 1511"/>
                  <a:gd name="T24" fmla="*/ 93 w 1132"/>
                  <a:gd name="T25" fmla="*/ 0 h 15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32" h="1511">
                    <a:moveTo>
                      <a:pt x="93" y="0"/>
                    </a:moveTo>
                    <a:cubicBezTo>
                      <a:pt x="1132" y="0"/>
                      <a:pt x="1132" y="0"/>
                      <a:pt x="1132" y="0"/>
                    </a:cubicBezTo>
                    <a:cubicBezTo>
                      <a:pt x="1043" y="275"/>
                      <a:pt x="1043" y="275"/>
                      <a:pt x="1043" y="275"/>
                    </a:cubicBezTo>
                    <a:cubicBezTo>
                      <a:pt x="1043" y="275"/>
                      <a:pt x="1017" y="159"/>
                      <a:pt x="917" y="159"/>
                    </a:cubicBezTo>
                    <a:cubicBezTo>
                      <a:pt x="701" y="159"/>
                      <a:pt x="701" y="159"/>
                      <a:pt x="701" y="159"/>
                    </a:cubicBezTo>
                    <a:cubicBezTo>
                      <a:pt x="701" y="1369"/>
                      <a:pt x="701" y="1369"/>
                      <a:pt x="701" y="1369"/>
                    </a:cubicBezTo>
                    <a:cubicBezTo>
                      <a:pt x="701" y="1445"/>
                      <a:pt x="802" y="1511"/>
                      <a:pt x="802" y="1511"/>
                    </a:cubicBezTo>
                    <a:cubicBezTo>
                      <a:pt x="340" y="1511"/>
                      <a:pt x="340" y="1511"/>
                      <a:pt x="340" y="1511"/>
                    </a:cubicBezTo>
                    <a:cubicBezTo>
                      <a:pt x="340" y="1511"/>
                      <a:pt x="440" y="1452"/>
                      <a:pt x="440" y="1369"/>
                    </a:cubicBezTo>
                    <a:cubicBezTo>
                      <a:pt x="440" y="159"/>
                      <a:pt x="440" y="159"/>
                      <a:pt x="440" y="159"/>
                    </a:cubicBezTo>
                    <a:cubicBezTo>
                      <a:pt x="180" y="159"/>
                      <a:pt x="180" y="159"/>
                      <a:pt x="180" y="159"/>
                    </a:cubicBezTo>
                    <a:cubicBezTo>
                      <a:pt x="106" y="160"/>
                      <a:pt x="0" y="298"/>
                      <a:pt x="0" y="298"/>
                    </a:cubicBezTo>
                    <a:lnTo>
                      <a:pt x="93"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35" name="Freeform 39"/>
              <p:cNvSpPr>
                <a:spLocks/>
              </p:cNvSpPr>
              <p:nvPr/>
            </p:nvSpPr>
            <p:spPr bwMode="gray">
              <a:xfrm>
                <a:off x="3542" y="1834"/>
                <a:ext cx="253" cy="307"/>
              </a:xfrm>
              <a:custGeom>
                <a:avLst/>
                <a:gdLst>
                  <a:gd name="T0" fmla="*/ 810 w 1265"/>
                  <a:gd name="T1" fmla="*/ 0 h 1535"/>
                  <a:gd name="T2" fmla="*/ 1265 w 1265"/>
                  <a:gd name="T3" fmla="*/ 0 h 1535"/>
                  <a:gd name="T4" fmla="*/ 1167 w 1265"/>
                  <a:gd name="T5" fmla="*/ 134 h 1535"/>
                  <a:gd name="T6" fmla="*/ 1167 w 1265"/>
                  <a:gd name="T7" fmla="*/ 1049 h 1535"/>
                  <a:gd name="T8" fmla="*/ 645 w 1265"/>
                  <a:gd name="T9" fmla="*/ 1535 h 1535"/>
                  <a:gd name="T10" fmla="*/ 100 w 1265"/>
                  <a:gd name="T11" fmla="*/ 1049 h 1535"/>
                  <a:gd name="T12" fmla="*/ 100 w 1265"/>
                  <a:gd name="T13" fmla="*/ 134 h 1535"/>
                  <a:gd name="T14" fmla="*/ 0 w 1265"/>
                  <a:gd name="T15" fmla="*/ 0 h 1535"/>
                  <a:gd name="T16" fmla="*/ 468 w 1265"/>
                  <a:gd name="T17" fmla="*/ 0 h 1535"/>
                  <a:gd name="T18" fmla="*/ 364 w 1265"/>
                  <a:gd name="T19" fmla="*/ 134 h 1535"/>
                  <a:gd name="T20" fmla="*/ 364 w 1265"/>
                  <a:gd name="T21" fmla="*/ 1049 h 1535"/>
                  <a:gd name="T22" fmla="*/ 645 w 1265"/>
                  <a:gd name="T23" fmla="*/ 1372 h 1535"/>
                  <a:gd name="T24" fmla="*/ 912 w 1265"/>
                  <a:gd name="T25" fmla="*/ 1049 h 1535"/>
                  <a:gd name="T26" fmla="*/ 912 w 1265"/>
                  <a:gd name="T27" fmla="*/ 134 h 1535"/>
                  <a:gd name="T28" fmla="*/ 810 w 1265"/>
                  <a:gd name="T29" fmla="*/ 0 h 1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65" h="1535">
                    <a:moveTo>
                      <a:pt x="810" y="0"/>
                    </a:moveTo>
                    <a:cubicBezTo>
                      <a:pt x="1265" y="0"/>
                      <a:pt x="1265" y="0"/>
                      <a:pt x="1265" y="0"/>
                    </a:cubicBezTo>
                    <a:cubicBezTo>
                      <a:pt x="1265" y="0"/>
                      <a:pt x="1167" y="52"/>
                      <a:pt x="1167" y="134"/>
                    </a:cubicBezTo>
                    <a:cubicBezTo>
                      <a:pt x="1167" y="1049"/>
                      <a:pt x="1167" y="1049"/>
                      <a:pt x="1167" y="1049"/>
                    </a:cubicBezTo>
                    <a:cubicBezTo>
                      <a:pt x="1167" y="1421"/>
                      <a:pt x="859" y="1535"/>
                      <a:pt x="645" y="1535"/>
                    </a:cubicBezTo>
                    <a:cubicBezTo>
                      <a:pt x="433" y="1535"/>
                      <a:pt x="100" y="1419"/>
                      <a:pt x="100" y="1049"/>
                    </a:cubicBezTo>
                    <a:cubicBezTo>
                      <a:pt x="100" y="134"/>
                      <a:pt x="100" y="134"/>
                      <a:pt x="100" y="134"/>
                    </a:cubicBezTo>
                    <a:cubicBezTo>
                      <a:pt x="101" y="52"/>
                      <a:pt x="0" y="0"/>
                      <a:pt x="0" y="0"/>
                    </a:cubicBezTo>
                    <a:cubicBezTo>
                      <a:pt x="468" y="0"/>
                      <a:pt x="468" y="0"/>
                      <a:pt x="468" y="0"/>
                    </a:cubicBezTo>
                    <a:cubicBezTo>
                      <a:pt x="468" y="0"/>
                      <a:pt x="364" y="51"/>
                      <a:pt x="364" y="134"/>
                    </a:cubicBezTo>
                    <a:cubicBezTo>
                      <a:pt x="364" y="1049"/>
                      <a:pt x="364" y="1049"/>
                      <a:pt x="364" y="1049"/>
                    </a:cubicBezTo>
                    <a:cubicBezTo>
                      <a:pt x="364" y="1244"/>
                      <a:pt x="493" y="1372"/>
                      <a:pt x="645" y="1372"/>
                    </a:cubicBezTo>
                    <a:cubicBezTo>
                      <a:pt x="797" y="1372"/>
                      <a:pt x="912" y="1239"/>
                      <a:pt x="912" y="1049"/>
                    </a:cubicBezTo>
                    <a:cubicBezTo>
                      <a:pt x="912" y="134"/>
                      <a:pt x="912" y="134"/>
                      <a:pt x="912" y="134"/>
                    </a:cubicBezTo>
                    <a:cubicBezTo>
                      <a:pt x="913" y="52"/>
                      <a:pt x="810" y="0"/>
                      <a:pt x="81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36" name="Freeform 40"/>
              <p:cNvSpPr>
                <a:spLocks/>
              </p:cNvSpPr>
              <p:nvPr/>
            </p:nvSpPr>
            <p:spPr bwMode="gray">
              <a:xfrm>
                <a:off x="2656" y="1834"/>
                <a:ext cx="256" cy="308"/>
              </a:xfrm>
              <a:custGeom>
                <a:avLst/>
                <a:gdLst>
                  <a:gd name="T0" fmla="*/ 814 w 1277"/>
                  <a:gd name="T1" fmla="*/ 0 h 1539"/>
                  <a:gd name="T2" fmla="*/ 1277 w 1277"/>
                  <a:gd name="T3" fmla="*/ 0 h 1539"/>
                  <a:gd name="T4" fmla="*/ 1179 w 1277"/>
                  <a:gd name="T5" fmla="*/ 135 h 1539"/>
                  <a:gd name="T6" fmla="*/ 1178 w 1277"/>
                  <a:gd name="T7" fmla="*/ 1048 h 1539"/>
                  <a:gd name="T8" fmla="*/ 640 w 1277"/>
                  <a:gd name="T9" fmla="*/ 1539 h 1539"/>
                  <a:gd name="T10" fmla="*/ 95 w 1277"/>
                  <a:gd name="T11" fmla="*/ 1048 h 1539"/>
                  <a:gd name="T12" fmla="*/ 94 w 1277"/>
                  <a:gd name="T13" fmla="*/ 135 h 1539"/>
                  <a:gd name="T14" fmla="*/ 0 w 1277"/>
                  <a:gd name="T15" fmla="*/ 0 h 1539"/>
                  <a:gd name="T16" fmla="*/ 468 w 1277"/>
                  <a:gd name="T17" fmla="*/ 0 h 1539"/>
                  <a:gd name="T18" fmla="*/ 360 w 1277"/>
                  <a:gd name="T19" fmla="*/ 135 h 1539"/>
                  <a:gd name="T20" fmla="*/ 359 w 1277"/>
                  <a:gd name="T21" fmla="*/ 1048 h 1539"/>
                  <a:gd name="T22" fmla="*/ 640 w 1277"/>
                  <a:gd name="T23" fmla="*/ 1376 h 1539"/>
                  <a:gd name="T24" fmla="*/ 913 w 1277"/>
                  <a:gd name="T25" fmla="*/ 1048 h 1539"/>
                  <a:gd name="T26" fmla="*/ 914 w 1277"/>
                  <a:gd name="T27" fmla="*/ 135 h 1539"/>
                  <a:gd name="T28" fmla="*/ 814 w 1277"/>
                  <a:gd name="T29" fmla="*/ 0 h 1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77" h="1539">
                    <a:moveTo>
                      <a:pt x="814" y="0"/>
                    </a:moveTo>
                    <a:cubicBezTo>
                      <a:pt x="1277" y="0"/>
                      <a:pt x="1277" y="0"/>
                      <a:pt x="1277" y="0"/>
                    </a:cubicBezTo>
                    <a:cubicBezTo>
                      <a:pt x="1277" y="0"/>
                      <a:pt x="1179" y="54"/>
                      <a:pt x="1179" y="135"/>
                    </a:cubicBezTo>
                    <a:cubicBezTo>
                      <a:pt x="1179" y="136"/>
                      <a:pt x="1178" y="1048"/>
                      <a:pt x="1178" y="1048"/>
                    </a:cubicBezTo>
                    <a:cubicBezTo>
                      <a:pt x="1178" y="1422"/>
                      <a:pt x="856" y="1539"/>
                      <a:pt x="640" y="1539"/>
                    </a:cubicBezTo>
                    <a:cubicBezTo>
                      <a:pt x="427" y="1539"/>
                      <a:pt x="95" y="1420"/>
                      <a:pt x="95" y="1048"/>
                    </a:cubicBezTo>
                    <a:cubicBezTo>
                      <a:pt x="94" y="135"/>
                      <a:pt x="94" y="135"/>
                      <a:pt x="94" y="135"/>
                    </a:cubicBezTo>
                    <a:cubicBezTo>
                      <a:pt x="94" y="54"/>
                      <a:pt x="0" y="0"/>
                      <a:pt x="0" y="0"/>
                    </a:cubicBezTo>
                    <a:cubicBezTo>
                      <a:pt x="468" y="0"/>
                      <a:pt x="468" y="0"/>
                      <a:pt x="468" y="0"/>
                    </a:cubicBezTo>
                    <a:cubicBezTo>
                      <a:pt x="468" y="0"/>
                      <a:pt x="360" y="54"/>
                      <a:pt x="360" y="135"/>
                    </a:cubicBezTo>
                    <a:cubicBezTo>
                      <a:pt x="359" y="1048"/>
                      <a:pt x="359" y="1048"/>
                      <a:pt x="359" y="1048"/>
                    </a:cubicBezTo>
                    <a:cubicBezTo>
                      <a:pt x="359" y="1241"/>
                      <a:pt x="488" y="1375"/>
                      <a:pt x="640" y="1376"/>
                    </a:cubicBezTo>
                    <a:cubicBezTo>
                      <a:pt x="791" y="1376"/>
                      <a:pt x="913" y="1240"/>
                      <a:pt x="913" y="1048"/>
                    </a:cubicBezTo>
                    <a:cubicBezTo>
                      <a:pt x="914" y="135"/>
                      <a:pt x="914" y="135"/>
                      <a:pt x="914" y="135"/>
                    </a:cubicBezTo>
                    <a:cubicBezTo>
                      <a:pt x="914" y="54"/>
                      <a:pt x="814" y="0"/>
                      <a:pt x="814"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sp>
            <p:nvSpPr>
              <p:cNvPr id="37" name="Freeform 41"/>
              <p:cNvSpPr>
                <a:spLocks/>
              </p:cNvSpPr>
              <p:nvPr/>
            </p:nvSpPr>
            <p:spPr bwMode="gray">
              <a:xfrm>
                <a:off x="3347" y="1828"/>
                <a:ext cx="194" cy="314"/>
              </a:xfrm>
              <a:custGeom>
                <a:avLst/>
                <a:gdLst>
                  <a:gd name="T0" fmla="*/ 836 w 973"/>
                  <a:gd name="T1" fmla="*/ 272 h 1570"/>
                  <a:gd name="T2" fmla="*/ 581 w 973"/>
                  <a:gd name="T3" fmla="*/ 157 h 1570"/>
                  <a:gd name="T4" fmla="*/ 287 w 973"/>
                  <a:gd name="T5" fmla="*/ 385 h 1570"/>
                  <a:gd name="T6" fmla="*/ 567 w 973"/>
                  <a:gd name="T7" fmla="*/ 669 h 1570"/>
                  <a:gd name="T8" fmla="*/ 972 w 973"/>
                  <a:gd name="T9" fmla="*/ 1124 h 1570"/>
                  <a:gd name="T10" fmla="*/ 371 w 973"/>
                  <a:gd name="T11" fmla="*/ 1570 h 1570"/>
                  <a:gd name="T12" fmla="*/ 88 w 973"/>
                  <a:gd name="T13" fmla="*/ 1531 h 1570"/>
                  <a:gd name="T14" fmla="*/ 0 w 973"/>
                  <a:gd name="T15" fmla="*/ 1240 h 1570"/>
                  <a:gd name="T16" fmla="*/ 375 w 973"/>
                  <a:gd name="T17" fmla="*/ 1405 h 1570"/>
                  <a:gd name="T18" fmla="*/ 713 w 973"/>
                  <a:gd name="T19" fmla="*/ 1157 h 1570"/>
                  <a:gd name="T20" fmla="*/ 26 w 973"/>
                  <a:gd name="T21" fmla="*/ 416 h 1570"/>
                  <a:gd name="T22" fmla="*/ 555 w 973"/>
                  <a:gd name="T23" fmla="*/ 0 h 1570"/>
                  <a:gd name="T24" fmla="*/ 836 w 973"/>
                  <a:gd name="T25" fmla="*/ 39 h 1570"/>
                  <a:gd name="T26" fmla="*/ 836 w 973"/>
                  <a:gd name="T27" fmla="*/ 272 h 1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3" h="1570">
                    <a:moveTo>
                      <a:pt x="836" y="272"/>
                    </a:moveTo>
                    <a:cubicBezTo>
                      <a:pt x="836" y="272"/>
                      <a:pt x="770" y="157"/>
                      <a:pt x="581" y="157"/>
                    </a:cubicBezTo>
                    <a:cubicBezTo>
                      <a:pt x="391" y="156"/>
                      <a:pt x="288" y="256"/>
                      <a:pt x="287" y="385"/>
                    </a:cubicBezTo>
                    <a:cubicBezTo>
                      <a:pt x="287" y="532"/>
                      <a:pt x="397" y="587"/>
                      <a:pt x="567" y="669"/>
                    </a:cubicBezTo>
                    <a:cubicBezTo>
                      <a:pt x="729" y="747"/>
                      <a:pt x="973" y="854"/>
                      <a:pt x="972" y="1124"/>
                    </a:cubicBezTo>
                    <a:cubicBezTo>
                      <a:pt x="971" y="1367"/>
                      <a:pt x="756" y="1570"/>
                      <a:pt x="371" y="1570"/>
                    </a:cubicBezTo>
                    <a:cubicBezTo>
                      <a:pt x="252" y="1569"/>
                      <a:pt x="88" y="1531"/>
                      <a:pt x="88" y="1531"/>
                    </a:cubicBezTo>
                    <a:cubicBezTo>
                      <a:pt x="0" y="1240"/>
                      <a:pt x="0" y="1240"/>
                      <a:pt x="0" y="1240"/>
                    </a:cubicBezTo>
                    <a:cubicBezTo>
                      <a:pt x="81" y="1320"/>
                      <a:pt x="226" y="1405"/>
                      <a:pt x="375" y="1405"/>
                    </a:cubicBezTo>
                    <a:cubicBezTo>
                      <a:pt x="529" y="1405"/>
                      <a:pt x="713" y="1310"/>
                      <a:pt x="713" y="1157"/>
                    </a:cubicBezTo>
                    <a:cubicBezTo>
                      <a:pt x="713" y="861"/>
                      <a:pt x="26" y="911"/>
                      <a:pt x="26" y="416"/>
                    </a:cubicBezTo>
                    <a:cubicBezTo>
                      <a:pt x="26" y="246"/>
                      <a:pt x="145" y="0"/>
                      <a:pt x="555" y="0"/>
                    </a:cubicBezTo>
                    <a:cubicBezTo>
                      <a:pt x="688" y="0"/>
                      <a:pt x="836" y="39"/>
                      <a:pt x="836" y="39"/>
                    </a:cubicBezTo>
                    <a:lnTo>
                      <a:pt x="836" y="272"/>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969" dirty="0">
                  <a:solidFill>
                    <a:srgbClr val="000000"/>
                  </a:solidFill>
                </a:endParaRPr>
              </a:p>
            </p:txBody>
          </p:sp>
        </p:grpSp>
      </p:grpSp>
    </p:spTree>
    <p:extLst>
      <p:ext uri="{BB962C8B-B14F-4D97-AF65-F5344CB8AC3E}">
        <p14:creationId xmlns:p14="http://schemas.microsoft.com/office/powerpoint/2010/main" val="1505912697"/>
      </p:ext>
    </p:extLst>
  </p:cSld>
  <p:clrMapOvr>
    <a:masterClrMapping/>
  </p:clrMapOvr>
  <p:timing>
    <p:tnLst>
      <p:par>
        <p:cTn id="1" dur="indefinite" restart="never" nodeType="tmRoot"/>
      </p:par>
    </p:tnLst>
  </p:timing>
  <p:hf hdr="0"/>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646594" name="Rectangle 2"/>
          <p:cNvSpPr>
            <a:spLocks noGrp="1" noChangeArrowheads="1"/>
          </p:cNvSpPr>
          <p:nvPr>
            <p:ph type="body" idx="1"/>
          </p:nvPr>
        </p:nvSpPr>
        <p:spPr bwMode="gray">
          <a:xfrm>
            <a:off x="222006" y="1295577"/>
            <a:ext cx="6410692" cy="815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9200" tIns="45720" rIns="79200" bIns="45720" numCol="1" anchor="t" anchorCtr="0" compatLnSpc="1">
            <a:prstTxWarp prst="textNoShape">
              <a:avLst/>
            </a:prstTxWarp>
          </a:bodyPr>
          <a:lstStyle/>
          <a:p>
            <a:pPr lvl="0"/>
            <a:r>
              <a:rPr lang="ja-JP" altLang="en-US" dirty="0" smtClean="0"/>
              <a:t>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a:t>
            </a:r>
          </a:p>
          <a:p>
            <a:pPr lvl="1"/>
            <a:r>
              <a:rPr lang="ja-JP" altLang="en-US" dirty="0" smtClean="0"/>
              <a:t>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a:t>
            </a:r>
          </a:p>
          <a:p>
            <a:pPr lvl="3"/>
            <a:r>
              <a:rPr lang="ja-JP" altLang="en-US" dirty="0" smtClean="0"/>
              <a:t>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a:t>
            </a:r>
          </a:p>
          <a:p>
            <a:pPr lvl="4"/>
            <a:r>
              <a:rPr lang="ja-JP" altLang="en-US" dirty="0" smtClean="0"/>
              <a:t>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a:t>
            </a:r>
          </a:p>
        </p:txBody>
      </p:sp>
      <p:sp>
        <p:nvSpPr>
          <p:cNvPr id="1646596" name="Line 4"/>
          <p:cNvSpPr>
            <a:spLocks noChangeShapeType="1"/>
          </p:cNvSpPr>
          <p:nvPr userDrawn="1"/>
        </p:nvSpPr>
        <p:spPr bwMode="gray">
          <a:xfrm>
            <a:off x="262670" y="9580386"/>
            <a:ext cx="6329363" cy="0"/>
          </a:xfrm>
          <a:prstGeom prst="line">
            <a:avLst/>
          </a:prstGeom>
          <a:noFill/>
          <a:ln w="12700">
            <a:solidFill>
              <a:srgbClr val="87867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ctr">
              <a:spcBef>
                <a:spcPct val="0"/>
              </a:spcBef>
              <a:spcAft>
                <a:spcPct val="0"/>
              </a:spcAft>
            </a:pPr>
            <a:endParaRPr lang="ja-JP" altLang="en-US" sz="969" dirty="0">
              <a:solidFill>
                <a:srgbClr val="000000"/>
              </a:solidFill>
            </a:endParaRPr>
          </a:p>
        </p:txBody>
      </p:sp>
      <p:sp>
        <p:nvSpPr>
          <p:cNvPr id="1646597" name="Line 5"/>
          <p:cNvSpPr>
            <a:spLocks noChangeShapeType="1"/>
          </p:cNvSpPr>
          <p:nvPr userDrawn="1"/>
        </p:nvSpPr>
        <p:spPr bwMode="gray">
          <a:xfrm>
            <a:off x="262670" y="788915"/>
            <a:ext cx="6329363" cy="0"/>
          </a:xfrm>
          <a:prstGeom prst="line">
            <a:avLst/>
          </a:prstGeom>
          <a:noFill/>
          <a:ln w="19050">
            <a:solidFill>
              <a:srgbClr val="87867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ctr">
              <a:spcBef>
                <a:spcPct val="0"/>
              </a:spcBef>
              <a:spcAft>
                <a:spcPct val="0"/>
              </a:spcAft>
            </a:pPr>
            <a:endParaRPr lang="ja-JP" altLang="en-US" sz="969" dirty="0">
              <a:solidFill>
                <a:srgbClr val="000000"/>
              </a:solidFill>
            </a:endParaRPr>
          </a:p>
        </p:txBody>
      </p:sp>
      <p:sp>
        <p:nvSpPr>
          <p:cNvPr id="1646599" name="AutoShape 7"/>
          <p:cNvSpPr>
            <a:spLocks noChangeArrowheads="1"/>
          </p:cNvSpPr>
          <p:nvPr userDrawn="1"/>
        </p:nvSpPr>
        <p:spPr bwMode="gray">
          <a:xfrm>
            <a:off x="3409217" y="0"/>
            <a:ext cx="39566" cy="64206"/>
          </a:xfrm>
          <a:prstGeom prst="triangle">
            <a:avLst>
              <a:gd name="adj" fmla="val 50000"/>
            </a:avLst>
          </a:prstGeom>
          <a:solidFill>
            <a:srgbClr val="C0C0C0"/>
          </a:solidFill>
          <a:ln>
            <a:noFill/>
          </a:ln>
          <a:effectLst/>
          <a:extLst>
            <a:ext uri="{91240B29-F687-4F45-9708-019B960494DF}">
              <a14:hiddenLine xmlns:a14="http://schemas.microsoft.com/office/drawing/2010/main" w="9525" algn="ctr">
                <a:solidFill>
                  <a:srgbClr val="595959"/>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lIns="63296" tIns="31649" rIns="63296" bIns="31649" anchor="ctr"/>
          <a:lstStyle>
            <a:lvl1pPr algn="l" defTabSz="912813" fontAlgn="base">
              <a:defRPr kumimoji="1" sz="2400">
                <a:solidFill>
                  <a:schemeClr val="tx1"/>
                </a:solidFill>
                <a:latin typeface="Arial" charset="0"/>
                <a:ea typeface="ＭＳ Ｐゴシック" pitchFamily="50" charset="-128"/>
              </a:defRPr>
            </a:lvl1pPr>
            <a:lvl2pPr algn="l" defTabSz="912813" fontAlgn="base">
              <a:defRPr kumimoji="1" sz="2400">
                <a:solidFill>
                  <a:schemeClr val="tx1"/>
                </a:solidFill>
                <a:latin typeface="Arial" charset="0"/>
                <a:ea typeface="ＭＳ Ｐゴシック" pitchFamily="50" charset="-128"/>
              </a:defRPr>
            </a:lvl2pPr>
            <a:lvl3pPr marL="912813" algn="l" defTabSz="912813" fontAlgn="base">
              <a:defRPr kumimoji="1" sz="2400">
                <a:solidFill>
                  <a:schemeClr val="tx1"/>
                </a:solidFill>
                <a:latin typeface="Arial" charset="0"/>
                <a:ea typeface="ＭＳ Ｐゴシック" pitchFamily="50" charset="-128"/>
              </a:defRPr>
            </a:lvl3pPr>
            <a:lvl4pPr algn="l" defTabSz="912813" fontAlgn="base">
              <a:defRPr kumimoji="1" sz="2400">
                <a:solidFill>
                  <a:schemeClr val="tx1"/>
                </a:solidFill>
                <a:latin typeface="Arial" charset="0"/>
                <a:ea typeface="ＭＳ Ｐゴシック" pitchFamily="50" charset="-128"/>
              </a:defRPr>
            </a:lvl4pPr>
            <a:lvl5pPr algn="l" defTabSz="912813" fontAlgn="base">
              <a:defRPr kumimoji="1" sz="2400">
                <a:solidFill>
                  <a:schemeClr val="tx1"/>
                </a:solidFill>
                <a:latin typeface="Arial" charset="0"/>
                <a:ea typeface="ＭＳ Ｐゴシック" pitchFamily="50" charset="-128"/>
              </a:defRPr>
            </a:lvl5pPr>
            <a:lvl6pPr defTabSz="912813" fontAlgn="base">
              <a:spcBef>
                <a:spcPct val="0"/>
              </a:spcBef>
              <a:spcAft>
                <a:spcPct val="0"/>
              </a:spcAft>
              <a:defRPr kumimoji="1" sz="2400">
                <a:solidFill>
                  <a:schemeClr val="tx1"/>
                </a:solidFill>
                <a:latin typeface="Arial" charset="0"/>
                <a:ea typeface="ＭＳ Ｐゴシック" pitchFamily="50" charset="-128"/>
              </a:defRPr>
            </a:lvl6pPr>
            <a:lvl7pPr defTabSz="912813" fontAlgn="base">
              <a:spcBef>
                <a:spcPct val="0"/>
              </a:spcBef>
              <a:spcAft>
                <a:spcPct val="0"/>
              </a:spcAft>
              <a:defRPr kumimoji="1" sz="2400">
                <a:solidFill>
                  <a:schemeClr val="tx1"/>
                </a:solidFill>
                <a:latin typeface="Arial" charset="0"/>
                <a:ea typeface="ＭＳ Ｐゴシック" pitchFamily="50" charset="-128"/>
              </a:defRPr>
            </a:lvl7pPr>
            <a:lvl8pPr defTabSz="912813" fontAlgn="base">
              <a:spcBef>
                <a:spcPct val="0"/>
              </a:spcBef>
              <a:spcAft>
                <a:spcPct val="0"/>
              </a:spcAft>
              <a:defRPr kumimoji="1" sz="2400">
                <a:solidFill>
                  <a:schemeClr val="tx1"/>
                </a:solidFill>
                <a:latin typeface="Arial" charset="0"/>
                <a:ea typeface="ＭＳ Ｐゴシック" pitchFamily="50" charset="-128"/>
              </a:defRPr>
            </a:lvl8pPr>
            <a:lvl9pPr defTabSz="912813" fontAlgn="base">
              <a:spcBef>
                <a:spcPct val="0"/>
              </a:spcBef>
              <a:spcAft>
                <a:spcPct val="0"/>
              </a:spcAft>
              <a:defRPr kumimoji="1" sz="2400">
                <a:solidFill>
                  <a:schemeClr val="tx1"/>
                </a:solidFill>
                <a:latin typeface="Arial" charset="0"/>
                <a:ea typeface="ＭＳ Ｐゴシック" pitchFamily="50" charset="-128"/>
              </a:defRPr>
            </a:lvl9pPr>
          </a:lstStyle>
          <a:p>
            <a:pPr algn="ctr" fontAlgn="ctr">
              <a:spcBef>
                <a:spcPct val="0"/>
              </a:spcBef>
              <a:spcAft>
                <a:spcPct val="0"/>
              </a:spcAft>
            </a:pPr>
            <a:endParaRPr lang="en-GB" altLang="ja-JP" sz="692" dirty="0">
              <a:solidFill>
                <a:prstClr val="black"/>
              </a:solidFill>
              <a:latin typeface="ＭＳ Ｐゴシック" pitchFamily="50" charset="-128"/>
            </a:endParaRPr>
          </a:p>
        </p:txBody>
      </p:sp>
      <p:sp>
        <p:nvSpPr>
          <p:cNvPr id="1646600" name="Rectangle 8"/>
          <p:cNvSpPr>
            <a:spLocks noGrp="1" noChangeArrowheads="1"/>
          </p:cNvSpPr>
          <p:nvPr>
            <p:ph type="title"/>
          </p:nvPr>
        </p:nvSpPr>
        <p:spPr bwMode="gray">
          <a:xfrm>
            <a:off x="205521" y="139049"/>
            <a:ext cx="5804022" cy="568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C0C0C0">
                      <a:alpha val="50000"/>
                    </a:srgbClr>
                  </a:outerShdw>
                </a:effectLst>
              </a14:hiddenEffects>
            </a:ext>
          </a:extLst>
        </p:spPr>
        <p:txBody>
          <a:bodyPr vert="horz" wrap="square" lIns="90000" tIns="47882" rIns="90000" bIns="47882" numCol="1" anchor="ctr" anchorCtr="0" compatLnSpc="1">
            <a:prstTxWarp prst="textNoShape">
              <a:avLst/>
            </a:prstTxWarp>
          </a:bodyPr>
          <a:lstStyle/>
          <a:p>
            <a:pPr lvl="0"/>
            <a:r>
              <a:rPr lang="ja-JP" altLang="en-US" smtClean="0"/>
              <a:t>マスタ タイトルの書式設定 </a:t>
            </a:r>
          </a:p>
        </p:txBody>
      </p:sp>
      <p:sp>
        <p:nvSpPr>
          <p:cNvPr id="1646614" name="Rectangle 22"/>
          <p:cNvSpPr>
            <a:spLocks noGrp="1" noChangeArrowheads="1"/>
          </p:cNvSpPr>
          <p:nvPr>
            <p:ph type="sldNum" sz="quarter" idx="4"/>
          </p:nvPr>
        </p:nvSpPr>
        <p:spPr bwMode="gray">
          <a:xfrm>
            <a:off x="3241066" y="9649178"/>
            <a:ext cx="373673" cy="194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bodyPr>
          <a:lstStyle>
            <a:lvl1pPr defTabSz="663836">
              <a:defRPr sz="623">
                <a:solidFill>
                  <a:schemeClr val="tx1"/>
                </a:solidFill>
              </a:defRPr>
            </a:lvl1pPr>
          </a:lstStyle>
          <a:p>
            <a:pPr algn="ctr" fontAlgn="ctr">
              <a:spcBef>
                <a:spcPct val="0"/>
              </a:spcBef>
              <a:spcAft>
                <a:spcPct val="0"/>
              </a:spcAft>
            </a:pPr>
            <a:fld id="{08DF107D-060D-43D3-997D-8A34C269D30F}" type="slidenum">
              <a:rPr lang="en-US" altLang="ja-JP">
                <a:solidFill>
                  <a:prstClr val="black"/>
                </a:solidFill>
              </a:rPr>
              <a:pPr algn="ctr" fontAlgn="ctr">
                <a:spcBef>
                  <a:spcPct val="0"/>
                </a:spcBef>
                <a:spcAft>
                  <a:spcPct val="0"/>
                </a:spcAft>
              </a:pPr>
              <a:t>‹#›</a:t>
            </a:fld>
            <a:endParaRPr lang="en-US" altLang="ja-JP" dirty="0">
              <a:solidFill>
                <a:prstClr val="black"/>
              </a:solidFill>
            </a:endParaRPr>
          </a:p>
        </p:txBody>
      </p:sp>
      <p:sp>
        <p:nvSpPr>
          <p:cNvPr id="1646615" name="Rectangle 23"/>
          <p:cNvSpPr>
            <a:spLocks noGrp="1" noChangeArrowheads="1"/>
          </p:cNvSpPr>
          <p:nvPr>
            <p:ph type="ftr" sz="quarter" idx="3"/>
          </p:nvPr>
        </p:nvSpPr>
        <p:spPr bwMode="gray">
          <a:xfrm>
            <a:off x="3660898" y="9657013"/>
            <a:ext cx="2915749" cy="1939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663836">
              <a:defRPr sz="554">
                <a:solidFill>
                  <a:schemeClr val="tx1"/>
                </a:solidFill>
              </a:defRPr>
            </a:lvl1pPr>
          </a:lstStyle>
          <a:p>
            <a:pPr fontAlgn="ctr">
              <a:spcBef>
                <a:spcPct val="0"/>
              </a:spcBef>
              <a:spcAft>
                <a:spcPct val="0"/>
              </a:spcAft>
            </a:pPr>
            <a:r>
              <a:rPr lang="en-US" altLang="ja-JP" dirty="0" smtClean="0">
                <a:solidFill>
                  <a:prstClr val="black"/>
                </a:solidFill>
              </a:rPr>
              <a:t>Copyright 2017 FUJITSU LIMITED</a:t>
            </a:r>
            <a:endParaRPr lang="en-US" altLang="ja-JP" dirty="0">
              <a:solidFill>
                <a:prstClr val="black"/>
              </a:solidFill>
            </a:endParaRPr>
          </a:p>
        </p:txBody>
      </p:sp>
    </p:spTree>
    <p:extLst>
      <p:ext uri="{BB962C8B-B14F-4D97-AF65-F5344CB8AC3E}">
        <p14:creationId xmlns:p14="http://schemas.microsoft.com/office/powerpoint/2010/main" val="18820043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Lst>
  <p:timing>
    <p:tnLst>
      <p:par>
        <p:cTn id="1" dur="indefinite" restart="never" nodeType="tmRoot"/>
      </p:par>
    </p:tnLst>
  </p:timing>
  <p:hf hdr="0"/>
  <p:txStyles>
    <p:titleStyle>
      <a:lvl1pPr algn="l" defTabSz="663836" rtl="0" fontAlgn="ctr">
        <a:spcBef>
          <a:spcPct val="0"/>
        </a:spcBef>
        <a:spcAft>
          <a:spcPct val="0"/>
        </a:spcAft>
        <a:defRPr kumimoji="1" sz="1939">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defTabSz="663836" rtl="0" fontAlgn="ctr">
        <a:spcBef>
          <a:spcPct val="0"/>
        </a:spcBef>
        <a:spcAft>
          <a:spcPct val="0"/>
        </a:spcAft>
        <a:defRPr kumimoji="1">
          <a:solidFill>
            <a:schemeClr val="tx1"/>
          </a:solidFill>
          <a:latin typeface="Arial" charset="0"/>
          <a:ea typeface="ＭＳ Ｐゴシック" pitchFamily="50" charset="-128"/>
        </a:defRPr>
      </a:lvl2pPr>
      <a:lvl3pPr algn="l" defTabSz="663836" rtl="0" fontAlgn="ctr">
        <a:spcBef>
          <a:spcPct val="0"/>
        </a:spcBef>
        <a:spcAft>
          <a:spcPct val="0"/>
        </a:spcAft>
        <a:defRPr kumimoji="1">
          <a:solidFill>
            <a:schemeClr val="tx1"/>
          </a:solidFill>
          <a:latin typeface="Arial" charset="0"/>
          <a:ea typeface="ＭＳ Ｐゴシック" pitchFamily="50" charset="-128"/>
        </a:defRPr>
      </a:lvl3pPr>
      <a:lvl4pPr algn="l" defTabSz="663836" rtl="0" fontAlgn="ctr">
        <a:spcBef>
          <a:spcPct val="0"/>
        </a:spcBef>
        <a:spcAft>
          <a:spcPct val="0"/>
        </a:spcAft>
        <a:defRPr kumimoji="1">
          <a:solidFill>
            <a:schemeClr val="tx1"/>
          </a:solidFill>
          <a:latin typeface="Arial" charset="0"/>
          <a:ea typeface="ＭＳ Ｐゴシック" pitchFamily="50" charset="-128"/>
        </a:defRPr>
      </a:lvl4pPr>
      <a:lvl5pPr algn="l" defTabSz="663836" rtl="0" fontAlgn="ctr">
        <a:spcBef>
          <a:spcPct val="0"/>
        </a:spcBef>
        <a:spcAft>
          <a:spcPct val="0"/>
        </a:spcAft>
        <a:defRPr kumimoji="1">
          <a:solidFill>
            <a:schemeClr val="tx1"/>
          </a:solidFill>
          <a:latin typeface="Arial" charset="0"/>
          <a:ea typeface="ＭＳ Ｐゴシック" pitchFamily="50" charset="-128"/>
        </a:defRPr>
      </a:lvl5pPr>
      <a:lvl6pPr marL="316531" algn="l" defTabSz="663836" rtl="0" fontAlgn="ctr">
        <a:spcBef>
          <a:spcPct val="0"/>
        </a:spcBef>
        <a:spcAft>
          <a:spcPct val="0"/>
        </a:spcAft>
        <a:defRPr kumimoji="1">
          <a:solidFill>
            <a:schemeClr val="tx1"/>
          </a:solidFill>
          <a:latin typeface="Arial" charset="0"/>
          <a:ea typeface="ＭＳ Ｐゴシック" pitchFamily="50" charset="-128"/>
        </a:defRPr>
      </a:lvl6pPr>
      <a:lvl7pPr marL="633062" algn="l" defTabSz="663836" rtl="0" fontAlgn="ctr">
        <a:spcBef>
          <a:spcPct val="0"/>
        </a:spcBef>
        <a:spcAft>
          <a:spcPct val="0"/>
        </a:spcAft>
        <a:defRPr kumimoji="1">
          <a:solidFill>
            <a:schemeClr val="tx1"/>
          </a:solidFill>
          <a:latin typeface="Arial" charset="0"/>
          <a:ea typeface="ＭＳ Ｐゴシック" pitchFamily="50" charset="-128"/>
        </a:defRPr>
      </a:lvl7pPr>
      <a:lvl8pPr marL="949593" algn="l" defTabSz="663836" rtl="0" fontAlgn="ctr">
        <a:spcBef>
          <a:spcPct val="0"/>
        </a:spcBef>
        <a:spcAft>
          <a:spcPct val="0"/>
        </a:spcAft>
        <a:defRPr kumimoji="1">
          <a:solidFill>
            <a:schemeClr val="tx1"/>
          </a:solidFill>
          <a:latin typeface="Arial" charset="0"/>
          <a:ea typeface="ＭＳ Ｐゴシック" pitchFamily="50" charset="-128"/>
        </a:defRPr>
      </a:lvl8pPr>
      <a:lvl9pPr marL="1266124" algn="l" defTabSz="663836" rtl="0" fontAlgn="ctr">
        <a:spcBef>
          <a:spcPct val="0"/>
        </a:spcBef>
        <a:spcAft>
          <a:spcPct val="0"/>
        </a:spcAft>
        <a:defRPr kumimoji="1">
          <a:solidFill>
            <a:schemeClr val="tx1"/>
          </a:solidFill>
          <a:latin typeface="Arial" charset="0"/>
          <a:ea typeface="ＭＳ Ｐゴシック" pitchFamily="50" charset="-128"/>
        </a:defRPr>
      </a:lvl9pPr>
    </p:titleStyle>
    <p:bodyStyle>
      <a:lvl1pPr marL="124195" indent="-124195" algn="l" defTabSz="663836" rtl="0" fontAlgn="ctr">
        <a:lnSpc>
          <a:spcPct val="110000"/>
        </a:lnSpc>
        <a:spcBef>
          <a:spcPct val="30000"/>
        </a:spcBef>
        <a:spcAft>
          <a:spcPct val="30000"/>
        </a:spcAft>
        <a:buClr>
          <a:srgbClr val="A30B1A"/>
        </a:buClr>
        <a:buFont typeface="Wingdings" pitchFamily="2" charset="2"/>
        <a:buChar char="n"/>
        <a:defRPr kumimoji="1" sz="969">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131888" algn="l" defTabSz="663836" rtl="0" fontAlgn="ctr">
        <a:lnSpc>
          <a:spcPct val="110000"/>
        </a:lnSpc>
        <a:spcBef>
          <a:spcPct val="10000"/>
        </a:spcBef>
        <a:spcAft>
          <a:spcPct val="10000"/>
        </a:spcAft>
        <a:buClr>
          <a:srgbClr val="969696"/>
        </a:buClr>
        <a:buSzPct val="80000"/>
        <a:buFont typeface="Wingdings" pitchFamily="2" charset="2"/>
        <a:defRPr kumimoji="1" sz="83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265974" indent="-124195" algn="l" defTabSz="663836" rtl="0" fontAlgn="ctr">
        <a:lnSpc>
          <a:spcPct val="110000"/>
        </a:lnSpc>
        <a:spcBef>
          <a:spcPct val="10000"/>
        </a:spcBef>
        <a:spcAft>
          <a:spcPct val="10000"/>
        </a:spcAft>
        <a:buClr>
          <a:srgbClr val="87867E"/>
        </a:buClr>
        <a:buFont typeface="Wingdings" pitchFamily="2" charset="2"/>
        <a:buChar char="n"/>
        <a:defRPr kumimoji="1" sz="831">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272568" algn="l" defTabSz="663836" rtl="0" fontAlgn="ctr">
        <a:lnSpc>
          <a:spcPct val="110000"/>
        </a:lnSpc>
        <a:spcBef>
          <a:spcPct val="10000"/>
        </a:spcBef>
        <a:spcAft>
          <a:spcPct val="10000"/>
        </a:spcAft>
        <a:buClr>
          <a:schemeClr val="tx1"/>
        </a:buClr>
        <a:defRPr kumimoji="1" sz="831">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369287" indent="-93421" algn="l" defTabSz="663836" rtl="0" fontAlgn="base">
        <a:lnSpc>
          <a:spcPct val="110000"/>
        </a:lnSpc>
        <a:spcBef>
          <a:spcPct val="10000"/>
        </a:spcBef>
        <a:spcAft>
          <a:spcPct val="10000"/>
        </a:spcAft>
        <a:buClr>
          <a:srgbClr val="87867E"/>
        </a:buClr>
        <a:buChar char="•"/>
        <a:defRPr kumimoji="1" sz="831">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685817" indent="-93421" algn="l" defTabSz="663836" rtl="0" fontAlgn="base">
        <a:lnSpc>
          <a:spcPct val="110000"/>
        </a:lnSpc>
        <a:spcBef>
          <a:spcPct val="10000"/>
        </a:spcBef>
        <a:spcAft>
          <a:spcPct val="10000"/>
        </a:spcAft>
        <a:buClr>
          <a:srgbClr val="87867E"/>
        </a:buClr>
        <a:buChar char="•"/>
        <a:defRPr kumimoji="1" sz="831">
          <a:solidFill>
            <a:schemeClr val="tx1"/>
          </a:solidFill>
          <a:latin typeface="+mn-lt"/>
          <a:ea typeface="+mn-ea"/>
        </a:defRPr>
      </a:lvl6pPr>
      <a:lvl7pPr marL="1002348" indent="-93421" algn="l" defTabSz="663836" rtl="0" fontAlgn="base">
        <a:lnSpc>
          <a:spcPct val="110000"/>
        </a:lnSpc>
        <a:spcBef>
          <a:spcPct val="10000"/>
        </a:spcBef>
        <a:spcAft>
          <a:spcPct val="10000"/>
        </a:spcAft>
        <a:buClr>
          <a:srgbClr val="87867E"/>
        </a:buClr>
        <a:buChar char="•"/>
        <a:defRPr kumimoji="1" sz="831">
          <a:solidFill>
            <a:schemeClr val="tx1"/>
          </a:solidFill>
          <a:latin typeface="+mn-lt"/>
          <a:ea typeface="+mn-ea"/>
        </a:defRPr>
      </a:lvl7pPr>
      <a:lvl8pPr marL="1318880" indent="-93421" algn="l" defTabSz="663836" rtl="0" fontAlgn="base">
        <a:lnSpc>
          <a:spcPct val="110000"/>
        </a:lnSpc>
        <a:spcBef>
          <a:spcPct val="10000"/>
        </a:spcBef>
        <a:spcAft>
          <a:spcPct val="10000"/>
        </a:spcAft>
        <a:buClr>
          <a:srgbClr val="87867E"/>
        </a:buClr>
        <a:buChar char="•"/>
        <a:defRPr kumimoji="1" sz="831">
          <a:solidFill>
            <a:schemeClr val="tx1"/>
          </a:solidFill>
          <a:latin typeface="+mn-lt"/>
          <a:ea typeface="+mn-ea"/>
        </a:defRPr>
      </a:lvl8pPr>
      <a:lvl9pPr marL="1635410" indent="-93421" algn="l" defTabSz="663836" rtl="0" fontAlgn="base">
        <a:lnSpc>
          <a:spcPct val="110000"/>
        </a:lnSpc>
        <a:spcBef>
          <a:spcPct val="10000"/>
        </a:spcBef>
        <a:spcAft>
          <a:spcPct val="10000"/>
        </a:spcAft>
        <a:buClr>
          <a:srgbClr val="87867E"/>
        </a:buClr>
        <a:buChar char="•"/>
        <a:defRPr kumimoji="1" sz="831">
          <a:solidFill>
            <a:schemeClr val="tx1"/>
          </a:solidFill>
          <a:latin typeface="+mn-lt"/>
          <a:ea typeface="+mn-ea"/>
        </a:defRPr>
      </a:lvl9pPr>
    </p:bodyStyle>
    <p:otherStyle>
      <a:defPPr>
        <a:defRPr lang="ja-JP"/>
      </a:defPPr>
      <a:lvl1pPr marL="0" algn="l" defTabSz="633062" rtl="0" eaLnBrk="1" latinLnBrk="0" hangingPunct="1">
        <a:defRPr kumimoji="1" sz="1247" kern="1200">
          <a:solidFill>
            <a:schemeClr val="tx1"/>
          </a:solidFill>
          <a:latin typeface="+mn-lt"/>
          <a:ea typeface="+mn-ea"/>
          <a:cs typeface="+mn-cs"/>
        </a:defRPr>
      </a:lvl1pPr>
      <a:lvl2pPr marL="316531" algn="l" defTabSz="633062" rtl="0" eaLnBrk="1" latinLnBrk="0" hangingPunct="1">
        <a:defRPr kumimoji="1" sz="1247" kern="1200">
          <a:solidFill>
            <a:schemeClr val="tx1"/>
          </a:solidFill>
          <a:latin typeface="+mn-lt"/>
          <a:ea typeface="+mn-ea"/>
          <a:cs typeface="+mn-cs"/>
        </a:defRPr>
      </a:lvl2pPr>
      <a:lvl3pPr marL="633062" algn="l" defTabSz="633062" rtl="0" eaLnBrk="1" latinLnBrk="0" hangingPunct="1">
        <a:defRPr kumimoji="1" sz="1247" kern="1200">
          <a:solidFill>
            <a:schemeClr val="tx1"/>
          </a:solidFill>
          <a:latin typeface="+mn-lt"/>
          <a:ea typeface="+mn-ea"/>
          <a:cs typeface="+mn-cs"/>
        </a:defRPr>
      </a:lvl3pPr>
      <a:lvl4pPr marL="949593" algn="l" defTabSz="633062" rtl="0" eaLnBrk="1" latinLnBrk="0" hangingPunct="1">
        <a:defRPr kumimoji="1" sz="1247" kern="1200">
          <a:solidFill>
            <a:schemeClr val="tx1"/>
          </a:solidFill>
          <a:latin typeface="+mn-lt"/>
          <a:ea typeface="+mn-ea"/>
          <a:cs typeface="+mn-cs"/>
        </a:defRPr>
      </a:lvl4pPr>
      <a:lvl5pPr marL="1266124" algn="l" defTabSz="633062" rtl="0" eaLnBrk="1" latinLnBrk="0" hangingPunct="1">
        <a:defRPr kumimoji="1" sz="1247" kern="1200">
          <a:solidFill>
            <a:schemeClr val="tx1"/>
          </a:solidFill>
          <a:latin typeface="+mn-lt"/>
          <a:ea typeface="+mn-ea"/>
          <a:cs typeface="+mn-cs"/>
        </a:defRPr>
      </a:lvl5pPr>
      <a:lvl6pPr marL="1582655" algn="l" defTabSz="633062" rtl="0" eaLnBrk="1" latinLnBrk="0" hangingPunct="1">
        <a:defRPr kumimoji="1" sz="1247" kern="1200">
          <a:solidFill>
            <a:schemeClr val="tx1"/>
          </a:solidFill>
          <a:latin typeface="+mn-lt"/>
          <a:ea typeface="+mn-ea"/>
          <a:cs typeface="+mn-cs"/>
        </a:defRPr>
      </a:lvl6pPr>
      <a:lvl7pPr marL="1899186" algn="l" defTabSz="633062" rtl="0" eaLnBrk="1" latinLnBrk="0" hangingPunct="1">
        <a:defRPr kumimoji="1" sz="1247" kern="1200">
          <a:solidFill>
            <a:schemeClr val="tx1"/>
          </a:solidFill>
          <a:latin typeface="+mn-lt"/>
          <a:ea typeface="+mn-ea"/>
          <a:cs typeface="+mn-cs"/>
        </a:defRPr>
      </a:lvl7pPr>
      <a:lvl8pPr marL="2215717" algn="l" defTabSz="633062" rtl="0" eaLnBrk="1" latinLnBrk="0" hangingPunct="1">
        <a:defRPr kumimoji="1" sz="1247" kern="1200">
          <a:solidFill>
            <a:schemeClr val="tx1"/>
          </a:solidFill>
          <a:latin typeface="+mn-lt"/>
          <a:ea typeface="+mn-ea"/>
          <a:cs typeface="+mn-cs"/>
        </a:defRPr>
      </a:lvl8pPr>
      <a:lvl9pPr marL="2532248" algn="l" defTabSz="633062" rtl="0" eaLnBrk="1" latinLnBrk="0" hangingPunct="1">
        <a:defRPr kumimoji="1" sz="12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図 19"/>
          <p:cNvPicPr>
            <a:picLocks noChangeAspect="1"/>
          </p:cNvPicPr>
          <p:nvPr/>
        </p:nvPicPr>
        <p:blipFill>
          <a:blip r:embed="rId3"/>
          <a:stretch>
            <a:fillRect/>
          </a:stretch>
        </p:blipFill>
        <p:spPr>
          <a:xfrm>
            <a:off x="4163834" y="5931844"/>
            <a:ext cx="843110" cy="1264337"/>
          </a:xfrm>
          <a:prstGeom prst="rect">
            <a:avLst/>
          </a:prstGeom>
        </p:spPr>
      </p:pic>
      <p:sp>
        <p:nvSpPr>
          <p:cNvPr id="2" name="タイトル 1"/>
          <p:cNvSpPr>
            <a:spLocks noGrp="1"/>
          </p:cNvSpPr>
          <p:nvPr>
            <p:ph type="title"/>
          </p:nvPr>
        </p:nvSpPr>
        <p:spPr>
          <a:xfrm>
            <a:off x="168577" y="397542"/>
            <a:ext cx="6468144" cy="431291"/>
          </a:xfrm>
        </p:spPr>
        <p:txBody>
          <a:bodyPr/>
          <a:lstStyle/>
          <a:p>
            <a:r>
              <a:rPr lang="en-US" altLang="ja-JP" sz="1400" b="1" dirty="0" smtClean="0"/>
              <a:t>【</a:t>
            </a:r>
            <a:r>
              <a:rPr lang="ja-JP" altLang="en-US" sz="1400" b="1" dirty="0" smtClean="0"/>
              <a:t>グループワーク用・事前情報</a:t>
            </a:r>
            <a:r>
              <a:rPr lang="en-US" altLang="ja-JP" sz="1400" b="1" dirty="0" smtClean="0"/>
              <a:t>】</a:t>
            </a:r>
            <a:r>
              <a:rPr lang="ja-JP" altLang="en-US" sz="1400" b="1" dirty="0" smtClean="0"/>
              <a:t>　</a:t>
            </a:r>
            <a:r>
              <a:rPr lang="en-US" altLang="ja-JP" sz="1400" b="1" dirty="0" smtClean="0"/>
              <a:t>A</a:t>
            </a:r>
            <a:r>
              <a:rPr lang="ja-JP" altLang="en-US" sz="1400" b="1" dirty="0" err="1" smtClean="0"/>
              <a:t>さんにつ</a:t>
            </a:r>
            <a:r>
              <a:rPr lang="ja-JP" altLang="en-US" sz="1400" b="1" dirty="0" smtClean="0"/>
              <a:t>いて</a:t>
            </a:r>
            <a:endParaRPr lang="ja-JP" altLang="en-US" sz="1050" b="1" dirty="0"/>
          </a:p>
        </p:txBody>
      </p:sp>
      <p:sp>
        <p:nvSpPr>
          <p:cNvPr id="8" name="テキスト ボックス 7"/>
          <p:cNvSpPr txBox="1"/>
          <p:nvPr/>
        </p:nvSpPr>
        <p:spPr>
          <a:xfrm>
            <a:off x="11610" y="1393219"/>
            <a:ext cx="6846390" cy="4375044"/>
          </a:xfrm>
          <a:prstGeom prst="rect">
            <a:avLst/>
          </a:prstGeom>
          <a:noFill/>
        </p:spPr>
        <p:txBody>
          <a:bodyPr wrap="square" rtlCol="0">
            <a:spAutoFit/>
          </a:bodyPr>
          <a:lstStyle/>
          <a:p>
            <a:pPr marL="92075" algn="l" defTabSz="885114" fontAlgn="base">
              <a:lnSpc>
                <a:spcPct val="110000"/>
              </a:lnSpc>
              <a:spcBef>
                <a:spcPts val="0"/>
              </a:spcBef>
              <a:spcAft>
                <a:spcPct val="30000"/>
              </a:spcAft>
              <a:buClr>
                <a:srgbClr val="A30B1A"/>
              </a:buClr>
            </a:pPr>
            <a:r>
              <a:rPr lang="en-US" altLang="ja-JP" sz="1150" b="1" dirty="0" smtClean="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50" b="1" dirty="0" smtClean="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結婚まで</a:t>
            </a:r>
            <a:r>
              <a:rPr lang="en-US" altLang="ja-JP" sz="1150" b="1" dirty="0" smtClean="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a:t>
            </a:r>
          </a:p>
          <a:p>
            <a:pPr marL="274638" indent="-182563" algn="l" defTabSz="885114" fontAlgn="base">
              <a:lnSpc>
                <a:spcPct val="110000"/>
              </a:lnSpc>
              <a:spcBef>
                <a:spcPts val="0"/>
              </a:spcBef>
              <a:spcAft>
                <a:spcPct val="30000"/>
              </a:spcAft>
              <a:buClr>
                <a:srgbClr val="A30B1A"/>
              </a:buClr>
              <a:buFont typeface="Arial" panose="020B0604020202020204" pitchFamily="34" charset="0"/>
              <a:buChar char="•"/>
            </a:pPr>
            <a:r>
              <a:rPr lang="en-US" altLang="ja-JP"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さんは、昭和</a:t>
            </a:r>
            <a:r>
              <a:rPr lang="en-US" altLang="ja-JP"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に、現在の住まいである●●市から</a:t>
            </a:r>
            <a:r>
              <a:rPr lang="en-US" altLang="ja-JP"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時間ほど離れた町に生まれました。小さい頃から特に大きな病気</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をしたこともなく</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、入院も娘のお産の時くらい</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しかしたことがありませ</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ん</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4638" indent="-182563" algn="l" defTabSz="885114" fontAlgn="base">
              <a:lnSpc>
                <a:spcPct val="110000"/>
              </a:lnSpc>
              <a:spcBef>
                <a:spcPts val="0"/>
              </a:spcBef>
              <a:spcAft>
                <a:spcPct val="30000"/>
              </a:spcAft>
              <a:buClr>
                <a:srgbClr val="A30B1A"/>
              </a:buClr>
              <a:buFont typeface="Arial" panose="020B0604020202020204" pitchFamily="34" charset="0"/>
              <a:buChar char="•"/>
            </a:pPr>
            <a:r>
              <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地元</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の高校卒業後は県内</a:t>
            </a:r>
            <a:r>
              <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のデパートに</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就職</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し、</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アルバイト</a:t>
            </a:r>
            <a:r>
              <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来ていた大学生と知り合い</a:t>
            </a:r>
            <a:r>
              <a:rPr lang="en-US" altLang="ja-JP"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r>
              <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歳で結婚</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しました。</a:t>
            </a:r>
            <a:endParaRPr lang="en-US" altLang="ja-JP"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4638" indent="-182563" algn="l" defTabSz="885114" fontAlgn="base">
              <a:lnSpc>
                <a:spcPct val="110000"/>
              </a:lnSpc>
              <a:spcBef>
                <a:spcPts val="0"/>
              </a:spcBef>
              <a:spcAft>
                <a:spcPct val="30000"/>
              </a:spcAft>
              <a:buClr>
                <a:srgbClr val="A30B1A"/>
              </a:buClr>
              <a:buFont typeface="Arial" panose="020B0604020202020204" pitchFamily="34" charset="0"/>
              <a:buChar char="•"/>
            </a:pPr>
            <a:endParaRPr lang="en-US" altLang="ja-JP"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defTabSz="885114" fontAlgn="base">
              <a:lnSpc>
                <a:spcPct val="110000"/>
              </a:lnSpc>
              <a:spcAft>
                <a:spcPct val="30000"/>
              </a:spcAft>
              <a:buClr>
                <a:srgbClr val="A30B1A"/>
              </a:buClr>
            </a:pPr>
            <a:r>
              <a:rPr lang="en-US" altLang="ja-JP" sz="1150" b="1" dirty="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150" b="1" dirty="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50" b="1" dirty="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50</a:t>
            </a:r>
            <a:r>
              <a:rPr lang="ja-JP" altLang="en-US" sz="1150" b="1" dirty="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歳代の</a:t>
            </a:r>
            <a:r>
              <a:rPr lang="en-US" altLang="ja-JP" sz="1150" b="1" dirty="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150" b="1" dirty="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さん：３人の典型的な核家族</a:t>
            </a:r>
            <a:r>
              <a:rPr lang="en-US" altLang="ja-JP" sz="1150" b="1" dirty="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a:t>
            </a:r>
          </a:p>
          <a:p>
            <a:pPr marL="274638" indent="-182563" algn="l" defTabSz="885114" fontAlgn="base">
              <a:lnSpc>
                <a:spcPct val="110000"/>
              </a:lnSpc>
              <a:spcBef>
                <a:spcPts val="0"/>
              </a:spcBef>
              <a:spcAft>
                <a:spcPct val="30000"/>
              </a:spcAft>
              <a:buClr>
                <a:srgbClr val="A30B1A"/>
              </a:buClr>
              <a:buFont typeface="Arial" panose="020B0604020202020204" pitchFamily="34" charset="0"/>
              <a:buChar char="•"/>
            </a:pP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結婚を機に、</a:t>
            </a:r>
            <a:r>
              <a:rPr lang="en-US" altLang="ja-JP"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15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さんは</a:t>
            </a:r>
            <a:r>
              <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仕事を辞めて専業主婦と</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なりました</a:t>
            </a:r>
            <a:r>
              <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歳で一人娘が</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生まれましたが</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夫</a:t>
            </a:r>
            <a:r>
              <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は忙しく</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a:t>
            </a:r>
            <a:r>
              <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育ては</a:t>
            </a:r>
            <a:r>
              <a:rPr lang="en-US" altLang="ja-JP"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15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さん</a:t>
            </a:r>
            <a:r>
              <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一人が</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う典型的な核家族でし</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た</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。夫</a:t>
            </a:r>
            <a:r>
              <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に転勤は多く</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a:t>
            </a:r>
            <a:r>
              <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通じた友人</a:t>
            </a:r>
            <a:r>
              <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もなかなか</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できませんでした</a:t>
            </a:r>
            <a:r>
              <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4638" indent="-182563" defTabSz="885114" fontAlgn="base">
              <a:lnSpc>
                <a:spcPct val="110000"/>
              </a:lnSpc>
              <a:spcAft>
                <a:spcPct val="30000"/>
              </a:spcAft>
              <a:buClr>
                <a:srgbClr val="A30B1A"/>
              </a:buClr>
              <a:buFont typeface="Arial" panose="020B0604020202020204" pitchFamily="34" charset="0"/>
              <a:buChar char="•"/>
            </a:pP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転勤</a:t>
            </a:r>
            <a:r>
              <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落ち着</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き、</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娘</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高校</a:t>
            </a:r>
            <a:r>
              <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入学</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を機</a:t>
            </a:r>
            <a:r>
              <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、転勤先</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で</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ニュータウン</a:t>
            </a:r>
            <a:r>
              <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の一戸建ての住宅を購入</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しました。それが現在の家です。地縁は</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ありませんでし</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た</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が、街並みのきれいさや緑豊かな公園が気に入り、よく家族でも散歩をしました。</a:t>
            </a:r>
            <a:endParaRPr lang="en-US" altLang="ja-JP"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4638" indent="-182563" defTabSz="885114" fontAlgn="base">
              <a:lnSpc>
                <a:spcPct val="110000"/>
              </a:lnSpc>
              <a:spcAft>
                <a:spcPct val="30000"/>
              </a:spcAft>
              <a:buClr>
                <a:srgbClr val="A30B1A"/>
              </a:buClr>
              <a:buFont typeface="Arial" panose="020B0604020202020204" pitchFamily="34" charset="0"/>
              <a:buChar char="•"/>
            </a:pP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周囲は</a:t>
            </a:r>
            <a:r>
              <a:rPr lang="en-US" altLang="ja-JP" sz="1150" dirty="0" smtClean="0">
                <a:latin typeface="Meiryo UI" panose="020B0604030504040204" pitchFamily="50" charset="-128"/>
                <a:ea typeface="Meiryo UI" panose="020B0604030504040204" pitchFamily="50" charset="-128"/>
                <a:cs typeface="Meiryo UI" panose="020B0604030504040204" pitchFamily="50" charset="-128"/>
              </a:rPr>
              <a:t>A</a:t>
            </a:r>
            <a:r>
              <a:rPr lang="ja-JP" altLang="en-US" sz="1150" dirty="0" err="1" smtClean="0">
                <a:latin typeface="Meiryo UI" panose="020B0604030504040204" pitchFamily="50" charset="-128"/>
                <a:ea typeface="Meiryo UI" panose="020B0604030504040204" pitchFamily="50" charset="-128"/>
                <a:cs typeface="Meiryo UI" panose="020B0604030504040204" pitchFamily="50" charset="-128"/>
              </a:rPr>
              <a:t>さん</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た</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ち</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より若い</a:t>
            </a:r>
            <a:r>
              <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家族が</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多く</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、子どもを通しての交流や住民活動も盛んな地域でもあるようでした。しかし、</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既に娘も高校生であり、特に地域に親しい友人</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はできず</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、隣近所とも天気の話をする程度のつきあいでした。</a:t>
            </a:r>
            <a:endParaRPr lang="en-US" altLang="ja-JP"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4638" indent="-182563" defTabSz="885114" fontAlgn="base">
              <a:lnSpc>
                <a:spcPct val="110000"/>
              </a:lnSpc>
              <a:spcAft>
                <a:spcPct val="30000"/>
              </a:spcAft>
              <a:buClr>
                <a:srgbClr val="A30B1A"/>
              </a:buClr>
              <a:buFont typeface="Arial" panose="020B0604020202020204" pitchFamily="34" charset="0"/>
              <a:buChar char="•"/>
            </a:pP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でも</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、娘に手がかからなくなってきた頃、歌が好きな</a:t>
            </a:r>
            <a:r>
              <a:rPr lang="en-US" altLang="ja-JP"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15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さんは</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少し離れた隣町のコーラスサークルに入りました。歩けば遠いけれど、車で通えば</a:t>
            </a:r>
            <a:r>
              <a:rPr lang="en-US" altLang="ja-JP"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位</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です。隔週</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練習の帰りには</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ファミレスでお茶を飲むような仲間もできました。</a:t>
            </a:r>
            <a:endParaRPr lang="en-US" altLang="ja-JP"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4638" indent="-182563" defTabSz="885114" fontAlgn="base">
              <a:lnSpc>
                <a:spcPct val="110000"/>
              </a:lnSpc>
              <a:spcAft>
                <a:spcPct val="30000"/>
              </a:spcAft>
              <a:buClr>
                <a:srgbClr val="A30B1A"/>
              </a:buClr>
              <a:buFont typeface="Arial" panose="020B0604020202020204" pitchFamily="34" charset="0"/>
              <a:buChar char="•"/>
            </a:pPr>
            <a:endParaRPr lang="en-US" altLang="ja-JP"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defTabSz="885114" fontAlgn="base">
              <a:lnSpc>
                <a:spcPct val="110000"/>
              </a:lnSpc>
              <a:spcAft>
                <a:spcPct val="30000"/>
              </a:spcAft>
              <a:buClr>
                <a:srgbClr val="A30B1A"/>
              </a:buClr>
            </a:pPr>
            <a:r>
              <a:rPr lang="en-US" altLang="ja-JP" sz="1150" b="1" dirty="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【50</a:t>
            </a:r>
            <a:r>
              <a:rPr lang="ja-JP" altLang="en-US" sz="1150" b="1" dirty="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50" b="1" dirty="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60</a:t>
            </a:r>
            <a:r>
              <a:rPr lang="ja-JP" altLang="en-US" sz="1150" b="1" dirty="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歳代の</a:t>
            </a:r>
            <a:r>
              <a:rPr lang="en-US" altLang="ja-JP" sz="1150" b="1" dirty="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150" b="1" dirty="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さん：夫婦二人家族へ</a:t>
            </a:r>
            <a:r>
              <a:rPr lang="en-US" altLang="ja-JP" sz="1150" b="1" dirty="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a:t>
            </a:r>
          </a:p>
          <a:p>
            <a:pPr marL="274638" indent="-182563" defTabSz="885114" fontAlgn="base">
              <a:lnSpc>
                <a:spcPct val="110000"/>
              </a:lnSpc>
              <a:spcAft>
                <a:spcPct val="30000"/>
              </a:spcAft>
              <a:buClr>
                <a:srgbClr val="A30B1A"/>
              </a:buClr>
              <a:buFont typeface="Arial" panose="020B0604020202020204" pitchFamily="34" charset="0"/>
              <a:buChar char="•"/>
            </a:pP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娘は</a:t>
            </a:r>
            <a:r>
              <a:rPr lang="en-US" altLang="ja-JP"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歳で結婚、特急で２時間離れた遠方に</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嫁</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ぎ</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歳で</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母親となりました。</a:t>
            </a:r>
            <a:r>
              <a:rPr lang="en-US" altLang="ja-JP"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さんは、孫娘をかわいがり、遊びに来ると喜んで得意のちらし寿司を作ってふるまいました。</a:t>
            </a:r>
            <a:r>
              <a:rPr lang="en-US" altLang="ja-JP" sz="1150" dirty="0" smtClean="0">
                <a:latin typeface="Meiryo UI" panose="020B0604030504040204" pitchFamily="50" charset="-128"/>
                <a:ea typeface="Meiryo UI" panose="020B0604030504040204" pitchFamily="50" charset="-128"/>
                <a:cs typeface="Meiryo UI" panose="020B0604030504040204" pitchFamily="50" charset="-128"/>
              </a:rPr>
              <a:t>A</a:t>
            </a:r>
            <a:r>
              <a:rPr lang="ja-JP" altLang="en-US" sz="1150" dirty="0" err="1" smtClean="0">
                <a:latin typeface="Meiryo UI" panose="020B0604030504040204" pitchFamily="50" charset="-128"/>
                <a:ea typeface="Meiryo UI" panose="020B0604030504040204" pitchFamily="50" charset="-128"/>
                <a:cs typeface="Meiryo UI" panose="020B0604030504040204" pitchFamily="50" charset="-128"/>
              </a:rPr>
              <a:t>さんの</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ちらし寿司は、昔から家族の大好物です。料理好きの</a:t>
            </a:r>
            <a:r>
              <a:rPr lang="en-US" altLang="ja-JP" sz="1150" dirty="0" smtClean="0">
                <a:latin typeface="Meiryo UI" panose="020B0604030504040204" pitchFamily="50" charset="-128"/>
                <a:ea typeface="Meiryo UI" panose="020B0604030504040204" pitchFamily="50" charset="-128"/>
                <a:cs typeface="Meiryo UI" panose="020B0604030504040204" pitchFamily="50" charset="-128"/>
              </a:rPr>
              <a:t>A</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さんは、誰かにつくってあげること、</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おいしいと言ってもらうことに、とても大きな喜びを感じていました。</a:t>
            </a:r>
            <a:endParaRPr lang="en-US" altLang="ja-JP"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72571" y="5921684"/>
            <a:ext cx="4211762" cy="3205301"/>
          </a:xfrm>
          <a:prstGeom prst="rect">
            <a:avLst/>
          </a:prstGeom>
          <a:noFill/>
        </p:spPr>
        <p:txBody>
          <a:bodyPr wrap="square" rtlCol="0">
            <a:spAutoFit/>
          </a:bodyPr>
          <a:lstStyle/>
          <a:p>
            <a:pPr marL="92075" defTabSz="885114" fontAlgn="base">
              <a:lnSpc>
                <a:spcPct val="110000"/>
              </a:lnSpc>
              <a:spcAft>
                <a:spcPct val="30000"/>
              </a:spcAft>
              <a:buClr>
                <a:srgbClr val="A30B1A"/>
              </a:buClr>
            </a:pPr>
            <a:r>
              <a:rPr lang="en-US" altLang="ja-JP" sz="1150" b="1" dirty="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50" b="1" dirty="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高齢期を迎えた</a:t>
            </a:r>
            <a:r>
              <a:rPr lang="en-US" altLang="ja-JP" sz="1150" b="1" dirty="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150" b="1" dirty="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さん：高齢の夫婦のみ世帯へ</a:t>
            </a:r>
            <a:r>
              <a:rPr lang="en-US" altLang="ja-JP" sz="1150" b="1" dirty="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a:t>
            </a:r>
          </a:p>
          <a:p>
            <a:pPr marL="274638" indent="-182563" defTabSz="885114" fontAlgn="base">
              <a:lnSpc>
                <a:spcPct val="110000"/>
              </a:lnSpc>
              <a:spcAft>
                <a:spcPct val="30000"/>
              </a:spcAft>
              <a:buClr>
                <a:srgbClr val="A30B1A"/>
              </a:buClr>
              <a:buFont typeface="Arial" panose="020B0604020202020204" pitchFamily="34" charset="0"/>
              <a:buChar char="•"/>
            </a:pP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夫</a:t>
            </a:r>
            <a:r>
              <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en-US" altLang="ja-JP"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65</a:t>
            </a:r>
            <a:r>
              <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まで働</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きまし</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た</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。引退後の夫婦共通</a:t>
            </a:r>
            <a:r>
              <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の趣味</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は庭いじりで、夫婦ともバラ</a:t>
            </a:r>
            <a:r>
              <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栽培では玄人</a:t>
            </a:r>
            <a:r>
              <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だしでした。バラが咲く時期の庭は人々が足を止め、見とれるほどの美しさで、</a:t>
            </a:r>
            <a:r>
              <a:rPr lang="en-US" altLang="ja-JP"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15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さんと</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夫には自慢の庭で</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した</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274638" indent="-182563" algn="l" defTabSz="885114" fontAlgn="base">
              <a:lnSpc>
                <a:spcPct val="110000"/>
              </a:lnSpc>
              <a:spcBef>
                <a:spcPts val="0"/>
              </a:spcBef>
              <a:spcAft>
                <a:spcPct val="30000"/>
              </a:spcAft>
              <a:buClr>
                <a:srgbClr val="A30B1A"/>
              </a:buClr>
              <a:buFont typeface="Arial" panose="020B0604020202020204" pitchFamily="34" charset="0"/>
              <a:buChar char="•"/>
            </a:pP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今から</a:t>
            </a:r>
            <a:r>
              <a:rPr lang="en-US" altLang="ja-JP"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年前、夫は</a:t>
            </a:r>
            <a:r>
              <a:rPr lang="en-US" altLang="ja-JP"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73</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歳で心筋梗塞で倒れ、その後は</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床</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に臥せることも多くなり</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70</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歳の</a:t>
            </a:r>
            <a:r>
              <a:rPr lang="en-US" altLang="ja-JP"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15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さん</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a:t>
            </a:r>
            <a:r>
              <a:rPr lang="en-US" altLang="ja-JP"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73</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歳の夫を支える日々が始まりました</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。庭を見ること、おいしいものを食べることが病弱な夫の大きな楽しみとな</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り</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50" dirty="0" smtClean="0">
                <a:latin typeface="Meiryo UI" panose="020B0604030504040204" pitchFamily="50" charset="-128"/>
                <a:ea typeface="Meiryo UI" panose="020B0604030504040204" pitchFamily="50" charset="-128"/>
                <a:cs typeface="Meiryo UI" panose="020B0604030504040204" pitchFamily="50" charset="-128"/>
              </a:rPr>
              <a:t>A</a:t>
            </a:r>
            <a:r>
              <a:rPr lang="ja-JP" altLang="en-US" sz="1150" dirty="0" err="1" smtClean="0">
                <a:latin typeface="Meiryo UI" panose="020B0604030504040204" pitchFamily="50" charset="-128"/>
                <a:ea typeface="Meiryo UI" panose="020B0604030504040204" pitchFamily="50" charset="-128"/>
                <a:cs typeface="Meiryo UI" panose="020B0604030504040204" pitchFamily="50" charset="-128"/>
              </a:rPr>
              <a:t>さんは</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よりいっそう庭いじりと料理に精をだしました。</a:t>
            </a:r>
            <a:endParaRPr lang="en-US" altLang="ja-JP" sz="1150" dirty="0" smtClean="0">
              <a:latin typeface="Meiryo UI" panose="020B0604030504040204" pitchFamily="50" charset="-128"/>
              <a:ea typeface="Meiryo UI" panose="020B0604030504040204" pitchFamily="50" charset="-128"/>
              <a:cs typeface="Meiryo UI" panose="020B0604030504040204" pitchFamily="50" charset="-128"/>
            </a:endParaRPr>
          </a:p>
          <a:p>
            <a:pPr marL="274638" indent="-182563" algn="l" defTabSz="885114" fontAlgn="base">
              <a:lnSpc>
                <a:spcPct val="110000"/>
              </a:lnSpc>
              <a:spcBef>
                <a:spcPts val="0"/>
              </a:spcBef>
              <a:spcAft>
                <a:spcPct val="30000"/>
              </a:spcAft>
              <a:buClr>
                <a:srgbClr val="A30B1A"/>
              </a:buClr>
              <a:buFont typeface="Arial" panose="020B0604020202020204" pitchFamily="34" charset="0"/>
              <a:buChar char="•"/>
            </a:pP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夫婦仲は良い</a:t>
            </a:r>
            <a:r>
              <a:rPr lang="en-US" altLang="ja-JP" sz="1150" dirty="0" smtClean="0">
                <a:latin typeface="Meiryo UI" panose="020B0604030504040204" pitchFamily="50" charset="-128"/>
                <a:ea typeface="Meiryo UI" panose="020B0604030504040204" pitchFamily="50" charset="-128"/>
                <a:cs typeface="Meiryo UI" panose="020B0604030504040204" pitchFamily="50" charset="-128"/>
              </a:rPr>
              <a:t>A</a:t>
            </a:r>
            <a:r>
              <a:rPr lang="ja-JP" altLang="en-US" sz="1150" dirty="0" err="1" smtClean="0">
                <a:latin typeface="Meiryo UI" panose="020B0604030504040204" pitchFamily="50" charset="-128"/>
                <a:ea typeface="Meiryo UI" panose="020B0604030504040204" pitchFamily="50" charset="-128"/>
                <a:cs typeface="Meiryo UI" panose="020B0604030504040204" pitchFamily="50" charset="-128"/>
              </a:rPr>
              <a:t>さん</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夫婦でしたが、</a:t>
            </a:r>
            <a:r>
              <a:rPr lang="en-US" altLang="ja-JP" sz="1150" dirty="0" smtClean="0">
                <a:latin typeface="Meiryo UI" panose="020B0604030504040204" pitchFamily="50" charset="-128"/>
                <a:ea typeface="Meiryo UI" panose="020B0604030504040204" pitchFamily="50" charset="-128"/>
                <a:cs typeface="Meiryo UI" panose="020B0604030504040204" pitchFamily="50" charset="-128"/>
              </a:rPr>
              <a:t>A</a:t>
            </a:r>
            <a:r>
              <a:rPr lang="ja-JP" altLang="en-US" sz="1150" dirty="0" err="1" smtClean="0">
                <a:latin typeface="Meiryo UI" panose="020B0604030504040204" pitchFamily="50" charset="-128"/>
                <a:ea typeface="Meiryo UI" panose="020B0604030504040204" pitchFamily="50" charset="-128"/>
                <a:cs typeface="Meiryo UI" panose="020B0604030504040204" pitchFamily="50" charset="-128"/>
              </a:rPr>
              <a:t>さんにも</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ストレスは溜まります。特に健康上の問題もない</a:t>
            </a:r>
            <a:r>
              <a:rPr lang="en-US" altLang="ja-JP" sz="1150" dirty="0" smtClean="0">
                <a:latin typeface="Meiryo UI" panose="020B0604030504040204" pitchFamily="50" charset="-128"/>
                <a:ea typeface="Meiryo UI" panose="020B0604030504040204" pitchFamily="50" charset="-128"/>
                <a:cs typeface="Meiryo UI" panose="020B0604030504040204" pitchFamily="50" charset="-128"/>
              </a:rPr>
              <a:t>A</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さんは、</a:t>
            </a:r>
            <a:r>
              <a:rPr lang="en-US" altLang="ja-JP" sz="1150" dirty="0" smtClean="0">
                <a:latin typeface="Meiryo UI" panose="020B0604030504040204" pitchFamily="50" charset="-128"/>
                <a:ea typeface="Meiryo UI" panose="020B0604030504040204" pitchFamily="50" charset="-128"/>
                <a:cs typeface="Meiryo UI" panose="020B0604030504040204" pitchFamily="50" charset="-128"/>
              </a:rPr>
              <a:t>70</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歳を越えても隔週の土曜日は自分で車を運転して隣町のコーラスサークルに通い続け、その後にはファミレスで仲間とのたわ</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い</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のない会話で適度に息抜きをして穏やかに暮らしていました。</a:t>
            </a:r>
            <a:endParaRPr lang="en-US" altLang="ja-JP" sz="1150" dirty="0" smtClean="0">
              <a:latin typeface="Meiryo UI" panose="020B0604030504040204" pitchFamily="50" charset="-128"/>
              <a:ea typeface="Meiryo UI" panose="020B0604030504040204" pitchFamily="50" charset="-128"/>
              <a:cs typeface="Meiryo UI" panose="020B0604030504040204" pitchFamily="50" charset="-128"/>
            </a:endParaRPr>
          </a:p>
          <a:p>
            <a:pPr marL="274638" indent="-182563" algn="l" defTabSz="885114" fontAlgn="base">
              <a:lnSpc>
                <a:spcPct val="110000"/>
              </a:lnSpc>
              <a:spcBef>
                <a:spcPts val="0"/>
              </a:spcBef>
              <a:spcAft>
                <a:spcPct val="30000"/>
              </a:spcAft>
              <a:buClr>
                <a:srgbClr val="A30B1A"/>
              </a:buClr>
              <a:buFont typeface="Arial" panose="020B0604020202020204" pitchFamily="34" charset="0"/>
              <a:buChar char="•"/>
            </a:pPr>
            <a:r>
              <a:rPr lang="en-US" altLang="ja-JP"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15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さんは</a:t>
            </a:r>
            <a:r>
              <a:rPr lang="en-US" altLang="ja-JP"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80</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a:t>
            </a:r>
            <a:r>
              <a:rPr lang="en-US" altLang="ja-JP"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15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さんの</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夫は</a:t>
            </a:r>
            <a:r>
              <a:rPr lang="en-US" altLang="ja-JP"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83</a:t>
            </a:r>
            <a:r>
              <a:rPr lang="ja-JP" altLang="en-US" sz="1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歳になりました。</a:t>
            </a:r>
            <a:endParaRPr lang="ja-JP" altLang="en-US" sz="11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8" name="グループ化 17"/>
          <p:cNvGrpSpPr/>
          <p:nvPr/>
        </p:nvGrpSpPr>
        <p:grpSpPr>
          <a:xfrm>
            <a:off x="4601377" y="6466815"/>
            <a:ext cx="2176007" cy="3077849"/>
            <a:chOff x="4417981" y="6312351"/>
            <a:chExt cx="2176007" cy="3077849"/>
          </a:xfrm>
        </p:grpSpPr>
        <p:grpSp>
          <p:nvGrpSpPr>
            <p:cNvPr id="3" name="グループ化 2"/>
            <p:cNvGrpSpPr/>
            <p:nvPr/>
          </p:nvGrpSpPr>
          <p:grpSpPr>
            <a:xfrm>
              <a:off x="4511962" y="6312351"/>
              <a:ext cx="2076371" cy="1594371"/>
              <a:chOff x="4424878" y="6413949"/>
              <a:chExt cx="2076371" cy="1594371"/>
            </a:xfrm>
          </p:grpSpPr>
          <p:sp>
            <p:nvSpPr>
              <p:cNvPr id="9" name="正方形/長方形 8"/>
              <p:cNvSpPr/>
              <p:nvPr/>
            </p:nvSpPr>
            <p:spPr bwMode="gray">
              <a:xfrm>
                <a:off x="4780676" y="6413949"/>
                <a:ext cx="720000" cy="324000"/>
              </a:xfrm>
              <a:prstGeom prst="rect">
                <a:avLst/>
              </a:prstGeom>
              <a:solidFill>
                <a:schemeClr val="accent2">
                  <a:lumMod val="20000"/>
                  <a:lumOff val="80000"/>
                </a:schemeClr>
              </a:solidFill>
              <a:ln w="9525" cap="flat" cmpd="sng" algn="ctr">
                <a:solidFill>
                  <a:srgbClr val="B1B1AC"/>
                </a:solid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ctr" latinLnBrk="0" hangingPunct="1">
                  <a:lnSpc>
                    <a:spcPct val="100000"/>
                  </a:lnSpc>
                  <a:spcBef>
                    <a:spcPct val="0"/>
                  </a:spcBef>
                  <a:spcAft>
                    <a:spcPct val="0"/>
                  </a:spcAft>
                  <a:buClrTx/>
                  <a:buSzTx/>
                  <a:buFontTx/>
                  <a:buNone/>
                  <a:tabLst/>
                </a:pPr>
                <a:r>
                  <a:rPr kumimoji="1" lang="en-US" altLang="ja-JP" sz="1100"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rPr>
                  <a:t>A</a:t>
                </a:r>
                <a:r>
                  <a:rPr kumimoji="1" lang="ja-JP" altLang="en-US" sz="1100" i="0" u="none" strike="noStrike" cap="none" normalizeH="0" baseline="0" dirty="0" err="1" smtClean="0">
                    <a:ln>
                      <a:noFill/>
                    </a:ln>
                    <a:solidFill>
                      <a:srgbClr val="FF0000"/>
                    </a:solidFill>
                    <a:effectLst/>
                    <a:latin typeface="Meiryo UI" panose="020B0604030504040204" pitchFamily="50" charset="-128"/>
                    <a:ea typeface="Meiryo UI" panose="020B0604030504040204" pitchFamily="50" charset="-128"/>
                  </a:rPr>
                  <a:t>さん</a:t>
                </a:r>
                <a:endParaRPr kumimoji="1" lang="en-US" altLang="ja-JP" sz="1000"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endParaRPr>
              </a:p>
              <a:p>
                <a:pPr marL="0" marR="0" indent="0" algn="ctr" defTabSz="914400" rtl="0" eaLnBrk="1" fontAlgn="ctr" latinLnBrk="0" hangingPunct="1">
                  <a:lnSpc>
                    <a:spcPct val="100000"/>
                  </a:lnSpc>
                  <a:spcBef>
                    <a:spcPct val="0"/>
                  </a:spcBef>
                  <a:spcAft>
                    <a:spcPct val="0"/>
                  </a:spcAft>
                  <a:buClrTx/>
                  <a:buSzTx/>
                  <a:buFontTx/>
                  <a:buNone/>
                  <a:tabLst/>
                </a:pPr>
                <a:r>
                  <a:rPr lang="en-US" altLang="ja-JP" sz="1000" dirty="0" smtClean="0">
                    <a:solidFill>
                      <a:srgbClr val="FF0000"/>
                    </a:solidFill>
                    <a:latin typeface="Meiryo UI" panose="020B0604030504040204" pitchFamily="50" charset="-128"/>
                    <a:ea typeface="Meiryo UI" panose="020B0604030504040204" pitchFamily="50" charset="-128"/>
                  </a:rPr>
                  <a:t>(80</a:t>
                </a:r>
                <a:r>
                  <a:rPr lang="ja-JP" altLang="en-US" sz="1000" dirty="0" smtClean="0">
                    <a:solidFill>
                      <a:srgbClr val="FF0000"/>
                    </a:solidFill>
                    <a:latin typeface="Meiryo UI" panose="020B0604030504040204" pitchFamily="50" charset="-128"/>
                    <a:ea typeface="Meiryo UI" panose="020B0604030504040204" pitchFamily="50" charset="-128"/>
                  </a:rPr>
                  <a:t>歳･女性</a:t>
                </a:r>
                <a:r>
                  <a:rPr lang="en-US" altLang="ja-JP" sz="1000" dirty="0" smtClean="0">
                    <a:solidFill>
                      <a:srgbClr val="FF0000"/>
                    </a:solidFill>
                    <a:latin typeface="Meiryo UI" panose="020B0604030504040204" pitchFamily="50" charset="-128"/>
                    <a:ea typeface="Meiryo UI" panose="020B0604030504040204" pitchFamily="50" charset="-128"/>
                  </a:rPr>
                  <a:t>)</a:t>
                </a:r>
                <a:endParaRPr kumimoji="1" lang="ja-JP" altLang="en-US" sz="1000"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endParaRPr>
              </a:p>
            </p:txBody>
          </p:sp>
          <p:sp>
            <p:nvSpPr>
              <p:cNvPr id="10" name="正方形/長方形 9"/>
              <p:cNvSpPr/>
              <p:nvPr/>
            </p:nvSpPr>
            <p:spPr bwMode="gray">
              <a:xfrm>
                <a:off x="5781249" y="6413949"/>
                <a:ext cx="720000" cy="324000"/>
              </a:xfrm>
              <a:prstGeom prst="rect">
                <a:avLst/>
              </a:prstGeom>
              <a:solidFill>
                <a:schemeClr val="bg1"/>
              </a:solidFill>
              <a:ln w="9525" cap="flat" cmpd="sng" algn="ctr">
                <a:solidFill>
                  <a:srgbClr val="B1B1AC"/>
                </a:solid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ctr" latinLnBrk="0" hangingPunct="1">
                  <a:lnSpc>
                    <a:spcPct val="100000"/>
                  </a:lnSpc>
                  <a:spcBef>
                    <a:spcPct val="0"/>
                  </a:spcBef>
                  <a:spcAft>
                    <a:spcPct val="0"/>
                  </a:spcAft>
                  <a:buClrTx/>
                  <a:buSzTx/>
                  <a:buFontTx/>
                  <a:buNone/>
                  <a:tabLst/>
                </a:pPr>
                <a:r>
                  <a:rPr kumimoji="1" lang="ja-JP" altLang="en-US" sz="1100" i="0" u="none" strike="noStrike" cap="none" normalizeH="0" baseline="0" dirty="0" smtClean="0">
                    <a:ln>
                      <a:noFill/>
                    </a:ln>
                    <a:effectLst/>
                    <a:latin typeface="Meiryo UI" panose="020B0604030504040204" pitchFamily="50" charset="-128"/>
                    <a:ea typeface="Meiryo UI" panose="020B0604030504040204" pitchFamily="50" charset="-128"/>
                  </a:rPr>
                  <a:t>夫</a:t>
                </a:r>
                <a:endParaRPr kumimoji="1" lang="en-US" altLang="ja-JP" sz="1000" i="0" u="none" strike="noStrike" cap="none" normalizeH="0" baseline="0" dirty="0" smtClean="0">
                  <a:ln>
                    <a:noFill/>
                  </a:ln>
                  <a:effectLst/>
                  <a:latin typeface="Meiryo UI" panose="020B0604030504040204" pitchFamily="50" charset="-128"/>
                  <a:ea typeface="Meiryo UI" panose="020B0604030504040204" pitchFamily="50" charset="-128"/>
                </a:endParaRPr>
              </a:p>
              <a:p>
                <a:pPr marL="0" marR="0" indent="0" algn="ctr" defTabSz="914400" rtl="0" eaLnBrk="1" fontAlgn="ctr" latinLnBrk="0" hangingPunct="1">
                  <a:lnSpc>
                    <a:spcPct val="100000"/>
                  </a:lnSpc>
                  <a:spcBef>
                    <a:spcPct val="0"/>
                  </a:spcBef>
                  <a:spcAft>
                    <a:spcPct val="0"/>
                  </a:spcAft>
                  <a:buClrTx/>
                  <a:buSzTx/>
                  <a:buFontTx/>
                  <a:buNone/>
                  <a:tabLst/>
                </a:pP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83</a:t>
                </a:r>
                <a:r>
                  <a:rPr lang="ja-JP" altLang="en-US" sz="1000" dirty="0" smtClean="0">
                    <a:latin typeface="Meiryo UI" panose="020B0604030504040204" pitchFamily="50" charset="-128"/>
                    <a:ea typeface="Meiryo UI" panose="020B0604030504040204" pitchFamily="50" charset="-128"/>
                  </a:rPr>
                  <a:t>歳・男性）</a:t>
                </a:r>
                <a:endParaRPr kumimoji="1" lang="ja-JP" altLang="en-US" sz="1000" i="0" u="none" strike="noStrike" cap="none" normalizeH="0" baseline="0" dirty="0" smtClean="0">
                  <a:ln>
                    <a:noFill/>
                  </a:ln>
                  <a:effectLst/>
                  <a:latin typeface="Meiryo UI" panose="020B0604030504040204" pitchFamily="50" charset="-128"/>
                  <a:ea typeface="Meiryo UI" panose="020B0604030504040204" pitchFamily="50" charset="-128"/>
                </a:endParaRPr>
              </a:p>
            </p:txBody>
          </p:sp>
          <p:sp>
            <p:nvSpPr>
              <p:cNvPr id="11" name="正方形/長方形 10"/>
              <p:cNvSpPr/>
              <p:nvPr/>
            </p:nvSpPr>
            <p:spPr bwMode="gray">
              <a:xfrm>
                <a:off x="5288879" y="7106099"/>
                <a:ext cx="720000" cy="324000"/>
              </a:xfrm>
              <a:prstGeom prst="rect">
                <a:avLst/>
              </a:prstGeom>
              <a:solidFill>
                <a:schemeClr val="bg1"/>
              </a:solidFill>
              <a:ln w="9525" cap="flat" cmpd="sng" algn="ctr">
                <a:solidFill>
                  <a:srgbClr val="B1B1AC"/>
                </a:solid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ctr" latinLnBrk="0" hangingPunct="1">
                  <a:lnSpc>
                    <a:spcPct val="100000"/>
                  </a:lnSpc>
                  <a:spcBef>
                    <a:spcPct val="0"/>
                  </a:spcBef>
                  <a:spcAft>
                    <a:spcPct val="0"/>
                  </a:spcAft>
                  <a:buClrTx/>
                  <a:buSzTx/>
                  <a:buFontTx/>
                  <a:buNone/>
                  <a:tabLst/>
                </a:pPr>
                <a:r>
                  <a:rPr lang="ja-JP" altLang="en-US" sz="1100" dirty="0" smtClean="0">
                    <a:latin typeface="Meiryo UI" panose="020B0604030504040204" pitchFamily="50" charset="-128"/>
                    <a:ea typeface="Meiryo UI" panose="020B0604030504040204" pitchFamily="50" charset="-128"/>
                  </a:rPr>
                  <a:t>娘</a:t>
                </a:r>
                <a:endParaRPr lang="en-US" altLang="ja-JP" sz="1000" dirty="0" smtClean="0">
                  <a:latin typeface="Meiryo UI" panose="020B0604030504040204" pitchFamily="50" charset="-128"/>
                  <a:ea typeface="Meiryo UI" panose="020B0604030504040204" pitchFamily="50" charset="-128"/>
                </a:endParaRPr>
              </a:p>
              <a:p>
                <a:pPr marL="0" marR="0" indent="0" algn="ctr" defTabSz="914400" rtl="0" eaLnBrk="1" fontAlgn="ctr" latinLnBrk="0" hangingPunct="1">
                  <a:lnSpc>
                    <a:spcPct val="100000"/>
                  </a:lnSpc>
                  <a:spcBef>
                    <a:spcPct val="0"/>
                  </a:spcBef>
                  <a:spcAft>
                    <a:spcPct val="0"/>
                  </a:spcAft>
                  <a:buClrTx/>
                  <a:buSzTx/>
                  <a:buFontTx/>
                  <a:buNone/>
                  <a:tabLst/>
                </a:pPr>
                <a:r>
                  <a:rPr kumimoji="1" lang="ja-JP" altLang="en-US" sz="1000" i="0" u="none" strike="noStrike" cap="none" normalizeH="0" baseline="0" dirty="0" smtClean="0">
                    <a:ln>
                      <a:noFill/>
                    </a:ln>
                    <a:effectLst/>
                    <a:latin typeface="Meiryo UI" panose="020B0604030504040204" pitchFamily="50" charset="-128"/>
                    <a:ea typeface="Meiryo UI" panose="020B0604030504040204" pitchFamily="50" charset="-128"/>
                  </a:rPr>
                  <a:t>（</a:t>
                </a:r>
                <a:r>
                  <a:rPr kumimoji="1" lang="en-US" altLang="ja-JP" sz="1000" i="0" u="none" strike="noStrike" cap="none" normalizeH="0" baseline="0" dirty="0" smtClean="0">
                    <a:ln>
                      <a:noFill/>
                    </a:ln>
                    <a:effectLst/>
                    <a:latin typeface="Meiryo UI" panose="020B0604030504040204" pitchFamily="50" charset="-128"/>
                    <a:ea typeface="Meiryo UI" panose="020B0604030504040204" pitchFamily="50" charset="-128"/>
                  </a:rPr>
                  <a:t>55</a:t>
                </a:r>
                <a:r>
                  <a:rPr kumimoji="1" lang="ja-JP" altLang="en-US" sz="1000" i="0" u="none" strike="noStrike" cap="none" normalizeH="0" baseline="0" dirty="0" smtClean="0">
                    <a:ln>
                      <a:noFill/>
                    </a:ln>
                    <a:effectLst/>
                    <a:latin typeface="Meiryo UI" panose="020B0604030504040204" pitchFamily="50" charset="-128"/>
                    <a:ea typeface="Meiryo UI" panose="020B0604030504040204" pitchFamily="50" charset="-128"/>
                  </a:rPr>
                  <a:t>歳・女性）</a:t>
                </a:r>
                <a:endParaRPr kumimoji="1" lang="en-US" altLang="ja-JP" sz="1000" i="0" u="none" strike="noStrike" cap="none" normalizeH="0" baseline="0" dirty="0" smtClean="0">
                  <a:ln>
                    <a:noFill/>
                  </a:ln>
                  <a:effectLst/>
                  <a:latin typeface="Meiryo UI" panose="020B0604030504040204" pitchFamily="50" charset="-128"/>
                  <a:ea typeface="Meiryo UI" panose="020B0604030504040204" pitchFamily="50" charset="-128"/>
                </a:endParaRPr>
              </a:p>
            </p:txBody>
          </p:sp>
          <p:cxnSp>
            <p:nvCxnSpPr>
              <p:cNvPr id="12" name="カギ線コネクタ 11"/>
              <p:cNvCxnSpPr>
                <a:stCxn id="9" idx="3"/>
                <a:endCxn id="11" idx="0"/>
              </p:cNvCxnSpPr>
              <p:nvPr/>
            </p:nvCxnSpPr>
            <p:spPr bwMode="auto">
              <a:xfrm>
                <a:off x="5500676" y="6575949"/>
                <a:ext cx="148203" cy="530150"/>
              </a:xfrm>
              <a:prstGeom prst="bentConnector2">
                <a:avLst/>
              </a:prstGeom>
              <a:gradFill rotWithShape="0">
                <a:gsLst>
                  <a:gs pos="0">
                    <a:srgbClr val="FFFFFF"/>
                  </a:gs>
                  <a:gs pos="100000">
                    <a:srgbClr val="CACAC7"/>
                  </a:gs>
                </a:gsLst>
                <a:lin ang="5400000" scaled="1"/>
              </a:gradFill>
              <a:ln w="1587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cxnSp>
            <p:nvCxnSpPr>
              <p:cNvPr id="13" name="カギ線コネクタ 12"/>
              <p:cNvCxnSpPr>
                <a:stCxn id="10" idx="1"/>
                <a:endCxn id="11" idx="0"/>
              </p:cNvCxnSpPr>
              <p:nvPr/>
            </p:nvCxnSpPr>
            <p:spPr bwMode="auto">
              <a:xfrm rot="10800000" flipV="1">
                <a:off x="5648879" y="6575949"/>
                <a:ext cx="132370" cy="530150"/>
              </a:xfrm>
              <a:prstGeom prst="bentConnector2">
                <a:avLst/>
              </a:prstGeom>
              <a:gradFill rotWithShape="0">
                <a:gsLst>
                  <a:gs pos="0">
                    <a:srgbClr val="FFFFFF"/>
                  </a:gs>
                  <a:gs pos="100000">
                    <a:srgbClr val="CACAC7"/>
                  </a:gs>
                </a:gsLst>
                <a:lin ang="5400000" scaled="1"/>
              </a:gradFill>
              <a:ln w="1587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sp>
            <p:nvSpPr>
              <p:cNvPr id="14" name="正方形/長方形 13"/>
              <p:cNvSpPr/>
              <p:nvPr/>
            </p:nvSpPr>
            <p:spPr bwMode="gray">
              <a:xfrm>
                <a:off x="4424878" y="7106099"/>
                <a:ext cx="720000" cy="324000"/>
              </a:xfrm>
              <a:prstGeom prst="rect">
                <a:avLst/>
              </a:prstGeom>
              <a:solidFill>
                <a:schemeClr val="bg1"/>
              </a:solidFill>
              <a:ln w="9525" cap="flat" cmpd="sng" algn="ctr">
                <a:solidFill>
                  <a:srgbClr val="B1B1AC"/>
                </a:solid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ctr" latinLnBrk="0" hangingPunct="1">
                  <a:lnSpc>
                    <a:spcPct val="100000"/>
                  </a:lnSpc>
                  <a:spcBef>
                    <a:spcPct val="0"/>
                  </a:spcBef>
                  <a:spcAft>
                    <a:spcPct val="0"/>
                  </a:spcAft>
                  <a:buClrTx/>
                  <a:buSzTx/>
                  <a:buFontTx/>
                  <a:buNone/>
                  <a:tabLst/>
                </a:pPr>
                <a:r>
                  <a:rPr lang="ja-JP" altLang="en-US" sz="1100" dirty="0" smtClean="0">
                    <a:latin typeface="Meiryo UI" panose="020B0604030504040204" pitchFamily="50" charset="-128"/>
                    <a:ea typeface="Meiryo UI" panose="020B0604030504040204" pitchFamily="50" charset="-128"/>
                  </a:rPr>
                  <a:t>娘婿</a:t>
                </a:r>
                <a:endParaRPr lang="en-US" altLang="ja-JP" sz="1000" dirty="0" smtClean="0">
                  <a:latin typeface="Meiryo UI" panose="020B0604030504040204" pitchFamily="50" charset="-128"/>
                  <a:ea typeface="Meiryo UI" panose="020B0604030504040204" pitchFamily="50" charset="-128"/>
                </a:endParaRPr>
              </a:p>
              <a:p>
                <a:pPr marL="0" marR="0" indent="0" algn="ctr" defTabSz="914400" rtl="0" eaLnBrk="1" fontAlgn="ctr" latinLnBrk="0" hangingPunct="1">
                  <a:lnSpc>
                    <a:spcPct val="100000"/>
                  </a:lnSpc>
                  <a:spcBef>
                    <a:spcPct val="0"/>
                  </a:spcBef>
                  <a:spcAft>
                    <a:spcPct val="0"/>
                  </a:spcAft>
                  <a:buClrTx/>
                  <a:buSzTx/>
                  <a:buFontTx/>
                  <a:buNone/>
                  <a:tabLst/>
                </a:pPr>
                <a:r>
                  <a:rPr kumimoji="1" lang="ja-JP" altLang="en-US" sz="1000" i="0" u="none" strike="noStrike" cap="none" normalizeH="0" baseline="0" dirty="0" smtClean="0">
                    <a:ln>
                      <a:noFill/>
                    </a:ln>
                    <a:effectLst/>
                    <a:latin typeface="Meiryo UI" panose="020B0604030504040204" pitchFamily="50" charset="-128"/>
                    <a:ea typeface="Meiryo UI" panose="020B0604030504040204" pitchFamily="50" charset="-128"/>
                  </a:rPr>
                  <a:t>（</a:t>
                </a:r>
                <a:r>
                  <a:rPr kumimoji="1" lang="en-US" altLang="ja-JP" sz="1000" i="0" u="none" strike="noStrike" cap="none" normalizeH="0" baseline="0" dirty="0" smtClean="0">
                    <a:ln>
                      <a:noFill/>
                    </a:ln>
                    <a:effectLst/>
                    <a:latin typeface="Meiryo UI" panose="020B0604030504040204" pitchFamily="50" charset="-128"/>
                    <a:ea typeface="Meiryo UI" panose="020B0604030504040204" pitchFamily="50" charset="-128"/>
                  </a:rPr>
                  <a:t>55</a:t>
                </a:r>
                <a:r>
                  <a:rPr kumimoji="1" lang="ja-JP" altLang="en-US" sz="1000" i="0" u="none" strike="noStrike" cap="none" normalizeH="0" baseline="0" dirty="0" smtClean="0">
                    <a:ln>
                      <a:noFill/>
                    </a:ln>
                    <a:effectLst/>
                    <a:latin typeface="Meiryo UI" panose="020B0604030504040204" pitchFamily="50" charset="-128"/>
                    <a:ea typeface="Meiryo UI" panose="020B0604030504040204" pitchFamily="50" charset="-128"/>
                  </a:rPr>
                  <a:t>歳男性）</a:t>
                </a:r>
              </a:p>
            </p:txBody>
          </p:sp>
          <p:sp>
            <p:nvSpPr>
              <p:cNvPr id="15" name="正方形/長方形 14"/>
              <p:cNvSpPr/>
              <p:nvPr/>
            </p:nvSpPr>
            <p:spPr bwMode="gray">
              <a:xfrm>
                <a:off x="4856879" y="7684320"/>
                <a:ext cx="720000" cy="324000"/>
              </a:xfrm>
              <a:prstGeom prst="rect">
                <a:avLst/>
              </a:prstGeom>
              <a:solidFill>
                <a:schemeClr val="bg1"/>
              </a:solidFill>
              <a:ln w="9525" cap="flat" cmpd="sng" algn="ctr">
                <a:solidFill>
                  <a:srgbClr val="B1B1AC"/>
                </a:solid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ctr" latinLnBrk="0" hangingPunct="1">
                  <a:lnSpc>
                    <a:spcPct val="100000"/>
                  </a:lnSpc>
                  <a:spcBef>
                    <a:spcPct val="0"/>
                  </a:spcBef>
                  <a:spcAft>
                    <a:spcPct val="0"/>
                  </a:spcAft>
                  <a:buClrTx/>
                  <a:buSzTx/>
                  <a:buFontTx/>
                  <a:buNone/>
                  <a:tabLst/>
                </a:pPr>
                <a:r>
                  <a:rPr lang="ja-JP" altLang="en-US" sz="1100" dirty="0" smtClean="0">
                    <a:latin typeface="Meiryo UI" panose="020B0604030504040204" pitchFamily="50" charset="-128"/>
                    <a:ea typeface="Meiryo UI" panose="020B0604030504040204" pitchFamily="50" charset="-128"/>
                  </a:rPr>
                  <a:t>娘</a:t>
                </a:r>
                <a:endParaRPr lang="en-US" altLang="ja-JP" sz="1000" dirty="0" smtClean="0">
                  <a:latin typeface="Meiryo UI" panose="020B0604030504040204" pitchFamily="50" charset="-128"/>
                  <a:ea typeface="Meiryo UI" panose="020B0604030504040204" pitchFamily="50" charset="-128"/>
                </a:endParaRPr>
              </a:p>
              <a:p>
                <a:pPr marL="0" marR="0" indent="0" algn="ctr" defTabSz="914400" rtl="0" eaLnBrk="1" fontAlgn="ctr" latinLnBrk="0" hangingPunct="1">
                  <a:lnSpc>
                    <a:spcPct val="100000"/>
                  </a:lnSpc>
                  <a:spcBef>
                    <a:spcPct val="0"/>
                  </a:spcBef>
                  <a:spcAft>
                    <a:spcPct val="0"/>
                  </a:spcAft>
                  <a:buClrTx/>
                  <a:buSzTx/>
                  <a:buFontTx/>
                  <a:buNone/>
                  <a:tabLst/>
                </a:pPr>
                <a:r>
                  <a:rPr kumimoji="1" lang="ja-JP" altLang="en-US" sz="1000" i="0" u="none" strike="noStrike" cap="none" normalizeH="0" baseline="0" dirty="0" smtClean="0">
                    <a:ln>
                      <a:noFill/>
                    </a:ln>
                    <a:effectLst/>
                    <a:latin typeface="Meiryo UI" panose="020B0604030504040204" pitchFamily="50" charset="-128"/>
                    <a:ea typeface="Meiryo UI" panose="020B0604030504040204" pitchFamily="50" charset="-128"/>
                  </a:rPr>
                  <a:t>（</a:t>
                </a:r>
                <a:r>
                  <a:rPr kumimoji="1" lang="en-US" altLang="ja-JP" sz="1000" i="0" u="none" strike="noStrike" cap="none" normalizeH="0" baseline="0" dirty="0" smtClean="0">
                    <a:ln>
                      <a:noFill/>
                    </a:ln>
                    <a:effectLst/>
                    <a:latin typeface="Meiryo UI" panose="020B0604030504040204" pitchFamily="50" charset="-128"/>
                    <a:ea typeface="Meiryo UI" panose="020B0604030504040204" pitchFamily="50" charset="-128"/>
                  </a:rPr>
                  <a:t>25</a:t>
                </a:r>
                <a:r>
                  <a:rPr kumimoji="1" lang="ja-JP" altLang="en-US" sz="1000" i="0" u="none" strike="noStrike" cap="none" normalizeH="0" baseline="0" dirty="0" smtClean="0">
                    <a:ln>
                      <a:noFill/>
                    </a:ln>
                    <a:effectLst/>
                    <a:latin typeface="Meiryo UI" panose="020B0604030504040204" pitchFamily="50" charset="-128"/>
                    <a:ea typeface="Meiryo UI" panose="020B0604030504040204" pitchFamily="50" charset="-128"/>
                  </a:rPr>
                  <a:t>歳・女性）</a:t>
                </a:r>
                <a:endParaRPr kumimoji="1" lang="en-US" altLang="ja-JP" sz="1000" i="0" u="none" strike="noStrike" cap="none" normalizeH="0" baseline="0" dirty="0" smtClean="0">
                  <a:ln>
                    <a:noFill/>
                  </a:ln>
                  <a:effectLst/>
                  <a:latin typeface="Meiryo UI" panose="020B0604030504040204" pitchFamily="50" charset="-128"/>
                  <a:ea typeface="Meiryo UI" panose="020B0604030504040204" pitchFamily="50" charset="-128"/>
                </a:endParaRPr>
              </a:p>
            </p:txBody>
          </p:sp>
          <p:cxnSp>
            <p:nvCxnSpPr>
              <p:cNvPr id="16" name="カギ線コネクタ 15"/>
              <p:cNvCxnSpPr>
                <a:stCxn id="14" idx="3"/>
                <a:endCxn id="15" idx="0"/>
              </p:cNvCxnSpPr>
              <p:nvPr/>
            </p:nvCxnSpPr>
            <p:spPr bwMode="auto">
              <a:xfrm>
                <a:off x="5144878" y="7268099"/>
                <a:ext cx="72001" cy="416221"/>
              </a:xfrm>
              <a:prstGeom prst="bentConnector2">
                <a:avLst/>
              </a:prstGeom>
              <a:gradFill rotWithShape="0">
                <a:gsLst>
                  <a:gs pos="0">
                    <a:srgbClr val="FFFFFF"/>
                  </a:gs>
                  <a:gs pos="100000">
                    <a:srgbClr val="CACAC7"/>
                  </a:gs>
                </a:gsLst>
                <a:lin ang="5400000" scaled="1"/>
              </a:gradFill>
              <a:ln w="1587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cxnSp>
            <p:nvCxnSpPr>
              <p:cNvPr id="17" name="カギ線コネクタ 16"/>
              <p:cNvCxnSpPr>
                <a:stCxn id="11" idx="1"/>
                <a:endCxn id="15" idx="0"/>
              </p:cNvCxnSpPr>
              <p:nvPr/>
            </p:nvCxnSpPr>
            <p:spPr bwMode="auto">
              <a:xfrm rot="10800000" flipV="1">
                <a:off x="5216879" y="7268098"/>
                <a:ext cx="72000" cy="416221"/>
              </a:xfrm>
              <a:prstGeom prst="bentConnector2">
                <a:avLst/>
              </a:prstGeom>
              <a:gradFill rotWithShape="0">
                <a:gsLst>
                  <a:gs pos="0">
                    <a:srgbClr val="FFFFFF"/>
                  </a:gs>
                  <a:gs pos="100000">
                    <a:srgbClr val="CACAC7"/>
                  </a:gs>
                </a:gsLst>
                <a:lin ang="5400000" scaled="1"/>
              </a:gradFill>
              <a:ln w="1587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grpSp>
        <p:sp>
          <p:nvSpPr>
            <p:cNvPr id="4" name="角丸四角形 3"/>
            <p:cNvSpPr/>
            <p:nvPr/>
          </p:nvSpPr>
          <p:spPr bwMode="gray">
            <a:xfrm>
              <a:off x="4417981" y="7950200"/>
              <a:ext cx="2176007" cy="1440000"/>
            </a:xfrm>
            <a:prstGeom prst="roundRect">
              <a:avLst>
                <a:gd name="adj" fmla="val 7784"/>
              </a:avLst>
            </a:prstGeom>
            <a:noFill/>
            <a:ln w="9525" cap="flat" cmpd="sng" algn="ctr">
              <a:solidFill>
                <a:schemeClr val="tx1">
                  <a:lumMod val="50000"/>
                  <a:lumOff val="50000"/>
                </a:schemeClr>
              </a:solidFill>
              <a:prstDash val="solid"/>
              <a:round/>
              <a:headEnd type="none" w="med" len="med"/>
              <a:tailEnd type="none" w="med" len="med"/>
            </a:ln>
            <a:effectLst/>
            <a:extLst/>
          </p:spPr>
          <p:txBody>
            <a:bodyPr vert="horz" wrap="square" lIns="36000" tIns="36000" rIns="36000" bIns="36000" numCol="1" rtlCol="0" anchor="t" anchorCtr="0" compatLnSpc="1">
              <a:prstTxWarp prst="textNoShape">
                <a:avLst/>
              </a:prstTxWarp>
            </a:bodyPr>
            <a:lstStyle/>
            <a:p>
              <a:pPr marL="0" marR="0" indent="0" defTabSz="914400" rtl="0" eaLnBrk="1" fontAlgn="ctr" latinLnBrk="0" hangingPunct="1">
                <a:lnSpc>
                  <a:spcPct val="100000"/>
                </a:lnSpc>
                <a:spcBef>
                  <a:spcPct val="0"/>
                </a:spcBef>
                <a:spcAft>
                  <a:spcPct val="0"/>
                </a:spcAft>
                <a:buClrTx/>
                <a:buSzTx/>
                <a:buFontTx/>
                <a:buNone/>
                <a:tabLst/>
              </a:pPr>
              <a:r>
                <a:rPr lang="en-US" altLang="ja-JP" sz="1050" dirty="0" smtClean="0">
                  <a:solidFill>
                    <a:srgbClr val="FF0000"/>
                  </a:solidFill>
                  <a:latin typeface="Meiryo UI" panose="020B0604030504040204" pitchFamily="50" charset="-128"/>
                  <a:ea typeface="Meiryo UI" panose="020B0604030504040204" pitchFamily="50" charset="-128"/>
                </a:rPr>
                <a:t>A</a:t>
              </a:r>
              <a:r>
                <a:rPr lang="ja-JP" altLang="en-US" sz="1050" dirty="0" smtClean="0">
                  <a:solidFill>
                    <a:srgbClr val="FF0000"/>
                  </a:solidFill>
                  <a:latin typeface="Meiryo UI" panose="020B0604030504040204" pitchFamily="50" charset="-128"/>
                  <a:ea typeface="Meiryo UI" panose="020B0604030504040204" pitchFamily="50" charset="-128"/>
                </a:rPr>
                <a:t>さん（</a:t>
              </a:r>
              <a:r>
                <a:rPr lang="en-US" altLang="ja-JP" sz="1050" dirty="0" smtClean="0">
                  <a:solidFill>
                    <a:srgbClr val="FF0000"/>
                  </a:solidFill>
                  <a:latin typeface="Meiryo UI" panose="020B0604030504040204" pitchFamily="50" charset="-128"/>
                  <a:ea typeface="Meiryo UI" panose="020B0604030504040204" pitchFamily="50" charset="-128"/>
                </a:rPr>
                <a:t>80</a:t>
              </a:r>
              <a:r>
                <a:rPr lang="ja-JP" altLang="en-US" sz="1050" dirty="0" smtClean="0">
                  <a:solidFill>
                    <a:srgbClr val="FF0000"/>
                  </a:solidFill>
                  <a:latin typeface="Meiryo UI" panose="020B0604030504040204" pitchFamily="50" charset="-128"/>
                  <a:ea typeface="Meiryo UI" panose="020B0604030504040204" pitchFamily="50" charset="-128"/>
                </a:rPr>
                <a:t>歳・女性）</a:t>
              </a:r>
              <a:endParaRPr lang="en-US" altLang="ja-JP" sz="1050" dirty="0" smtClean="0">
                <a:solidFill>
                  <a:srgbClr val="FF0000"/>
                </a:solidFill>
                <a:latin typeface="Meiryo UI" panose="020B0604030504040204" pitchFamily="50" charset="-128"/>
                <a:ea typeface="Meiryo UI" panose="020B0604030504040204" pitchFamily="50" charset="-128"/>
              </a:endParaRPr>
            </a:p>
            <a:p>
              <a:pPr marL="0" marR="0" indent="0" defTabSz="914400" rtl="0" eaLnBrk="1" fontAlgn="ctr" latinLnBrk="0" hangingPunct="1">
                <a:lnSpc>
                  <a:spcPct val="100000"/>
                </a:lnSpc>
                <a:spcBef>
                  <a:spcPts val="300"/>
                </a:spcBef>
                <a:spcAft>
                  <a:spcPct val="0"/>
                </a:spcAft>
                <a:buClrTx/>
                <a:buSzTx/>
                <a:buFontTx/>
                <a:buNone/>
                <a:tabLst/>
              </a:pPr>
              <a:r>
                <a:rPr lang="ja-JP" altLang="en-US" sz="1050" dirty="0" smtClean="0">
                  <a:latin typeface="Meiryo UI" panose="020B0604030504040204" pitchFamily="50" charset="-128"/>
                  <a:ea typeface="Meiryo UI" panose="020B0604030504040204" pitchFamily="50" charset="-128"/>
                </a:rPr>
                <a:t>夫と二人暮らし。</a:t>
              </a:r>
              <a:endParaRPr lang="en-US" altLang="ja-JP" sz="1050" dirty="0" smtClean="0">
                <a:latin typeface="Meiryo UI" panose="020B0604030504040204" pitchFamily="50" charset="-128"/>
                <a:ea typeface="Meiryo UI" panose="020B0604030504040204" pitchFamily="50" charset="-128"/>
              </a:endParaRPr>
            </a:p>
            <a:p>
              <a:pPr marL="0" marR="0" indent="0" defTabSz="914400" rtl="0" eaLnBrk="1" fontAlgn="ctr" latinLnBrk="0" hangingPunct="1">
                <a:lnSpc>
                  <a:spcPct val="100000"/>
                </a:lnSpc>
                <a:spcBef>
                  <a:spcPct val="0"/>
                </a:spcBef>
                <a:spcAft>
                  <a:spcPct val="0"/>
                </a:spcAft>
                <a:buClrTx/>
                <a:buSzTx/>
                <a:buFontTx/>
                <a:buNone/>
                <a:tabLst/>
              </a:pPr>
              <a:r>
                <a:rPr lang="ja-JP" altLang="en-US" sz="1050" dirty="0" smtClean="0">
                  <a:latin typeface="Meiryo UI" panose="020B0604030504040204" pitchFamily="50" charset="-128"/>
                  <a:ea typeface="Meiryo UI" panose="020B0604030504040204" pitchFamily="50" charset="-128"/>
                </a:rPr>
                <a:t>趣味はコーラスと庭いじり。</a:t>
              </a:r>
              <a:endParaRPr lang="en-US" altLang="ja-JP" sz="1050" dirty="0" smtClean="0">
                <a:latin typeface="Meiryo UI" panose="020B0604030504040204" pitchFamily="50" charset="-128"/>
                <a:ea typeface="Meiryo UI" panose="020B0604030504040204" pitchFamily="50" charset="-128"/>
              </a:endParaRPr>
            </a:p>
            <a:p>
              <a:pPr marL="0" marR="0" indent="0" defTabSz="914400" rtl="0" eaLnBrk="1" fontAlgn="ctr" latinLnBrk="0" hangingPunct="1">
                <a:lnSpc>
                  <a:spcPct val="100000"/>
                </a:lnSpc>
                <a:spcBef>
                  <a:spcPct val="0"/>
                </a:spcBef>
                <a:spcAft>
                  <a:spcPct val="0"/>
                </a:spcAft>
                <a:buClrTx/>
                <a:buSzTx/>
                <a:buFontTx/>
                <a:buNone/>
                <a:tabLst/>
              </a:pPr>
              <a:r>
                <a:rPr lang="ja-JP" altLang="en-US" sz="1050" dirty="0">
                  <a:latin typeface="Meiryo UI" panose="020B0604030504040204" pitchFamily="50" charset="-128"/>
                  <a:ea typeface="Meiryo UI" panose="020B0604030504040204" pitchFamily="50" charset="-128"/>
                </a:rPr>
                <a:t>夫婦</a:t>
              </a:r>
              <a:r>
                <a:rPr lang="ja-JP" altLang="en-US" sz="1050" dirty="0" smtClean="0">
                  <a:latin typeface="Meiryo UI" panose="020B0604030504040204" pitchFamily="50" charset="-128"/>
                  <a:ea typeface="Meiryo UI" panose="020B0604030504040204" pitchFamily="50" charset="-128"/>
                </a:rPr>
                <a:t>仲は良好、隣近所とは挨拶程度。</a:t>
              </a:r>
              <a:endParaRPr lang="en-US" altLang="ja-JP" sz="1050" dirty="0" smtClean="0">
                <a:latin typeface="Meiryo UI" panose="020B0604030504040204" pitchFamily="50" charset="-128"/>
                <a:ea typeface="Meiryo UI" panose="020B0604030504040204" pitchFamily="50" charset="-128"/>
              </a:endParaRPr>
            </a:p>
            <a:p>
              <a:pPr marL="0" marR="0" indent="0" defTabSz="914400" rtl="0" eaLnBrk="1" fontAlgn="ctr" latinLnBrk="0" hangingPunct="1">
                <a:lnSpc>
                  <a:spcPct val="100000"/>
                </a:lnSpc>
                <a:spcBef>
                  <a:spcPct val="0"/>
                </a:spcBef>
                <a:spcAft>
                  <a:spcPct val="0"/>
                </a:spcAft>
                <a:buClrTx/>
                <a:buSzTx/>
                <a:buFontTx/>
                <a:buNone/>
                <a:tabLst/>
              </a:pPr>
              <a:r>
                <a:rPr lang="en-US" altLang="ja-JP" sz="1050" dirty="0" smtClean="0">
                  <a:latin typeface="Meiryo UI" panose="020B0604030504040204" pitchFamily="50" charset="-128"/>
                  <a:ea typeface="Meiryo UI" panose="020B0604030504040204" pitchFamily="50" charset="-128"/>
                </a:rPr>
                <a:t>A</a:t>
              </a:r>
              <a:r>
                <a:rPr lang="ja-JP" altLang="en-US" sz="1050" dirty="0" err="1" smtClean="0">
                  <a:latin typeface="Meiryo UI" panose="020B0604030504040204" pitchFamily="50" charset="-128"/>
                  <a:ea typeface="Meiryo UI" panose="020B0604030504040204" pitchFamily="50" charset="-128"/>
                </a:rPr>
                <a:t>さんに</a:t>
              </a:r>
              <a:r>
                <a:rPr lang="ja-JP" altLang="en-US" sz="1050" dirty="0" smtClean="0">
                  <a:latin typeface="Meiryo UI" panose="020B0604030504040204" pitchFamily="50" charset="-128"/>
                  <a:ea typeface="Meiryo UI" panose="020B0604030504040204" pitchFamily="50" charset="-128"/>
                </a:rPr>
                <a:t>健康上の問題は特に無いが、夫は大病後、自宅で療養中。</a:t>
              </a:r>
              <a:endParaRPr lang="en-US" altLang="ja-JP" sz="1050" dirty="0" smtClean="0">
                <a:latin typeface="Meiryo UI" panose="020B0604030504040204" pitchFamily="50" charset="-128"/>
                <a:ea typeface="Meiryo UI" panose="020B0604030504040204" pitchFamily="50" charset="-128"/>
              </a:endParaRPr>
            </a:p>
            <a:p>
              <a:pPr marL="0" marR="0" indent="0" defTabSz="914400" rtl="0" eaLnBrk="1" fontAlgn="ctr" latinLnBrk="0" hangingPunct="1">
                <a:lnSpc>
                  <a:spcPct val="100000"/>
                </a:lnSpc>
                <a:spcBef>
                  <a:spcPct val="0"/>
                </a:spcBef>
                <a:spcAft>
                  <a:spcPct val="0"/>
                </a:spcAft>
                <a:buClrTx/>
                <a:buSzTx/>
                <a:buFontTx/>
                <a:buNone/>
                <a:tabLst/>
              </a:pPr>
              <a:r>
                <a:rPr lang="ja-JP" altLang="en-US" sz="1050" dirty="0" smtClean="0">
                  <a:latin typeface="Meiryo UI" panose="020B0604030504040204" pitchFamily="50" charset="-128"/>
                  <a:ea typeface="Meiryo UI" panose="020B0604030504040204" pitchFamily="50" charset="-128"/>
                </a:rPr>
                <a:t>娘は結婚し、</a:t>
              </a:r>
              <a:r>
                <a:rPr lang="en-US" altLang="ja-JP" sz="1050" dirty="0" smtClean="0">
                  <a:latin typeface="Meiryo UI" panose="020B0604030504040204" pitchFamily="50" charset="-128"/>
                  <a:ea typeface="Meiryo UI" panose="020B0604030504040204" pitchFamily="50" charset="-128"/>
                </a:rPr>
                <a:t>2</a:t>
              </a:r>
              <a:r>
                <a:rPr lang="ja-JP" altLang="en-US" sz="1050" dirty="0" smtClean="0">
                  <a:latin typeface="Meiryo UI" panose="020B0604030504040204" pitchFamily="50" charset="-128"/>
                  <a:ea typeface="Meiryo UI" panose="020B0604030504040204" pitchFamily="50" charset="-128"/>
                </a:rPr>
                <a:t>時間ほど離れた所に住んでいて、時々様子を見に来る。</a:t>
              </a:r>
              <a:endParaRPr kumimoji="1"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endParaRPr>
            </a:p>
          </p:txBody>
        </p:sp>
      </p:grpSp>
      <p:sp>
        <p:nvSpPr>
          <p:cNvPr id="19" name="角丸四角形 18"/>
          <p:cNvSpPr/>
          <p:nvPr/>
        </p:nvSpPr>
        <p:spPr bwMode="gray">
          <a:xfrm>
            <a:off x="257175" y="925274"/>
            <a:ext cx="6331158" cy="348268"/>
          </a:xfrm>
          <a:prstGeom prst="roundRect">
            <a:avLst>
              <a:gd name="adj" fmla="val 19377"/>
            </a:avLst>
          </a:prstGeom>
          <a:solidFill>
            <a:schemeClr val="accent1">
              <a:lumMod val="20000"/>
              <a:lumOff val="80000"/>
            </a:schemeClr>
          </a:solidFill>
          <a:ln w="9525" cap="flat" cmpd="sng" algn="ctr">
            <a:solidFill>
              <a:schemeClr val="tx1">
                <a:lumMod val="50000"/>
                <a:lumOff val="50000"/>
              </a:schemeClr>
            </a:solidFill>
            <a:prstDash val="solid"/>
            <a:round/>
            <a:headEnd type="none" w="med" len="med"/>
            <a:tailEnd type="none" w="med" len="med"/>
          </a:ln>
          <a:effectLst/>
          <a:extLst/>
        </p:spPr>
        <p:txBody>
          <a:bodyPr vert="horz" wrap="square" lIns="72000" tIns="36000" rIns="72000" bIns="36000" numCol="1" rtlCol="0" anchor="ctr" anchorCtr="0" compatLnSpc="1">
            <a:prstTxWarp prst="textNoShape">
              <a:avLst/>
            </a:prstTxWarp>
          </a:bodyPr>
          <a:lstStyle/>
          <a:p>
            <a:pPr marL="0" marR="0" indent="0" algn="ctr" defTabSz="914400" rtl="0" eaLnBrk="1" fontAlgn="ctr" latinLnBrk="0" hangingPunct="1">
              <a:lnSpc>
                <a:spcPct val="100000"/>
              </a:lnSpc>
              <a:spcBef>
                <a:spcPct val="0"/>
              </a:spcBef>
              <a:spcAft>
                <a:spcPct val="0"/>
              </a:spcAft>
              <a:buClrTx/>
              <a:buSzTx/>
              <a:buFontTx/>
              <a:buNone/>
              <a:tabLst/>
            </a:pPr>
            <a:r>
              <a:rPr lang="ja-JP" altLang="en-US" sz="1050" b="1" dirty="0" smtClean="0">
                <a:solidFill>
                  <a:schemeClr val="accent1">
                    <a:lumMod val="75000"/>
                  </a:schemeClr>
                </a:solidFill>
                <a:latin typeface="Meiryo UI" panose="020B0604030504040204" pitchFamily="50" charset="-128"/>
                <a:ea typeface="Meiryo UI" panose="020B0604030504040204" pitchFamily="50" charset="-128"/>
              </a:rPr>
              <a:t>今回の研修では、「</a:t>
            </a:r>
            <a:r>
              <a:rPr lang="en-US" altLang="ja-JP" sz="1050" b="1" dirty="0" smtClean="0">
                <a:solidFill>
                  <a:schemeClr val="accent1">
                    <a:lumMod val="75000"/>
                  </a:schemeClr>
                </a:solidFill>
                <a:latin typeface="Meiryo UI" panose="020B0604030504040204" pitchFamily="50" charset="-128"/>
                <a:ea typeface="Meiryo UI" panose="020B0604030504040204" pitchFamily="50" charset="-128"/>
              </a:rPr>
              <a:t>A</a:t>
            </a:r>
            <a:r>
              <a:rPr lang="ja-JP" altLang="en-US" sz="1050" b="1" dirty="0" smtClean="0">
                <a:solidFill>
                  <a:schemeClr val="accent1">
                    <a:lumMod val="75000"/>
                  </a:schemeClr>
                </a:solidFill>
                <a:latin typeface="Meiryo UI" panose="020B0604030504040204" pitchFamily="50" charset="-128"/>
                <a:ea typeface="Meiryo UI" panose="020B0604030504040204" pitchFamily="50" charset="-128"/>
              </a:rPr>
              <a:t>さん」のこれからを皆さんで考えていただきます。それに先立ち、本資料の一読をお願いします。</a:t>
            </a:r>
            <a:endParaRPr lang="en-US" altLang="ja-JP" sz="1050" b="1" dirty="0" smtClean="0">
              <a:solidFill>
                <a:schemeClr val="accent1">
                  <a:lumMod val="75000"/>
                </a:schemeClr>
              </a:solidFill>
              <a:latin typeface="Meiryo UI" panose="020B0604030504040204" pitchFamily="50" charset="-128"/>
              <a:ea typeface="Meiryo UI" panose="020B0604030504040204" pitchFamily="50" charset="-128"/>
            </a:endParaRPr>
          </a:p>
        </p:txBody>
      </p:sp>
      <p:sp>
        <p:nvSpPr>
          <p:cNvPr id="25" name="スライド番号プレースホルダー 24"/>
          <p:cNvSpPr>
            <a:spLocks noGrp="1"/>
          </p:cNvSpPr>
          <p:nvPr>
            <p:ph type="sldNum" sz="quarter" idx="10"/>
          </p:nvPr>
        </p:nvSpPr>
        <p:spPr/>
        <p:txBody>
          <a:bodyPr/>
          <a:lstStyle/>
          <a:p>
            <a:fld id="{C2171CF3-814F-40AE-96B7-B6553CDCF47E}" type="slidenum">
              <a:rPr lang="en-US" altLang="ja-JP" smtClean="0">
                <a:solidFill>
                  <a:prstClr val="black"/>
                </a:solidFill>
              </a:rPr>
              <a:pPr/>
              <a:t>1</a:t>
            </a:fld>
            <a:endParaRPr lang="en-US" altLang="ja-JP" dirty="0">
              <a:solidFill>
                <a:prstClr val="black"/>
              </a:solidFill>
            </a:endParaRPr>
          </a:p>
        </p:txBody>
      </p:sp>
      <p:sp>
        <p:nvSpPr>
          <p:cNvPr id="22" name="角丸四角形吹き出し 21"/>
          <p:cNvSpPr/>
          <p:nvPr/>
        </p:nvSpPr>
        <p:spPr bwMode="gray">
          <a:xfrm>
            <a:off x="5127359" y="5709919"/>
            <a:ext cx="1644370" cy="584735"/>
          </a:xfrm>
          <a:prstGeom prst="wedgeRoundRectCallout">
            <a:avLst>
              <a:gd name="adj1" fmla="val -65246"/>
              <a:gd name="adj2" fmla="val 43137"/>
              <a:gd name="adj3" fmla="val 16667"/>
            </a:avLst>
          </a:prstGeom>
          <a:solidFill>
            <a:schemeClr val="bg1"/>
          </a:solidFill>
          <a:ln w="9525" cap="flat" cmpd="sng" algn="ctr">
            <a:solidFill>
              <a:schemeClr val="tx1">
                <a:lumMod val="65000"/>
                <a:lumOff val="35000"/>
              </a:schemeClr>
            </a:solid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defTabSz="914400" rtl="0" eaLnBrk="1" fontAlgn="ctr"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rPr>
              <a:t>お料理と庭いじりが好きです。</a:t>
            </a:r>
            <a:endParaRPr kumimoji="1" lang="en-US" altLang="ja-JP" sz="1050" b="0" i="0" u="none" strike="noStrike" cap="none" normalizeH="0" baseline="0" dirty="0" smtClean="0">
              <a:ln>
                <a:noFill/>
              </a:ln>
              <a:effectLst/>
              <a:latin typeface="Meiryo UI" panose="020B0604030504040204" pitchFamily="50" charset="-128"/>
              <a:ea typeface="Meiryo UI" panose="020B0604030504040204" pitchFamily="50" charset="-128"/>
            </a:endParaRPr>
          </a:p>
          <a:p>
            <a:pPr marL="0" marR="0" indent="0" defTabSz="914400" rtl="0" eaLnBrk="1" fontAlgn="ctr"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rPr>
              <a:t>コーラスの後にファミレスの</a:t>
            </a:r>
            <a:endParaRPr kumimoji="1" lang="en-US" altLang="ja-JP" sz="1050" b="0" i="0" u="none" strike="noStrike" cap="none" normalizeH="0" baseline="0" dirty="0" smtClean="0">
              <a:ln>
                <a:noFill/>
              </a:ln>
              <a:effectLst/>
              <a:latin typeface="Meiryo UI" panose="020B0604030504040204" pitchFamily="50" charset="-128"/>
              <a:ea typeface="Meiryo UI" panose="020B0604030504040204" pitchFamily="50" charset="-128"/>
            </a:endParaRPr>
          </a:p>
          <a:p>
            <a:pPr marL="0" marR="0" indent="0" defTabSz="914400" rtl="0" eaLnBrk="1" fontAlgn="ctr"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rPr>
              <a:t>おしゃべりが楽しいわ。</a:t>
            </a:r>
          </a:p>
        </p:txBody>
      </p:sp>
      <p:sp>
        <p:nvSpPr>
          <p:cNvPr id="23" name="タイトル 1"/>
          <p:cNvSpPr txBox="1">
            <a:spLocks/>
          </p:cNvSpPr>
          <p:nvPr/>
        </p:nvSpPr>
        <p:spPr>
          <a:xfrm>
            <a:off x="5705422" y="82588"/>
            <a:ext cx="1080000" cy="288000"/>
          </a:xfrm>
          <a:prstGeom prst="rect">
            <a:avLst/>
          </a:prstGeom>
          <a:solidFill>
            <a:schemeClr val="bg1"/>
          </a:solidFill>
          <a:ln>
            <a:solidFill>
              <a:schemeClr val="tx1"/>
            </a:solidFill>
          </a:ln>
        </p:spPr>
        <p:txBody>
          <a:bodyPr vert="horz" lIns="91424" tIns="45712" rIns="91424" bIns="45712" rtlCol="0" anchor="ctr">
            <a:noAutofit/>
          </a:bodyPr>
          <a:lstStyle>
            <a:lvl1pPr algn="ctr" defTabSz="914238" rtl="0" eaLnBrk="1" latinLnBrk="0" hangingPunct="1">
              <a:spcBef>
                <a:spcPct val="0"/>
              </a:spcBef>
              <a:buNone/>
              <a:defRPr kumimoji="1" sz="4400" kern="1200">
                <a:solidFill>
                  <a:schemeClr val="tx1"/>
                </a:solidFill>
                <a:latin typeface="+mj-lt"/>
                <a:ea typeface="+mj-ea"/>
                <a:cs typeface="+mj-cs"/>
              </a:defRPr>
            </a:lvl1pPr>
          </a:lstStyle>
          <a:p>
            <a:pPr>
              <a:spcBef>
                <a:spcPts val="1200"/>
              </a:spcBef>
            </a:pPr>
            <a:r>
              <a:rPr lang="ja-JP" altLang="en-US" sz="11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研修資料</a:t>
            </a:r>
            <a:r>
              <a:rPr lang="en-US" altLang="ja-JP" sz="11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-5-1</a:t>
            </a:r>
            <a:r>
              <a:rPr lang="ja-JP" altLang="en-US" sz="1100" dirty="0" smtClean="0">
                <a:solidFill>
                  <a:prstClr val="black"/>
                </a:solidFill>
                <a:latin typeface="Meiryo UI" panose="020B0604030504040204" pitchFamily="50" charset="-128"/>
                <a:ea typeface="Meiryo UI" panose="020B0604030504040204" pitchFamily="50" charset="-128"/>
                <a:cs typeface="メイリオ"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580697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F_Tool_3_JA_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_Tool_3_JA_R">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DAD9D6"/>
        </a:solidFill>
        <a:ln w="9525" cap="flat" cmpd="sng" algn="ctr">
          <a:solidFill>
            <a:srgbClr val="B1B1AC"/>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a:spPr>
      <a:bodyPr vert="horz" wrap="none" lIns="91440" tIns="45720" rIns="91440" bIns="45720" numCol="1" rtlCol="0"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1" sz="1400" b="0" i="0" u="none" strike="noStrike" cap="none" normalizeH="0" baseline="0" dirty="0" smtClean="0">
            <a:ln>
              <a:noFill/>
            </a:ln>
            <a:effectLst/>
            <a:latin typeface="+mj-lt"/>
            <a:ea typeface="ＭＳ Ｐゴシック" pitchFamily="50" charset="-128"/>
          </a:defRPr>
        </a:defPPr>
      </a:lstStyle>
    </a:spDef>
    <a:lnDef>
      <a:spPr bwMode="auto">
        <a:xfrm>
          <a:off x="0" y="0"/>
          <a:ext cx="1" cy="1"/>
        </a:xfrm>
        <a:custGeom>
          <a:avLst/>
          <a:gdLst/>
          <a:ahLst/>
          <a:cxnLst/>
          <a:rect l="0" t="0" r="0" b="0"/>
          <a:pathLst/>
        </a:cu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rgbClr val="000000"/>
            </a:solidFill>
            <a:effectLst/>
            <a:latin typeface="Arial" charset="0"/>
            <a:ea typeface="ＭＳ Ｐゴシック" pitchFamily="50" charset="-128"/>
          </a:defRPr>
        </a:defPPr>
      </a:lstStyle>
    </a:lnDef>
  </a:objectDefaults>
  <a:extraClrSchemeLst>
    <a:extraClrScheme>
      <a:clrScheme name="F_Tool_3_JA_R 1">
        <a:dk1>
          <a:srgbClr val="000000"/>
        </a:dk1>
        <a:lt1>
          <a:srgbClr val="FFFFFF"/>
        </a:lt1>
        <a:dk2>
          <a:srgbClr val="000000"/>
        </a:dk2>
        <a:lt2>
          <a:srgbClr val="B1B1AC"/>
        </a:lt2>
        <a:accent1>
          <a:srgbClr val="F8C6C5"/>
        </a:accent1>
        <a:accent2>
          <a:srgbClr val="B22B30"/>
        </a:accent2>
        <a:accent3>
          <a:srgbClr val="FFFFFF"/>
        </a:accent3>
        <a:accent4>
          <a:srgbClr val="000000"/>
        </a:accent4>
        <a:accent5>
          <a:srgbClr val="FBDFDF"/>
        </a:accent5>
        <a:accent6>
          <a:srgbClr val="A1262A"/>
        </a:accent6>
        <a:hlink>
          <a:srgbClr val="105D9C"/>
        </a:hlink>
        <a:folHlink>
          <a:srgbClr val="4B459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587</TotalTime>
  <Words>827</Words>
  <Application>Microsoft Office PowerPoint</Application>
  <PresentationFormat>A4 210 x 297 mm</PresentationFormat>
  <Paragraphs>47</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メイリオ</vt:lpstr>
      <vt:lpstr>Arial</vt:lpstr>
      <vt:lpstr>Calibri</vt:lpstr>
      <vt:lpstr>Wingdings</vt:lpstr>
      <vt:lpstr>F_Tool_3_JA_G</vt:lpstr>
      <vt:lpstr>【グループワーク用・事前情報】　Aさんについて</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Natori, Naomi/名取 直美</dc:creator>
  <cp:lastModifiedBy>Natori, Naomi/名取 直美</cp:lastModifiedBy>
  <cp:revision>31</cp:revision>
  <cp:lastPrinted>2018-04-18T12:12:18Z</cp:lastPrinted>
  <dcterms:created xsi:type="dcterms:W3CDTF">2018-04-03T14:42:02Z</dcterms:created>
  <dcterms:modified xsi:type="dcterms:W3CDTF">2018-05-15T23:40:33Z</dcterms:modified>
</cp:coreProperties>
</file>