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4" r:id="rId1"/>
    <p:sldMasterId id="2147483994" r:id="rId2"/>
    <p:sldMasterId id="2147484002" r:id="rId3"/>
    <p:sldMasterId id="2147484014" r:id="rId4"/>
  </p:sldMasterIdLst>
  <p:notesMasterIdLst>
    <p:notesMasterId r:id="rId12"/>
  </p:notesMasterIdLst>
  <p:sldIdLst>
    <p:sldId id="687" r:id="rId5"/>
    <p:sldId id="688" r:id="rId6"/>
    <p:sldId id="656" r:id="rId7"/>
    <p:sldId id="657" r:id="rId8"/>
    <p:sldId id="660" r:id="rId9"/>
    <p:sldId id="684" r:id="rId10"/>
    <p:sldId id="685" r:id="rId1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006600"/>
    <a:srgbClr val="CC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5" autoAdjust="0"/>
    <p:restoredTop sz="69477" autoAdjust="0"/>
  </p:normalViewPr>
  <p:slideViewPr>
    <p:cSldViewPr snapToObjects="1">
      <p:cViewPr varScale="1">
        <p:scale>
          <a:sx n="96" d="100"/>
          <a:sy n="96" d="100"/>
        </p:scale>
        <p:origin x="-102" y="-402"/>
      </p:cViewPr>
      <p:guideLst>
        <p:guide orient="horz" pos="2160"/>
        <p:guide pos="3075"/>
        <p:guide pos="246"/>
        <p:guide pos="6023"/>
      </p:guideLst>
    </p:cSldViewPr>
  </p:slideViewPr>
  <p:outlineViewPr>
    <p:cViewPr>
      <p:scale>
        <a:sx n="33" d="100"/>
        <a:sy n="33" d="100"/>
      </p:scale>
      <p:origin x="0" y="3618"/>
    </p:cViewPr>
  </p:outlineViewPr>
  <p:notesTextViewPr>
    <p:cViewPr>
      <p:scale>
        <a:sx n="1" d="1"/>
        <a:sy n="1" d="1"/>
      </p:scale>
      <p:origin x="0" y="0"/>
    </p:cViewPr>
  </p:notesTextViewPr>
  <p:sorterViewPr>
    <p:cViewPr varScale="1">
      <p:scale>
        <a:sx n="100" d="100"/>
        <a:sy n="100" d="100"/>
      </p:scale>
      <p:origin x="0" y="0"/>
    </p:cViewPr>
  </p:sorterViewPr>
  <p:notesViewPr>
    <p:cSldViewPr snapToObjects="1">
      <p:cViewPr varScale="1">
        <p:scale>
          <a:sx n="62" d="100"/>
          <a:sy n="62" d="100"/>
        </p:scale>
        <p:origin x="336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23" tIns="45312" rIns="90623" bIns="453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6" y="0"/>
            <a:ext cx="2918831" cy="493316"/>
          </a:xfrm>
          <a:prstGeom prst="rect">
            <a:avLst/>
          </a:prstGeom>
        </p:spPr>
        <p:txBody>
          <a:bodyPr vert="horz" lIns="90623" tIns="45312" rIns="90623" bIns="45312" rtlCol="0"/>
          <a:lstStyle>
            <a:lvl1pPr algn="r">
              <a:defRPr sz="1200"/>
            </a:lvl1pPr>
          </a:lstStyle>
          <a:p>
            <a:fld id="{BDA3859E-B20D-45A2-ACE3-4A5939A3FC23}" type="datetimeFigureOut">
              <a:rPr kumimoji="1" lang="ja-JP" altLang="en-US" smtClean="0"/>
              <a:t>2018/5/25</a:t>
            </a:fld>
            <a:endParaRPr kumimoji="1" lang="ja-JP" altLang="en-US"/>
          </a:p>
        </p:txBody>
      </p:sp>
      <p:sp>
        <p:nvSpPr>
          <p:cNvPr id="4" name="スライド イメージ プレースホルダー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23" tIns="45312" rIns="90623" bIns="4531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23" tIns="45312" rIns="90623" bIns="453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23" tIns="45312" rIns="90623" bIns="453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6" y="9371285"/>
            <a:ext cx="2918831" cy="493316"/>
          </a:xfrm>
          <a:prstGeom prst="rect">
            <a:avLst/>
          </a:prstGeom>
        </p:spPr>
        <p:txBody>
          <a:bodyPr vert="horz" lIns="90623" tIns="45312" rIns="90623" bIns="45312" rtlCol="0" anchor="b"/>
          <a:lstStyle>
            <a:lvl1pPr algn="r">
              <a:defRPr sz="1200"/>
            </a:lvl1pPr>
          </a:lstStyle>
          <a:p>
            <a:fld id="{3823AD55-F3B3-4303-B863-AFDE909BDC9D}" type="slidenum">
              <a:rPr kumimoji="1" lang="ja-JP" altLang="en-US" smtClean="0"/>
              <a:t>‹#›</a:t>
            </a:fld>
            <a:endParaRPr kumimoji="1" lang="ja-JP" altLang="en-US"/>
          </a:p>
        </p:txBody>
      </p:sp>
    </p:spTree>
    <p:extLst>
      <p:ext uri="{BB962C8B-B14F-4D97-AF65-F5344CB8AC3E}">
        <p14:creationId xmlns:p14="http://schemas.microsoft.com/office/powerpoint/2010/main" val="1968523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823AD55-F3B3-4303-B863-AFDE909BDC9D}" type="slidenum">
              <a:rPr kumimoji="1" lang="ja-JP" altLang="en-US" smtClean="0"/>
              <a:t>1</a:t>
            </a:fld>
            <a:endParaRPr kumimoji="1" lang="ja-JP" altLang="en-US"/>
          </a:p>
        </p:txBody>
      </p:sp>
    </p:spTree>
    <p:extLst>
      <p:ext uri="{BB962C8B-B14F-4D97-AF65-F5344CB8AC3E}">
        <p14:creationId xmlns:p14="http://schemas.microsoft.com/office/powerpoint/2010/main" val="1478454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735013"/>
            <a:ext cx="5305425" cy="3673475"/>
          </a:xfrm>
        </p:spPr>
      </p:sp>
      <p:sp>
        <p:nvSpPr>
          <p:cNvPr id="3" name="ノート プレースホルダー 2"/>
          <p:cNvSpPr>
            <a:spLocks noGrp="1"/>
          </p:cNvSpPr>
          <p:nvPr>
            <p:ph type="body" idx="1"/>
          </p:nvPr>
        </p:nvSpPr>
        <p:spPr/>
        <p:txBody>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理解してほしいこと</a:t>
            </a:r>
            <a:r>
              <a:rPr kumimoji="1" lang="en-US" altLang="ja-JP" b="1" dirty="0" smtClean="0">
                <a:latin typeface="Meiryo UI" panose="020B0604030504040204" pitchFamily="50" charset="-128"/>
                <a:ea typeface="Meiryo UI" panose="020B0604030504040204" pitchFamily="50" charset="-128"/>
              </a:rPr>
              <a:t>】</a:t>
            </a:r>
          </a:p>
          <a:p>
            <a:endParaRPr kumimoji="1" lang="en-US" altLang="ja-JP" b="0" dirty="0" smtClean="0">
              <a:latin typeface="Meiryo UI" panose="020B0604030504040204" pitchFamily="50" charset="-128"/>
              <a:ea typeface="Meiryo UI" panose="020B0604030504040204" pitchFamily="50" charset="-128"/>
            </a:endParaRPr>
          </a:p>
          <a:p>
            <a:r>
              <a:rPr kumimoji="1" lang="ja-JP" altLang="en-US" b="0" dirty="0" smtClean="0">
                <a:latin typeface="Meiryo UI" panose="020B0604030504040204" pitchFamily="50" charset="-128"/>
                <a:ea typeface="Meiryo UI" panose="020B0604030504040204" pitchFamily="50" charset="-128"/>
              </a:rPr>
              <a:t>介護保険法</a:t>
            </a:r>
          </a:p>
          <a:p>
            <a:r>
              <a:rPr kumimoji="1" lang="ja-JP" altLang="en-US" b="0" smtClean="0">
                <a:latin typeface="Meiryo UI" panose="020B0604030504040204" pitchFamily="50" charset="-128"/>
                <a:ea typeface="Meiryo UI" panose="020B0604030504040204" pitchFamily="50" charset="-128"/>
              </a:rPr>
              <a:t>■</a:t>
            </a:r>
            <a:r>
              <a:rPr kumimoji="1" lang="ja-JP" altLang="en-US" b="0" dirty="0" smtClean="0">
                <a:latin typeface="Meiryo UI" panose="020B0604030504040204" pitchFamily="50" charset="-128"/>
                <a:ea typeface="Meiryo UI" panose="020B0604030504040204" pitchFamily="50" charset="-128"/>
              </a:rPr>
              <a:t>一条１項</a:t>
            </a:r>
          </a:p>
          <a:p>
            <a:r>
              <a:rPr kumimoji="1" lang="ja-JP" altLang="en-US" b="0" dirty="0" smtClean="0">
                <a:latin typeface="Meiryo UI" panose="020B0604030504040204" pitchFamily="50" charset="-128"/>
                <a:ea typeface="Meiryo UI" panose="020B0604030504040204" pitchFamily="50" charset="-128"/>
              </a:rPr>
              <a:t>尊厳を保持し、その有する能力に応じ自立した日常生活を営むということはどういうことか、をそれぞれが考えなければならない。</a:t>
            </a:r>
          </a:p>
          <a:p>
            <a:r>
              <a:rPr kumimoji="1" lang="ja-JP" altLang="en-US" b="0" dirty="0" smtClean="0">
                <a:latin typeface="Meiryo UI" panose="020B0604030504040204" pitchFamily="50" charset="-128"/>
                <a:ea typeface="Meiryo UI" panose="020B0604030504040204" pitchFamily="50" charset="-128"/>
              </a:rPr>
              <a:t>「尊厳の保持」</a:t>
            </a:r>
          </a:p>
          <a:p>
            <a:r>
              <a:rPr kumimoji="1" lang="ja-JP" altLang="en-US" b="0" dirty="0" smtClean="0">
                <a:latin typeface="Meiryo UI" panose="020B0604030504040204" pitchFamily="50" charset="-128"/>
                <a:ea typeface="Meiryo UI" panose="020B0604030504040204" pitchFamily="50" charset="-128"/>
              </a:rPr>
              <a:t>・・自らの意思・本人の自己決定が尊重されること</a:t>
            </a:r>
          </a:p>
          <a:p>
            <a:r>
              <a:rPr kumimoji="1" lang="ja-JP" altLang="en-US" b="0" dirty="0" smtClean="0">
                <a:latin typeface="Meiryo UI" panose="020B0604030504040204" pitchFamily="50" charset="-128"/>
                <a:ea typeface="Meiryo UI" panose="020B0604030504040204" pitchFamily="50" charset="-128"/>
              </a:rPr>
              <a:t>「自立した日常生活」</a:t>
            </a:r>
          </a:p>
          <a:p>
            <a:r>
              <a:rPr kumimoji="1" lang="ja-JP" altLang="en-US" b="0" dirty="0" smtClean="0">
                <a:latin typeface="Meiryo UI" panose="020B0604030504040204" pitchFamily="50" charset="-128"/>
                <a:ea typeface="Meiryo UI" panose="020B0604030504040204" pitchFamily="50" charset="-128"/>
              </a:rPr>
              <a:t>・・自立とは、自ら立っているという物理的な表現の他に、「他への従属から離れて存在する、他からの支配や助力を受けずに存在する」ことも示す。</a:t>
            </a:r>
          </a:p>
          <a:p>
            <a:r>
              <a:rPr kumimoji="1" lang="ja-JP" altLang="en-US" b="0" dirty="0" smtClean="0">
                <a:latin typeface="Meiryo UI" panose="020B0604030504040204" pitchFamily="50" charset="-128"/>
                <a:ea typeface="Meiryo UI" panose="020B0604030504040204" pitchFamily="50" charset="-128"/>
              </a:rPr>
              <a:t>すなわち、その人の意思や希望を尊重し、その人が有する能力に応じて自立した生活を営むための支援が必要ということを示す。</a:t>
            </a:r>
          </a:p>
          <a:p>
            <a:endParaRPr kumimoji="1" lang="en-US" altLang="ja-JP" b="0" dirty="0" smtClean="0">
              <a:latin typeface="Meiryo UI" panose="020B0604030504040204" pitchFamily="50" charset="-128"/>
              <a:ea typeface="Meiryo UI" panose="020B0604030504040204" pitchFamily="50" charset="-128"/>
            </a:endParaRPr>
          </a:p>
          <a:p>
            <a:r>
              <a:rPr kumimoji="1" lang="ja-JP" altLang="en-US" b="0" dirty="0" smtClean="0">
                <a:latin typeface="Meiryo UI" panose="020B0604030504040204" pitchFamily="50" charset="-128"/>
                <a:ea typeface="Meiryo UI" panose="020B0604030504040204" pitchFamily="50" charset="-128"/>
              </a:rPr>
              <a:t>■二条１項</a:t>
            </a:r>
          </a:p>
          <a:p>
            <a:r>
              <a:rPr kumimoji="1" lang="ja-JP" altLang="en-US" b="0" dirty="0" smtClean="0">
                <a:latin typeface="Meiryo UI" panose="020B0604030504040204" pitchFamily="50" charset="-128"/>
                <a:ea typeface="Meiryo UI" panose="020B0604030504040204" pitchFamily="50" charset="-128"/>
              </a:rPr>
              <a:t>介護保険給付は行われても、限定的である。人間の生活を支えるには介護保険だけでは困難である。</a:t>
            </a:r>
          </a:p>
          <a:p>
            <a:r>
              <a:rPr kumimoji="1" lang="ja-JP" altLang="en-US" b="0" dirty="0" smtClean="0">
                <a:latin typeface="Meiryo UI" panose="020B0604030504040204" pitchFamily="50" charset="-128"/>
                <a:ea typeface="Meiryo UI" panose="020B0604030504040204" pitchFamily="50" charset="-128"/>
              </a:rPr>
              <a:t>■二条</a:t>
            </a:r>
            <a:r>
              <a:rPr kumimoji="1" lang="en-US" altLang="ja-JP" b="0" dirty="0" smtClean="0">
                <a:latin typeface="Meiryo UI" panose="020B0604030504040204" pitchFamily="50" charset="-128"/>
                <a:ea typeface="Meiryo UI" panose="020B0604030504040204" pitchFamily="50" charset="-128"/>
              </a:rPr>
              <a:t>4</a:t>
            </a:r>
            <a:r>
              <a:rPr kumimoji="1" lang="ja-JP" altLang="en-US" b="0" dirty="0" smtClean="0">
                <a:latin typeface="Meiryo UI" panose="020B0604030504040204" pitchFamily="50" charset="-128"/>
                <a:ea typeface="Meiryo UI" panose="020B0604030504040204" pitchFamily="50" charset="-128"/>
              </a:rPr>
              <a:t>項</a:t>
            </a:r>
          </a:p>
          <a:p>
            <a:r>
              <a:rPr kumimoji="1" lang="ja-JP" altLang="en-US" b="0" dirty="0" smtClean="0">
                <a:latin typeface="Meiryo UI" panose="020B0604030504040204" pitchFamily="50" charset="-128"/>
                <a:ea typeface="Meiryo UI" panose="020B0604030504040204" pitchFamily="50" charset="-128"/>
              </a:rPr>
              <a:t>住み慣れた場所・住み慣れた地域に住み続けたいという望みをかなえられるよう、体制を整備することが必要である。</a:t>
            </a:r>
          </a:p>
          <a:p>
            <a:endParaRPr kumimoji="1" lang="en-US" altLang="ja-JP" b="0" dirty="0" smtClean="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0"/>
          </p:nvPr>
        </p:nvSpPr>
        <p:spPr/>
        <p:txBody>
          <a:bodyPr/>
          <a:lstStyle/>
          <a:p>
            <a:r>
              <a:rPr lang="en-US" altLang="ja-JP" smtClean="0">
                <a:solidFill>
                  <a:srgbClr val="000000"/>
                </a:solidFill>
              </a:rPr>
              <a:t>Copyright 2017 FUJITSU LIMITED</a:t>
            </a:r>
            <a:endParaRPr lang="en-US" altLang="ja-JP" dirty="0">
              <a:solidFill>
                <a:srgbClr val="000000"/>
              </a:solidFill>
            </a:endParaRPr>
          </a:p>
        </p:txBody>
      </p:sp>
      <p:sp>
        <p:nvSpPr>
          <p:cNvPr id="5" name="スライド番号プレースホルダー 4"/>
          <p:cNvSpPr>
            <a:spLocks noGrp="1"/>
          </p:cNvSpPr>
          <p:nvPr>
            <p:ph type="sldNum" sz="quarter" idx="11"/>
          </p:nvPr>
        </p:nvSpPr>
        <p:spPr/>
        <p:txBody>
          <a:bodyPr/>
          <a:lstStyle/>
          <a:p>
            <a:fld id="{05CC6113-37AD-4820-99A8-E5778F57E610}" type="slidenum">
              <a:rPr lang="en-US" altLang="ja-JP" smtClean="0">
                <a:solidFill>
                  <a:srgbClr val="000000"/>
                </a:solidFill>
              </a:rPr>
              <a:pPr/>
              <a:t>3</a:t>
            </a:fld>
            <a:endParaRPr lang="en-US" altLang="ja-JP" dirty="0">
              <a:solidFill>
                <a:srgbClr val="000000"/>
              </a:solidFill>
            </a:endParaRPr>
          </a:p>
        </p:txBody>
      </p:sp>
    </p:spTree>
    <p:extLst>
      <p:ext uri="{BB962C8B-B14F-4D97-AF65-F5344CB8AC3E}">
        <p14:creationId xmlns:p14="http://schemas.microsoft.com/office/powerpoint/2010/main" val="318395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735013"/>
            <a:ext cx="5305425" cy="3673475"/>
          </a:xfrm>
        </p:spPr>
      </p:sp>
      <p:sp>
        <p:nvSpPr>
          <p:cNvPr id="3" name="ノート プレースホルダー 2"/>
          <p:cNvSpPr>
            <a:spLocks noGrp="1"/>
          </p:cNvSpPr>
          <p:nvPr>
            <p:ph type="body" idx="1"/>
          </p:nvPr>
        </p:nvSpPr>
        <p:spPr/>
        <p:txBody>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理解してほしいこと</a:t>
            </a:r>
            <a:r>
              <a:rPr kumimoji="1" lang="en-US" altLang="ja-JP" b="1" dirty="0" smtClean="0">
                <a:latin typeface="Meiryo UI" panose="020B0604030504040204" pitchFamily="50" charset="-128"/>
                <a:ea typeface="Meiryo UI" panose="020B0604030504040204" pitchFamily="50" charset="-128"/>
              </a:rPr>
              <a:t>】</a:t>
            </a:r>
          </a:p>
          <a:p>
            <a:endParaRPr kumimoji="1" lang="en-US" altLang="ja-JP" dirty="0" smtClean="0">
              <a:latin typeface="Meiryo UI" panose="020B0604030504040204" pitchFamily="50" charset="-128"/>
              <a:ea typeface="Meiryo UI" panose="020B0604030504040204" pitchFamily="50" charset="-128"/>
            </a:endParaRPr>
          </a:p>
          <a:p>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四条</a:t>
            </a:r>
            <a:r>
              <a:rPr kumimoji="1" lang="en-US" altLang="ja-JP" dirty="0" smtClean="0">
                <a:latin typeface="Meiryo UI" panose="020B0604030504040204" pitchFamily="50" charset="-128"/>
                <a:ea typeface="Meiryo UI" panose="020B0604030504040204" pitchFamily="50" charset="-128"/>
              </a:rPr>
              <a:t>1</a:t>
            </a:r>
            <a:r>
              <a:rPr kumimoji="1" lang="ja-JP" altLang="en-US" dirty="0" smtClean="0">
                <a:latin typeface="Meiryo UI" panose="020B0604030504040204" pitchFamily="50" charset="-128"/>
                <a:ea typeface="Meiryo UI" panose="020B0604030504040204" pitchFamily="50" charset="-128"/>
              </a:rPr>
              <a:t>項</a:t>
            </a:r>
          </a:p>
          <a:p>
            <a:r>
              <a:rPr kumimoji="1" lang="ja-JP" altLang="en-US" dirty="0" smtClean="0">
                <a:latin typeface="Meiryo UI" panose="020B0604030504040204" pitchFamily="50" charset="-128"/>
                <a:ea typeface="Meiryo UI" panose="020B0604030504040204" pitchFamily="50" charset="-128"/>
              </a:rPr>
              <a:t>国民自身において、自ら予防に取り組むことが求められている。</a:t>
            </a:r>
          </a:p>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■五条</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項</a:t>
            </a:r>
          </a:p>
          <a:p>
            <a:r>
              <a:rPr kumimoji="1" lang="ja-JP" altLang="en-US" dirty="0" smtClean="0">
                <a:latin typeface="Meiryo UI" panose="020B0604030504040204" pitchFamily="50" charset="-128"/>
                <a:ea typeface="Meiryo UI" panose="020B0604030504040204" pitchFamily="50" charset="-128"/>
              </a:rPr>
              <a:t>市町村は、「住み慣れた地域でその有する能力に応じ自立した日常生活を営むことができる」が実現できる体制をつくることが責務となっている。</a:t>
            </a:r>
          </a:p>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■五条</a:t>
            </a:r>
            <a:r>
              <a:rPr kumimoji="1" lang="en-US" altLang="ja-JP" dirty="0" smtClean="0">
                <a:latin typeface="Meiryo UI" panose="020B0604030504040204" pitchFamily="50" charset="-128"/>
                <a:ea typeface="Meiryo UI" panose="020B0604030504040204" pitchFamily="50" charset="-128"/>
              </a:rPr>
              <a:t>4</a:t>
            </a:r>
            <a:r>
              <a:rPr kumimoji="1" lang="ja-JP" altLang="en-US" dirty="0" smtClean="0">
                <a:latin typeface="Meiryo UI" panose="020B0604030504040204" pitchFamily="50" charset="-128"/>
                <a:ea typeface="Meiryo UI" panose="020B0604030504040204" pitchFamily="50" charset="-128"/>
              </a:rPr>
              <a:t>項</a:t>
            </a:r>
          </a:p>
          <a:p>
            <a:r>
              <a:rPr kumimoji="1" lang="ja-JP" altLang="en-US" dirty="0" smtClean="0">
                <a:latin typeface="Meiryo UI" panose="020B0604030504040204" pitchFamily="50" charset="-128"/>
                <a:ea typeface="Meiryo UI" panose="020B0604030504040204" pitchFamily="50" charset="-128"/>
              </a:rPr>
              <a:t>介護保険単体で見るのではなく、一人の人に対して包括的に支援を行うという点からも、高齢者施策以外の福祉施策とも連携を図るよう努める。</a:t>
            </a:r>
          </a:p>
          <a:p>
            <a:endParaRPr kumimoji="1" lang="en-US" altLang="ja-JP" dirty="0" smtClean="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0"/>
          </p:nvPr>
        </p:nvSpPr>
        <p:spPr/>
        <p:txBody>
          <a:bodyPr/>
          <a:lstStyle/>
          <a:p>
            <a:r>
              <a:rPr lang="en-US" altLang="ja-JP" smtClean="0">
                <a:solidFill>
                  <a:srgbClr val="000000"/>
                </a:solidFill>
              </a:rPr>
              <a:t>Copyright 2017 FUJITSU LIMITED</a:t>
            </a:r>
            <a:endParaRPr lang="en-US" altLang="ja-JP" dirty="0">
              <a:solidFill>
                <a:srgbClr val="000000"/>
              </a:solidFill>
            </a:endParaRPr>
          </a:p>
        </p:txBody>
      </p:sp>
      <p:sp>
        <p:nvSpPr>
          <p:cNvPr id="5" name="スライド番号プレースホルダー 4"/>
          <p:cNvSpPr>
            <a:spLocks noGrp="1"/>
          </p:cNvSpPr>
          <p:nvPr>
            <p:ph type="sldNum" sz="quarter" idx="11"/>
          </p:nvPr>
        </p:nvSpPr>
        <p:spPr/>
        <p:txBody>
          <a:bodyPr/>
          <a:lstStyle/>
          <a:p>
            <a:fld id="{05CC6113-37AD-4820-99A8-E5778F57E610}" type="slidenum">
              <a:rPr lang="en-US" altLang="ja-JP" smtClean="0">
                <a:solidFill>
                  <a:srgbClr val="000000"/>
                </a:solidFill>
              </a:rPr>
              <a:pPr/>
              <a:t>4</a:t>
            </a:fld>
            <a:endParaRPr lang="en-US" altLang="ja-JP" dirty="0">
              <a:solidFill>
                <a:srgbClr val="000000"/>
              </a:solidFill>
            </a:endParaRPr>
          </a:p>
        </p:txBody>
      </p:sp>
    </p:spTree>
    <p:extLst>
      <p:ext uri="{BB962C8B-B14F-4D97-AF65-F5344CB8AC3E}">
        <p14:creationId xmlns:p14="http://schemas.microsoft.com/office/powerpoint/2010/main" val="23079231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79450" y="735013"/>
            <a:ext cx="5305425" cy="3673475"/>
          </a:xfrm>
        </p:spPr>
      </p:sp>
      <p:sp>
        <p:nvSpPr>
          <p:cNvPr id="3" name="ノート プレースホルダー 2"/>
          <p:cNvSpPr>
            <a:spLocks noGrp="1"/>
          </p:cNvSpPr>
          <p:nvPr>
            <p:ph type="body" idx="1"/>
          </p:nvPr>
        </p:nvSpPr>
        <p:spPr/>
        <p:txBody>
          <a:bodyPr/>
          <a:lstStyle/>
          <a:p>
            <a:r>
              <a:rPr kumimoji="1" lang="en-US" altLang="ja-JP" b="1" dirty="0" smtClean="0">
                <a:latin typeface="Meiryo UI" panose="020B0604030504040204" pitchFamily="50" charset="-128"/>
                <a:ea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rPr>
              <a:t>理解してほしいこと</a:t>
            </a:r>
            <a:r>
              <a:rPr kumimoji="1" lang="en-US" altLang="ja-JP" b="1" dirty="0" smtClean="0">
                <a:latin typeface="Meiryo UI" panose="020B0604030504040204" pitchFamily="50" charset="-128"/>
                <a:ea typeface="Meiryo UI" panose="020B0604030504040204" pitchFamily="50" charset="-128"/>
              </a:rPr>
              <a:t>】</a:t>
            </a:r>
          </a:p>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総合確保法</a:t>
            </a:r>
          </a:p>
          <a:p>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■二条</a:t>
            </a:r>
          </a:p>
          <a:p>
            <a:r>
              <a:rPr kumimoji="1" lang="ja-JP" altLang="en-US" dirty="0" smtClean="0">
                <a:latin typeface="Meiryo UI" panose="020B0604030504040204" pitchFamily="50" charset="-128"/>
                <a:ea typeface="Meiryo UI" panose="020B0604030504040204" pitchFamily="50" charset="-128"/>
              </a:rPr>
              <a:t>ここでは地域包括ケアシステムを定義づけているが、介護保険法第１条の趣旨と同じことを述べている。</a:t>
            </a:r>
          </a:p>
          <a:p>
            <a:endParaRPr kumimoji="1" lang="en-US" altLang="ja-JP" dirty="0" smtClean="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10"/>
          </p:nvPr>
        </p:nvSpPr>
        <p:spPr/>
        <p:txBody>
          <a:bodyPr/>
          <a:lstStyle/>
          <a:p>
            <a:r>
              <a:rPr lang="en-US" altLang="ja-JP" smtClean="0">
                <a:solidFill>
                  <a:srgbClr val="000000"/>
                </a:solidFill>
              </a:rPr>
              <a:t>Copyright 2017 FUJITSU LIMITED</a:t>
            </a:r>
            <a:endParaRPr lang="en-US" altLang="ja-JP" dirty="0">
              <a:solidFill>
                <a:srgbClr val="000000"/>
              </a:solidFill>
            </a:endParaRPr>
          </a:p>
        </p:txBody>
      </p:sp>
      <p:sp>
        <p:nvSpPr>
          <p:cNvPr id="5" name="スライド番号プレースホルダー 4"/>
          <p:cNvSpPr>
            <a:spLocks noGrp="1"/>
          </p:cNvSpPr>
          <p:nvPr>
            <p:ph type="sldNum" sz="quarter" idx="11"/>
          </p:nvPr>
        </p:nvSpPr>
        <p:spPr/>
        <p:txBody>
          <a:bodyPr/>
          <a:lstStyle/>
          <a:p>
            <a:fld id="{05CC6113-37AD-4820-99A8-E5778F57E610}" type="slidenum">
              <a:rPr lang="en-US" altLang="ja-JP" smtClean="0">
                <a:solidFill>
                  <a:srgbClr val="000000"/>
                </a:solidFill>
              </a:rPr>
              <a:pPr/>
              <a:t>5</a:t>
            </a:fld>
            <a:endParaRPr lang="en-US" altLang="ja-JP" dirty="0">
              <a:solidFill>
                <a:srgbClr val="000000"/>
              </a:solidFill>
            </a:endParaRPr>
          </a:p>
        </p:txBody>
      </p:sp>
    </p:spTree>
    <p:extLst>
      <p:ext uri="{BB962C8B-B14F-4D97-AF65-F5344CB8AC3E}">
        <p14:creationId xmlns:p14="http://schemas.microsoft.com/office/powerpoint/2010/main" val="3630499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t>
            </a:r>
            <a:r>
              <a:rPr kumimoji="1" lang="ja-JP" altLang="en-US" dirty="0" smtClean="0"/>
              <a:t>説明</a:t>
            </a:r>
            <a:r>
              <a:rPr kumimoji="1" lang="en-US" altLang="ja-JP" dirty="0" smtClean="0"/>
              <a:t>】</a:t>
            </a:r>
          </a:p>
          <a:p>
            <a:r>
              <a:rPr kumimoji="1" lang="ja-JP" altLang="en-US" dirty="0" smtClean="0"/>
              <a:t>尊厳の保持、自立した日常生活、の意味について、改めて説明する。</a:t>
            </a:r>
          </a:p>
          <a:p>
            <a:endParaRPr kumimoji="1" lang="en-US" altLang="ja-JP" dirty="0" smtClean="0"/>
          </a:p>
          <a:p>
            <a:pPr defTabSz="875721">
              <a:defRPr/>
            </a:pPr>
            <a:r>
              <a:rPr kumimoji="1" lang="en-US" altLang="ja-JP" b="1" dirty="0" smtClean="0"/>
              <a:t>【</a:t>
            </a:r>
            <a:r>
              <a:rPr kumimoji="1" lang="ja-JP" altLang="en-US" b="1" dirty="0" smtClean="0"/>
              <a:t>ヒント</a:t>
            </a:r>
            <a:r>
              <a:rPr kumimoji="1" lang="en-US" altLang="ja-JP" b="1" dirty="0" smtClean="0"/>
              <a:t>】</a:t>
            </a:r>
          </a:p>
          <a:p>
            <a:r>
              <a:rPr kumimoji="1" lang="en-US" altLang="ja-JP" dirty="0" smtClean="0"/>
              <a:t>※</a:t>
            </a:r>
            <a:r>
              <a:rPr kumimoji="1" lang="ja-JP" altLang="en-US" dirty="0" smtClean="0"/>
              <a:t>尊厳の保持、自立支援については、制度の根幹となるものであるが、耳にしたことがない受講者も多いので、工夫して説明する。</a:t>
            </a:r>
            <a:endParaRPr kumimoji="1" lang="ja-JP" altLang="en-US" dirty="0"/>
          </a:p>
        </p:txBody>
      </p:sp>
      <p:sp>
        <p:nvSpPr>
          <p:cNvPr id="4" name="スライド番号プレースホルダー 3"/>
          <p:cNvSpPr>
            <a:spLocks noGrp="1"/>
          </p:cNvSpPr>
          <p:nvPr>
            <p:ph type="sldNum" sz="quarter" idx="10"/>
          </p:nvPr>
        </p:nvSpPr>
        <p:spPr/>
        <p:txBody>
          <a:bodyPr/>
          <a:lstStyle/>
          <a:p>
            <a:fld id="{3823AD55-F3B3-4303-B863-AFDE909BDC9D}" type="slidenum">
              <a:rPr lang="ja-JP" altLang="en-US" smtClean="0">
                <a:solidFill>
                  <a:prstClr val="black"/>
                </a:solidFill>
              </a:rPr>
              <a:pPr/>
              <a:t>6</a:t>
            </a:fld>
            <a:endParaRPr lang="ja-JP" altLang="en-US">
              <a:solidFill>
                <a:prstClr val="black"/>
              </a:solidFill>
            </a:endParaRPr>
          </a:p>
        </p:txBody>
      </p:sp>
    </p:spTree>
    <p:extLst>
      <p:ext uri="{BB962C8B-B14F-4D97-AF65-F5344CB8AC3E}">
        <p14:creationId xmlns:p14="http://schemas.microsoft.com/office/powerpoint/2010/main" val="698969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b="1" dirty="0" smtClean="0"/>
              <a:t>【</a:t>
            </a:r>
            <a:r>
              <a:rPr kumimoji="1" lang="ja-JP" altLang="en-US" b="1" dirty="0" smtClean="0"/>
              <a:t>説明</a:t>
            </a:r>
            <a:r>
              <a:rPr kumimoji="1" lang="en-US" altLang="ja-JP" b="1" dirty="0" smtClean="0"/>
              <a:t>】</a:t>
            </a:r>
          </a:p>
          <a:p>
            <a:r>
              <a:rPr kumimoji="1" lang="ja-JP" altLang="en-US" b="0" dirty="0" smtClean="0"/>
              <a:t>○一方、高齢期には、介護が必要になる等の重度化等の高齢者自身の状態の変化や、高齢者のみ世帯や一人暮らしによる世帯の変化、高齢化によって家が住みにくくなる・買い物に出るのが不便で住みにくい、等の変化が生じる。</a:t>
            </a:r>
          </a:p>
          <a:p>
            <a:r>
              <a:rPr kumimoji="1" lang="ja-JP" altLang="en-US" b="0" dirty="0" smtClean="0"/>
              <a:t>○この場合も、支援の考え方は、「その人なりの生活の仕方や潜在する力を周囲が大切にし、その人の人格を尊重し、その人らしさを支える」もの。</a:t>
            </a:r>
          </a:p>
          <a:p>
            <a:r>
              <a:rPr kumimoji="1" lang="ja-JP" altLang="en-US" b="0" dirty="0" smtClean="0"/>
              <a:t>○では、足腰が弱ってはいるが、介護サービス等は未だ不要と考えられる高齢者に対する「支援」と、介護サービスを利用しているような寝たきりの高齢者に対する「支援」おいて、支援としては、どのような点が同じで、どのような点がちがうのか。</a:t>
            </a:r>
          </a:p>
          <a:p>
            <a:r>
              <a:rPr kumimoji="1" lang="ja-JP" altLang="en-US" b="0" dirty="0" smtClean="0"/>
              <a:t>○以上についての自分の考え（感想）を、自身の自己紹介とあわせて一言ずつ述べてもらう。</a:t>
            </a:r>
          </a:p>
          <a:p>
            <a:endParaRPr kumimoji="1" lang="en-US" altLang="ja-JP" b="0" dirty="0" smtClean="0"/>
          </a:p>
          <a:p>
            <a:r>
              <a:rPr kumimoji="1" lang="en-US" altLang="ja-JP" b="1" dirty="0" smtClean="0"/>
              <a:t>【</a:t>
            </a:r>
            <a:r>
              <a:rPr kumimoji="1" lang="ja-JP" altLang="en-US" b="1" dirty="0" smtClean="0"/>
              <a:t>ヒント</a:t>
            </a:r>
            <a:r>
              <a:rPr kumimoji="1" lang="en-US" altLang="ja-JP" b="1" dirty="0" smtClean="0"/>
              <a:t>】</a:t>
            </a:r>
          </a:p>
          <a:p>
            <a:r>
              <a:rPr kumimoji="1" lang="en-US" altLang="ja-JP" b="0" dirty="0" smtClean="0"/>
              <a:t>※</a:t>
            </a:r>
            <a:r>
              <a:rPr kumimoji="1" lang="ja-JP" altLang="en-US" b="0" dirty="0" smtClean="0"/>
              <a:t>ここでは、あくまで今の自分が感じることを述べることで良く、正解も不正解もない。「自分の祖母も・・」等の身近な話でもよい。</a:t>
            </a:r>
            <a:endParaRPr kumimoji="1" lang="en-US" altLang="ja-JP" b="0" dirty="0" smtClean="0"/>
          </a:p>
          <a:p>
            <a:r>
              <a:rPr kumimoji="1" lang="en-US" altLang="ja-JP" b="0" dirty="0" smtClean="0"/>
              <a:t>※</a:t>
            </a:r>
            <a:r>
              <a:rPr kumimoji="1" lang="ja-JP" altLang="en-US" b="0" dirty="0" smtClean="0"/>
              <a:t>自由に考えて発言してもらうことを重視する。これは、次のグループワークの前哨戦であり、まずは自分の考えを外に出してみること、次の議論にスムースに入れるようにすることが目的（アイスブレイク）であるので、特に紙に書きだすことなどは不要である。</a:t>
            </a:r>
          </a:p>
          <a:p>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3823AD55-F3B3-4303-B863-AFDE909BDC9D}"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592973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949355" y="2161161"/>
            <a:ext cx="8094186" cy="0"/>
          </a:xfrm>
          <a:prstGeom prst="line">
            <a:avLst/>
          </a:prstGeom>
          <a:noFill/>
          <a:ln w="25400">
            <a:solidFill>
              <a:srgbClr val="E60000"/>
            </a:solidFill>
            <a:round/>
            <a:headEnd/>
            <a:tailEnd/>
          </a:ln>
          <a:effectLst/>
        </p:spPr>
        <p:txBody>
          <a:bodyPr wrap="square">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950146" y="3483105"/>
            <a:ext cx="8093392" cy="0"/>
          </a:xfrm>
          <a:prstGeom prst="line">
            <a:avLst/>
          </a:prstGeom>
          <a:noFill/>
          <a:ln w="12700">
            <a:solidFill>
              <a:srgbClr val="5A5A5A"/>
            </a:solidFill>
            <a:round/>
            <a:headEnd/>
            <a:tailEnd/>
          </a:ln>
          <a:effectLst/>
        </p:spPr>
        <p:txBody>
          <a:bodyPr wrap="square">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298449"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298449"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298449"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298449"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298449"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298449"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298449"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9926641"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9926641"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9926641"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2" name="Line 246"/>
          <p:cNvSpPr>
            <a:spLocks noChangeShapeType="1"/>
          </p:cNvSpPr>
          <p:nvPr userDrawn="1"/>
        </p:nvSpPr>
        <p:spPr bwMode="auto">
          <a:xfrm>
            <a:off x="9926641"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3" name="Line 247"/>
          <p:cNvSpPr>
            <a:spLocks noChangeShapeType="1"/>
          </p:cNvSpPr>
          <p:nvPr userDrawn="1"/>
        </p:nvSpPr>
        <p:spPr bwMode="auto">
          <a:xfrm>
            <a:off x="9926641"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9926641"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9926641"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1667" name="Rectangle 3"/>
          <p:cNvSpPr>
            <a:spLocks noGrp="1" noChangeArrowheads="1"/>
          </p:cNvSpPr>
          <p:nvPr>
            <p:ph type="ctrTitle" hasCustomPrompt="1"/>
          </p:nvPr>
        </p:nvSpPr>
        <p:spPr>
          <a:xfrm>
            <a:off x="1552232" y="2636838"/>
            <a:ext cx="6769100" cy="430887"/>
          </a:xfrm>
        </p:spPr>
        <p:txBody>
          <a:bodyPr anchor="ctr"/>
          <a:lstStyle>
            <a:lvl1pPr hangingPunct="0">
              <a:defRPr sz="2800"/>
            </a:lvl1pPr>
          </a:lstStyle>
          <a:p>
            <a:r>
              <a:rPr kumimoji="1" lang="ja-JP" altLang="en-US" dirty="0" smtClean="0"/>
              <a:t>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3" name="テキスト プレースホルダ 41"/>
          <p:cNvSpPr>
            <a:spLocks noGrp="1"/>
          </p:cNvSpPr>
          <p:nvPr>
            <p:ph type="body" sz="quarter" idx="10" hasCustomPrompt="1"/>
          </p:nvPr>
        </p:nvSpPr>
        <p:spPr>
          <a:xfrm>
            <a:off x="3513319" y="2218071"/>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予備タイトル（使用しない場合は削除）</a:t>
            </a:r>
          </a:p>
        </p:txBody>
      </p:sp>
      <p:sp>
        <p:nvSpPr>
          <p:cNvPr id="46" name="テキスト プレースホルダ 44"/>
          <p:cNvSpPr>
            <a:spLocks noGrp="1"/>
          </p:cNvSpPr>
          <p:nvPr>
            <p:ph type="body" sz="quarter" idx="11" hasCustomPrompt="1"/>
          </p:nvPr>
        </p:nvSpPr>
        <p:spPr>
          <a:xfrm>
            <a:off x="4144603" y="3638474"/>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smtClean="0"/>
              <a:t>○○○○年○月○日</a:t>
            </a:r>
          </a:p>
        </p:txBody>
      </p:sp>
      <p:sp>
        <p:nvSpPr>
          <p:cNvPr id="41" name="Line 110"/>
          <p:cNvSpPr>
            <a:spLocks noChangeShapeType="1"/>
          </p:cNvSpPr>
          <p:nvPr userDrawn="1"/>
        </p:nvSpPr>
        <p:spPr bwMode="auto">
          <a:xfrm>
            <a:off x="9926641"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sp>
        <p:nvSpPr>
          <p:cNvPr id="52" name="Line 110"/>
          <p:cNvSpPr>
            <a:spLocks noChangeShapeType="1"/>
          </p:cNvSpPr>
          <p:nvPr userDrawn="1"/>
        </p:nvSpPr>
        <p:spPr bwMode="auto">
          <a:xfrm>
            <a:off x="9926641"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53" name="Line 95"/>
          <p:cNvSpPr>
            <a:spLocks noChangeShapeType="1"/>
          </p:cNvSpPr>
          <p:nvPr userDrawn="1"/>
        </p:nvSpPr>
        <p:spPr bwMode="auto">
          <a:xfrm>
            <a:off x="-298449"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pic>
        <p:nvPicPr>
          <p:cNvPr id="49" name="Picture 2" descr="\\Azabu\Co-Work\_広報関連公開情報\データ受渡\151127_ロゴ関連\ロゴデータ\png\1.4.3 社名ロゴタイプのクリアスペース-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310639" y="4842172"/>
            <a:ext cx="3138672" cy="238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80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8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7250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4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6666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5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446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4956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0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9877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1333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3006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4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92823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5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671790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901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1569153" y="2553033"/>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1575503" y="3151521"/>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298449"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298449"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298449"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298449"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298449"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298449"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298449"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9926641"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9926641"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9926641"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9926641"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9926641"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latin typeface="Arial" charset="0"/>
                <a:ea typeface="ＭＳ Ｐゴシック" charset="-128"/>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latin typeface="Arial" charset="0"/>
              <a:ea typeface="ＭＳ Ｐゴシック" charset="-128"/>
            </a:endParaRPr>
          </a:p>
        </p:txBody>
      </p:sp>
      <p:sp>
        <p:nvSpPr>
          <p:cNvPr id="37" name="テキスト ボックス 36"/>
          <p:cNvSpPr txBox="1"/>
          <p:nvPr userDrawn="1"/>
        </p:nvSpPr>
        <p:spPr>
          <a:xfrm>
            <a:off x="9297988" y="6477006"/>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latin typeface="Arial" charset="0"/>
                <a:ea typeface="ＭＳ Ｐゴシック" charset="-128"/>
              </a:rPr>
              <a:t>/</a:t>
            </a:r>
            <a:r>
              <a:rPr lang="ja-JP" altLang="en-US" sz="1000" dirty="0">
                <a:solidFill>
                  <a:srgbClr val="FFFFFF"/>
                </a:solidFill>
                <a:latin typeface="Arial" charset="0"/>
                <a:ea typeface="ＭＳ Ｐゴシック" charset="-128"/>
              </a:rPr>
              <a:t>●</a:t>
            </a:r>
          </a:p>
        </p:txBody>
      </p:sp>
      <p:sp>
        <p:nvSpPr>
          <p:cNvPr id="241667" name="Rectangle 3"/>
          <p:cNvSpPr>
            <a:spLocks noGrp="1" noChangeArrowheads="1"/>
          </p:cNvSpPr>
          <p:nvPr>
            <p:ph type="ctrTitle" hasCustomPrompt="1"/>
          </p:nvPr>
        </p:nvSpPr>
        <p:spPr>
          <a:xfrm>
            <a:off x="1575503" y="2636838"/>
            <a:ext cx="6769100" cy="430887"/>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0" name="Line 110"/>
          <p:cNvSpPr>
            <a:spLocks noChangeShapeType="1"/>
          </p:cNvSpPr>
          <p:nvPr userDrawn="1"/>
        </p:nvSpPr>
        <p:spPr bwMode="auto">
          <a:xfrm>
            <a:off x="9926641"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sp>
        <p:nvSpPr>
          <p:cNvPr id="47" name="Line 110"/>
          <p:cNvSpPr>
            <a:spLocks noChangeShapeType="1"/>
          </p:cNvSpPr>
          <p:nvPr userDrawn="1"/>
        </p:nvSpPr>
        <p:spPr bwMode="auto">
          <a:xfrm>
            <a:off x="9926641"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8" name="Line 95"/>
          <p:cNvSpPr>
            <a:spLocks noChangeShapeType="1"/>
          </p:cNvSpPr>
          <p:nvPr userDrawn="1"/>
        </p:nvSpPr>
        <p:spPr bwMode="auto">
          <a:xfrm>
            <a:off x="-298449"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pic>
        <p:nvPicPr>
          <p:cNvPr id="44" name="Picture 2" descr="\\azabu\Co-Work\革新創造センター\041_CI関連\2015MUFGロゴ変更\MURCロゴデータセット\160301\png\1.4.3 社名ロゴタイプのクリアスペース-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600" y="6541064"/>
            <a:ext cx="2827503" cy="20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56181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7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69887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0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1817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205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2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0351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769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0" name="Picture 2" descr="A4横表紙グレー"/>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379414" y="266700"/>
            <a:ext cx="9144000" cy="4425950"/>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Group 43"/>
          <p:cNvGrpSpPr>
            <a:grpSpLocks noChangeAspect="1"/>
          </p:cNvGrpSpPr>
          <p:nvPr userDrawn="1"/>
        </p:nvGrpSpPr>
        <p:grpSpPr bwMode="gray">
          <a:xfrm>
            <a:off x="7685089" y="454025"/>
            <a:ext cx="1647825" cy="920750"/>
            <a:chOff x="4604" y="117"/>
            <a:chExt cx="1038" cy="580"/>
          </a:xfrm>
        </p:grpSpPr>
        <p:sp>
          <p:nvSpPr>
            <p:cNvPr id="42" name="AutoShape 44"/>
            <p:cNvSpPr>
              <a:spLocks noChangeAspect="1" noChangeArrowheads="1" noTextEdit="1"/>
            </p:cNvSpPr>
            <p:nvPr userDrawn="1"/>
          </p:nvSpPr>
          <p:spPr bwMode="gray">
            <a:xfrm>
              <a:off x="4604" y="117"/>
              <a:ext cx="1038"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3" name="Freeform 45"/>
            <p:cNvSpPr>
              <a:spLocks/>
            </p:cNvSpPr>
            <p:nvPr userDrawn="1"/>
          </p:nvSpPr>
          <p:spPr bwMode="gray">
            <a:xfrm>
              <a:off x="5115" y="216"/>
              <a:ext cx="132" cy="10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4" name="Freeform 46"/>
            <p:cNvSpPr>
              <a:spLocks/>
            </p:cNvSpPr>
            <p:nvPr userDrawn="1"/>
          </p:nvSpPr>
          <p:spPr bwMode="gray">
            <a:xfrm>
              <a:off x="4899" y="327"/>
              <a:ext cx="91" cy="148"/>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5" name="Freeform 47"/>
            <p:cNvSpPr>
              <a:spLocks/>
            </p:cNvSpPr>
            <p:nvPr userDrawn="1"/>
          </p:nvSpPr>
          <p:spPr bwMode="gray">
            <a:xfrm>
              <a:off x="5114" y="327"/>
              <a:ext cx="60" cy="207"/>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6" name="Freeform 48"/>
            <p:cNvSpPr>
              <a:spLocks/>
            </p:cNvSpPr>
            <p:nvPr userDrawn="1"/>
          </p:nvSpPr>
          <p:spPr bwMode="gray">
            <a:xfrm>
              <a:off x="5180" y="327"/>
              <a:ext cx="47" cy="148"/>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7" name="Freeform 49"/>
            <p:cNvSpPr>
              <a:spLocks/>
            </p:cNvSpPr>
            <p:nvPr userDrawn="1"/>
          </p:nvSpPr>
          <p:spPr bwMode="gray">
            <a:xfrm>
              <a:off x="5227" y="327"/>
              <a:ext cx="111" cy="148"/>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8" name="Freeform 50"/>
            <p:cNvSpPr>
              <a:spLocks/>
            </p:cNvSpPr>
            <p:nvPr userDrawn="1"/>
          </p:nvSpPr>
          <p:spPr bwMode="gray">
            <a:xfrm>
              <a:off x="5429" y="327"/>
              <a:ext cx="124" cy="151"/>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9" name="Freeform 51"/>
            <p:cNvSpPr>
              <a:spLocks/>
            </p:cNvSpPr>
            <p:nvPr userDrawn="1"/>
          </p:nvSpPr>
          <p:spPr bwMode="gray">
            <a:xfrm>
              <a:off x="4994" y="327"/>
              <a:ext cx="125" cy="151"/>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0" name="Freeform 52"/>
            <p:cNvSpPr>
              <a:spLocks/>
            </p:cNvSpPr>
            <p:nvPr userDrawn="1"/>
          </p:nvSpPr>
          <p:spPr bwMode="gray">
            <a:xfrm>
              <a:off x="5333" y="324"/>
              <a:ext cx="95" cy="154"/>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1" name="Freeform 53"/>
            <p:cNvSpPr>
              <a:spLocks/>
            </p:cNvSpPr>
            <p:nvPr userDrawn="1"/>
          </p:nvSpPr>
          <p:spPr bwMode="gray">
            <a:xfrm>
              <a:off x="4655" y="604"/>
              <a:ext cx="26" cy="43"/>
            </a:xfrm>
            <a:custGeom>
              <a:avLst/>
              <a:gdLst>
                <a:gd name="T0" fmla="*/ 0 w 463"/>
                <a:gd name="T1" fmla="*/ 731 h 762"/>
                <a:gd name="T2" fmla="*/ 0 w 463"/>
                <a:gd name="T3" fmla="*/ 643 h 762"/>
                <a:gd name="T4" fmla="*/ 177 w 463"/>
                <a:gd name="T5" fmla="*/ 684 h 762"/>
                <a:gd name="T6" fmla="*/ 355 w 463"/>
                <a:gd name="T7" fmla="*/ 568 h 762"/>
                <a:gd name="T8" fmla="*/ 325 w 463"/>
                <a:gd name="T9" fmla="*/ 493 h 762"/>
                <a:gd name="T10" fmla="*/ 271 w 463"/>
                <a:gd name="T11" fmla="*/ 452 h 762"/>
                <a:gd name="T12" fmla="*/ 203 w 463"/>
                <a:gd name="T13" fmla="*/ 417 h 762"/>
                <a:gd name="T14" fmla="*/ 62 w 463"/>
                <a:gd name="T15" fmla="*/ 323 h 762"/>
                <a:gd name="T16" fmla="*/ 12 w 463"/>
                <a:gd name="T17" fmla="*/ 190 h 762"/>
                <a:gd name="T18" fmla="*/ 90 w 463"/>
                <a:gd name="T19" fmla="*/ 41 h 762"/>
                <a:gd name="T20" fmla="*/ 257 w 463"/>
                <a:gd name="T21" fmla="*/ 0 h 762"/>
                <a:gd name="T22" fmla="*/ 411 w 463"/>
                <a:gd name="T23" fmla="*/ 24 h 762"/>
                <a:gd name="T24" fmla="*/ 411 w 463"/>
                <a:gd name="T25" fmla="*/ 106 h 762"/>
                <a:gd name="T26" fmla="*/ 262 w 463"/>
                <a:gd name="T27" fmla="*/ 74 h 762"/>
                <a:gd name="T28" fmla="*/ 162 w 463"/>
                <a:gd name="T29" fmla="*/ 98 h 762"/>
                <a:gd name="T30" fmla="*/ 120 w 463"/>
                <a:gd name="T31" fmla="*/ 178 h 762"/>
                <a:gd name="T32" fmla="*/ 149 w 463"/>
                <a:gd name="T33" fmla="*/ 253 h 762"/>
                <a:gd name="T34" fmla="*/ 273 w 463"/>
                <a:gd name="T35" fmla="*/ 331 h 762"/>
                <a:gd name="T36" fmla="*/ 374 w 463"/>
                <a:gd name="T37" fmla="*/ 388 h 762"/>
                <a:gd name="T38" fmla="*/ 444 w 463"/>
                <a:gd name="T39" fmla="*/ 465 h 762"/>
                <a:gd name="T40" fmla="*/ 463 w 463"/>
                <a:gd name="T41" fmla="*/ 556 h 762"/>
                <a:gd name="T42" fmla="*/ 184 w 463"/>
                <a:gd name="T43" fmla="*/ 762 h 762"/>
                <a:gd name="T44" fmla="*/ 0 w 463"/>
                <a:gd name="T45" fmla="*/ 731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2" name="Freeform 54"/>
            <p:cNvSpPr>
              <a:spLocks/>
            </p:cNvSpPr>
            <p:nvPr userDrawn="1"/>
          </p:nvSpPr>
          <p:spPr bwMode="gray">
            <a:xfrm>
              <a:off x="4691" y="585"/>
              <a:ext cx="30"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3" name="Freeform 55"/>
            <p:cNvSpPr>
              <a:spLocks noEditPoints="1"/>
            </p:cNvSpPr>
            <p:nvPr userDrawn="1"/>
          </p:nvSpPr>
          <p:spPr bwMode="gray">
            <a:xfrm>
              <a:off x="4730" y="604"/>
              <a:ext cx="32" cy="43"/>
            </a:xfrm>
            <a:custGeom>
              <a:avLst/>
              <a:gdLst>
                <a:gd name="T0" fmla="*/ 437 w 561"/>
                <a:gd name="T1" fmla="*/ 286 h 762"/>
                <a:gd name="T2" fmla="*/ 437 w 561"/>
                <a:gd name="T3" fmla="*/ 248 h 762"/>
                <a:gd name="T4" fmla="*/ 415 w 561"/>
                <a:gd name="T5" fmla="*/ 138 h 762"/>
                <a:gd name="T6" fmla="*/ 271 w 561"/>
                <a:gd name="T7" fmla="*/ 77 h 762"/>
                <a:gd name="T8" fmla="*/ 70 w 561"/>
                <a:gd name="T9" fmla="*/ 118 h 762"/>
                <a:gd name="T10" fmla="*/ 70 w 561"/>
                <a:gd name="T11" fmla="*/ 31 h 762"/>
                <a:gd name="T12" fmla="*/ 284 w 561"/>
                <a:gd name="T13" fmla="*/ 0 h 762"/>
                <a:gd name="T14" fmla="*/ 516 w 561"/>
                <a:gd name="T15" fmla="*/ 76 h 762"/>
                <a:gd name="T16" fmla="*/ 558 w 561"/>
                <a:gd name="T17" fmla="*/ 200 h 762"/>
                <a:gd name="T18" fmla="*/ 561 w 561"/>
                <a:gd name="T19" fmla="*/ 290 h 762"/>
                <a:gd name="T20" fmla="*/ 561 w 561"/>
                <a:gd name="T21" fmla="*/ 727 h 762"/>
                <a:gd name="T22" fmla="*/ 293 w 561"/>
                <a:gd name="T23" fmla="*/ 762 h 762"/>
                <a:gd name="T24" fmla="*/ 83 w 561"/>
                <a:gd name="T25" fmla="*/ 720 h 762"/>
                <a:gd name="T26" fmla="*/ 0 w 561"/>
                <a:gd name="T27" fmla="*/ 558 h 762"/>
                <a:gd name="T28" fmla="*/ 96 w 561"/>
                <a:gd name="T29" fmla="*/ 363 h 762"/>
                <a:gd name="T30" fmla="*/ 336 w 561"/>
                <a:gd name="T31" fmla="*/ 297 h 762"/>
                <a:gd name="T32" fmla="*/ 437 w 561"/>
                <a:gd name="T33" fmla="*/ 286 h 762"/>
                <a:gd name="T34" fmla="*/ 437 w 561"/>
                <a:gd name="T35" fmla="*/ 356 h 762"/>
                <a:gd name="T36" fmla="*/ 267 w 561"/>
                <a:gd name="T37" fmla="*/ 382 h 762"/>
                <a:gd name="T38" fmla="*/ 127 w 561"/>
                <a:gd name="T39" fmla="*/ 545 h 762"/>
                <a:gd name="T40" fmla="*/ 168 w 561"/>
                <a:gd name="T41" fmla="*/ 650 h 762"/>
                <a:gd name="T42" fmla="*/ 312 w 561"/>
                <a:gd name="T43" fmla="*/ 687 h 762"/>
                <a:gd name="T44" fmla="*/ 437 w 561"/>
                <a:gd name="T45" fmla="*/ 670 h 762"/>
                <a:gd name="T46" fmla="*/ 437 w 561"/>
                <a:gd name="T47" fmla="*/ 356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4" name="Freeform 56"/>
            <p:cNvSpPr>
              <a:spLocks noEditPoints="1"/>
            </p:cNvSpPr>
            <p:nvPr userDrawn="1"/>
          </p:nvSpPr>
          <p:spPr bwMode="gray">
            <a:xfrm>
              <a:off x="4774" y="604"/>
              <a:ext cx="32" cy="61"/>
            </a:xfrm>
            <a:custGeom>
              <a:avLst/>
              <a:gdLst>
                <a:gd name="T0" fmla="*/ 123 w 567"/>
                <a:gd name="T1" fmla="*/ 711 h 1087"/>
                <a:gd name="T2" fmla="*/ 123 w 567"/>
                <a:gd name="T3" fmla="*/ 1087 h 1087"/>
                <a:gd name="T4" fmla="*/ 0 w 567"/>
                <a:gd name="T5" fmla="*/ 1087 h 1087"/>
                <a:gd name="T6" fmla="*/ 0 w 567"/>
                <a:gd name="T7" fmla="*/ 28 h 1087"/>
                <a:gd name="T8" fmla="*/ 249 w 567"/>
                <a:gd name="T9" fmla="*/ 0 h 1087"/>
                <a:gd name="T10" fmla="*/ 505 w 567"/>
                <a:gd name="T11" fmla="*/ 113 h 1087"/>
                <a:gd name="T12" fmla="*/ 567 w 567"/>
                <a:gd name="T13" fmla="*/ 379 h 1087"/>
                <a:gd name="T14" fmla="*/ 489 w 567"/>
                <a:gd name="T15" fmla="*/ 662 h 1087"/>
                <a:gd name="T16" fmla="*/ 274 w 567"/>
                <a:gd name="T17" fmla="*/ 762 h 1087"/>
                <a:gd name="T18" fmla="*/ 172 w 567"/>
                <a:gd name="T19" fmla="*/ 742 h 1087"/>
                <a:gd name="T20" fmla="*/ 123 w 567"/>
                <a:gd name="T21" fmla="*/ 711 h 1087"/>
                <a:gd name="T22" fmla="*/ 123 w 567"/>
                <a:gd name="T23" fmla="*/ 625 h 1087"/>
                <a:gd name="T24" fmla="*/ 260 w 567"/>
                <a:gd name="T25" fmla="*/ 687 h 1087"/>
                <a:gd name="T26" fmla="*/ 400 w 567"/>
                <a:gd name="T27" fmla="*/ 591 h 1087"/>
                <a:gd name="T28" fmla="*/ 441 w 567"/>
                <a:gd name="T29" fmla="*/ 378 h 1087"/>
                <a:gd name="T30" fmla="*/ 386 w 567"/>
                <a:gd name="T31" fmla="*/ 140 h 1087"/>
                <a:gd name="T32" fmla="*/ 230 w 567"/>
                <a:gd name="T33" fmla="*/ 74 h 1087"/>
                <a:gd name="T34" fmla="*/ 123 w 567"/>
                <a:gd name="T35" fmla="*/ 83 h 1087"/>
                <a:gd name="T36" fmla="*/ 123 w 567"/>
                <a:gd name="T37" fmla="*/ 625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5" name="Freeform 57"/>
            <p:cNvSpPr>
              <a:spLocks noEditPoints="1"/>
            </p:cNvSpPr>
            <p:nvPr userDrawn="1"/>
          </p:nvSpPr>
          <p:spPr bwMode="gray">
            <a:xfrm>
              <a:off x="4815" y="591"/>
              <a:ext cx="9" cy="55"/>
            </a:xfrm>
            <a:custGeom>
              <a:avLst/>
              <a:gdLst>
                <a:gd name="T0" fmla="*/ 75 w 150"/>
                <a:gd name="T1" fmla="*/ 0 h 987"/>
                <a:gd name="T2" fmla="*/ 131 w 150"/>
                <a:gd name="T3" fmla="*/ 25 h 987"/>
                <a:gd name="T4" fmla="*/ 150 w 150"/>
                <a:gd name="T5" fmla="*/ 76 h 987"/>
                <a:gd name="T6" fmla="*/ 126 w 150"/>
                <a:gd name="T7" fmla="*/ 132 h 987"/>
                <a:gd name="T8" fmla="*/ 74 w 150"/>
                <a:gd name="T9" fmla="*/ 151 h 987"/>
                <a:gd name="T10" fmla="*/ 19 w 150"/>
                <a:gd name="T11" fmla="*/ 127 h 987"/>
                <a:gd name="T12" fmla="*/ 0 w 150"/>
                <a:gd name="T13" fmla="*/ 75 h 987"/>
                <a:gd name="T14" fmla="*/ 24 w 150"/>
                <a:gd name="T15" fmla="*/ 20 h 987"/>
                <a:gd name="T16" fmla="*/ 75 w 150"/>
                <a:gd name="T17" fmla="*/ 0 h 987"/>
                <a:gd name="T18" fmla="*/ 15 w 150"/>
                <a:gd name="T19" fmla="*/ 987 h 987"/>
                <a:gd name="T20" fmla="*/ 15 w 150"/>
                <a:gd name="T21" fmla="*/ 265 h 987"/>
                <a:gd name="T22" fmla="*/ 138 w 150"/>
                <a:gd name="T23" fmla="*/ 265 h 987"/>
                <a:gd name="T24" fmla="*/ 138 w 150"/>
                <a:gd name="T25" fmla="*/ 987 h 987"/>
                <a:gd name="T26" fmla="*/ 15 w 150"/>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6" name="Freeform 58"/>
            <p:cNvSpPr>
              <a:spLocks/>
            </p:cNvSpPr>
            <p:nvPr userDrawn="1"/>
          </p:nvSpPr>
          <p:spPr bwMode="gray">
            <a:xfrm>
              <a:off x="4836" y="604"/>
              <a:ext cx="31" cy="42"/>
            </a:xfrm>
            <a:custGeom>
              <a:avLst/>
              <a:gdLst>
                <a:gd name="T0" fmla="*/ 0 w 548"/>
                <a:gd name="T1" fmla="*/ 742 h 742"/>
                <a:gd name="T2" fmla="*/ 0 w 548"/>
                <a:gd name="T3" fmla="*/ 28 h 742"/>
                <a:gd name="T4" fmla="*/ 289 w 548"/>
                <a:gd name="T5" fmla="*/ 0 h 742"/>
                <a:gd name="T6" fmla="*/ 526 w 548"/>
                <a:gd name="T7" fmla="*/ 113 h 742"/>
                <a:gd name="T8" fmla="*/ 548 w 548"/>
                <a:gd name="T9" fmla="*/ 299 h 742"/>
                <a:gd name="T10" fmla="*/ 548 w 548"/>
                <a:gd name="T11" fmla="*/ 742 h 742"/>
                <a:gd name="T12" fmla="*/ 424 w 548"/>
                <a:gd name="T13" fmla="*/ 742 h 742"/>
                <a:gd name="T14" fmla="*/ 424 w 548"/>
                <a:gd name="T15" fmla="*/ 306 h 742"/>
                <a:gd name="T16" fmla="*/ 403 w 548"/>
                <a:gd name="T17" fmla="*/ 134 h 742"/>
                <a:gd name="T18" fmla="*/ 277 w 548"/>
                <a:gd name="T19" fmla="*/ 74 h 742"/>
                <a:gd name="T20" fmla="*/ 123 w 548"/>
                <a:gd name="T21" fmla="*/ 90 h 742"/>
                <a:gd name="T22" fmla="*/ 123 w 548"/>
                <a:gd name="T23" fmla="*/ 742 h 742"/>
                <a:gd name="T24" fmla="*/ 0 w 548"/>
                <a:gd name="T25"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7" name="Freeform 59"/>
            <p:cNvSpPr>
              <a:spLocks noEditPoints="1"/>
            </p:cNvSpPr>
            <p:nvPr userDrawn="1"/>
          </p:nvSpPr>
          <p:spPr bwMode="gray">
            <a:xfrm>
              <a:off x="4876" y="604"/>
              <a:ext cx="32" cy="62"/>
            </a:xfrm>
            <a:custGeom>
              <a:avLst/>
              <a:gdLst>
                <a:gd name="T0" fmla="*/ 445 w 569"/>
                <a:gd name="T1" fmla="*/ 677 h 1098"/>
                <a:gd name="T2" fmla="*/ 399 w 569"/>
                <a:gd name="T3" fmla="*/ 721 h 1098"/>
                <a:gd name="T4" fmla="*/ 257 w 569"/>
                <a:gd name="T5" fmla="*/ 762 h 1098"/>
                <a:gd name="T6" fmla="*/ 97 w 569"/>
                <a:gd name="T7" fmla="*/ 708 h 1098"/>
                <a:gd name="T8" fmla="*/ 0 w 569"/>
                <a:gd name="T9" fmla="*/ 414 h 1098"/>
                <a:gd name="T10" fmla="*/ 71 w 569"/>
                <a:gd name="T11" fmla="*/ 131 h 1098"/>
                <a:gd name="T12" fmla="*/ 340 w 569"/>
                <a:gd name="T13" fmla="*/ 0 h 1098"/>
                <a:gd name="T14" fmla="*/ 569 w 569"/>
                <a:gd name="T15" fmla="*/ 28 h 1098"/>
                <a:gd name="T16" fmla="*/ 569 w 569"/>
                <a:gd name="T17" fmla="*/ 601 h 1098"/>
                <a:gd name="T18" fmla="*/ 555 w 569"/>
                <a:gd name="T19" fmla="*/ 843 h 1098"/>
                <a:gd name="T20" fmla="*/ 422 w 569"/>
                <a:gd name="T21" fmla="*/ 1052 h 1098"/>
                <a:gd name="T22" fmla="*/ 191 w 569"/>
                <a:gd name="T23" fmla="*/ 1098 h 1098"/>
                <a:gd name="T24" fmla="*/ 98 w 569"/>
                <a:gd name="T25" fmla="*/ 1092 h 1098"/>
                <a:gd name="T26" fmla="*/ 98 w 569"/>
                <a:gd name="T27" fmla="*/ 1018 h 1098"/>
                <a:gd name="T28" fmla="*/ 190 w 569"/>
                <a:gd name="T29" fmla="*/ 1024 h 1098"/>
                <a:gd name="T30" fmla="*/ 341 w 569"/>
                <a:gd name="T31" fmla="*/ 997 h 1098"/>
                <a:gd name="T32" fmla="*/ 434 w 569"/>
                <a:gd name="T33" fmla="*/ 858 h 1098"/>
                <a:gd name="T34" fmla="*/ 445 w 569"/>
                <a:gd name="T35" fmla="*/ 716 h 1098"/>
                <a:gd name="T36" fmla="*/ 445 w 569"/>
                <a:gd name="T37" fmla="*/ 677 h 1098"/>
                <a:gd name="T38" fmla="*/ 445 w 569"/>
                <a:gd name="T39" fmla="*/ 81 h 1098"/>
                <a:gd name="T40" fmla="*/ 353 w 569"/>
                <a:gd name="T41" fmla="*/ 74 h 1098"/>
                <a:gd name="T42" fmla="*/ 231 w 569"/>
                <a:gd name="T43" fmla="*/ 106 h 1098"/>
                <a:gd name="T44" fmla="*/ 152 w 569"/>
                <a:gd name="T45" fmla="*/ 233 h 1098"/>
                <a:gd name="T46" fmla="*/ 126 w 569"/>
                <a:gd name="T47" fmla="*/ 419 h 1098"/>
                <a:gd name="T48" fmla="*/ 174 w 569"/>
                <a:gd name="T49" fmla="*/ 633 h 1098"/>
                <a:gd name="T50" fmla="*/ 274 w 569"/>
                <a:gd name="T51" fmla="*/ 687 h 1098"/>
                <a:gd name="T52" fmla="*/ 371 w 569"/>
                <a:gd name="T53" fmla="*/ 654 h 1098"/>
                <a:gd name="T54" fmla="*/ 435 w 569"/>
                <a:gd name="T55" fmla="*/ 566 h 1098"/>
                <a:gd name="T56" fmla="*/ 445 w 569"/>
                <a:gd name="T57" fmla="*/ 483 h 1098"/>
                <a:gd name="T58" fmla="*/ 445 w 569"/>
                <a:gd name="T59" fmla="*/ 81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8" name="Freeform 60"/>
            <p:cNvSpPr>
              <a:spLocks/>
            </p:cNvSpPr>
            <p:nvPr userDrawn="1"/>
          </p:nvSpPr>
          <p:spPr bwMode="gray">
            <a:xfrm>
              <a:off x="4939"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9" name="Freeform 61"/>
            <p:cNvSpPr>
              <a:spLocks noEditPoints="1"/>
            </p:cNvSpPr>
            <p:nvPr userDrawn="1"/>
          </p:nvSpPr>
          <p:spPr bwMode="gray">
            <a:xfrm>
              <a:off x="4963"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0" name="Freeform 62"/>
            <p:cNvSpPr>
              <a:spLocks/>
            </p:cNvSpPr>
            <p:nvPr userDrawn="1"/>
          </p:nvSpPr>
          <p:spPr bwMode="gray">
            <a:xfrm>
              <a:off x="5007" y="604"/>
              <a:ext cx="52" cy="42"/>
            </a:xfrm>
            <a:custGeom>
              <a:avLst/>
              <a:gdLst>
                <a:gd name="T0" fmla="*/ 0 w 933"/>
                <a:gd name="T1" fmla="*/ 742 h 742"/>
                <a:gd name="T2" fmla="*/ 0 w 933"/>
                <a:gd name="T3" fmla="*/ 28 h 742"/>
                <a:gd name="T4" fmla="*/ 267 w 933"/>
                <a:gd name="T5" fmla="*/ 0 h 742"/>
                <a:gd name="T6" fmla="*/ 460 w 933"/>
                <a:gd name="T7" fmla="*/ 46 h 742"/>
                <a:gd name="T8" fmla="*/ 691 w 933"/>
                <a:gd name="T9" fmla="*/ 0 h 742"/>
                <a:gd name="T10" fmla="*/ 912 w 933"/>
                <a:gd name="T11" fmla="*/ 114 h 742"/>
                <a:gd name="T12" fmla="*/ 933 w 933"/>
                <a:gd name="T13" fmla="*/ 299 h 742"/>
                <a:gd name="T14" fmla="*/ 933 w 933"/>
                <a:gd name="T15" fmla="*/ 742 h 742"/>
                <a:gd name="T16" fmla="*/ 809 w 933"/>
                <a:gd name="T17" fmla="*/ 742 h 742"/>
                <a:gd name="T18" fmla="*/ 809 w 933"/>
                <a:gd name="T19" fmla="*/ 306 h 742"/>
                <a:gd name="T20" fmla="*/ 790 w 933"/>
                <a:gd name="T21" fmla="*/ 135 h 742"/>
                <a:gd name="T22" fmla="*/ 675 w 933"/>
                <a:gd name="T23" fmla="*/ 74 h 742"/>
                <a:gd name="T24" fmla="*/ 528 w 933"/>
                <a:gd name="T25" fmla="*/ 108 h 742"/>
                <a:gd name="T26" fmla="*/ 528 w 933"/>
                <a:gd name="T27" fmla="*/ 742 h 742"/>
                <a:gd name="T28" fmla="*/ 405 w 933"/>
                <a:gd name="T29" fmla="*/ 742 h 742"/>
                <a:gd name="T30" fmla="*/ 405 w 933"/>
                <a:gd name="T31" fmla="*/ 301 h 742"/>
                <a:gd name="T32" fmla="*/ 385 w 933"/>
                <a:gd name="T33" fmla="*/ 135 h 742"/>
                <a:gd name="T34" fmla="*/ 267 w 933"/>
                <a:gd name="T35" fmla="*/ 74 h 742"/>
                <a:gd name="T36" fmla="*/ 124 w 933"/>
                <a:gd name="T37" fmla="*/ 90 h 742"/>
                <a:gd name="T38" fmla="*/ 124 w 933"/>
                <a:gd name="T39" fmla="*/ 742 h 742"/>
                <a:gd name="T40" fmla="*/ 0 w 933"/>
                <a:gd name="T41"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1" name="Freeform 63"/>
            <p:cNvSpPr>
              <a:spLocks noEditPoints="1"/>
            </p:cNvSpPr>
            <p:nvPr userDrawn="1"/>
          </p:nvSpPr>
          <p:spPr bwMode="gray">
            <a:xfrm>
              <a:off x="5069"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2" name="Freeform 64"/>
            <p:cNvSpPr>
              <a:spLocks/>
            </p:cNvSpPr>
            <p:nvPr userDrawn="1"/>
          </p:nvSpPr>
          <p:spPr bwMode="gray">
            <a:xfrm>
              <a:off x="5113"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3" name="Freeform 65"/>
            <p:cNvSpPr>
              <a:spLocks/>
            </p:cNvSpPr>
            <p:nvPr userDrawn="1"/>
          </p:nvSpPr>
          <p:spPr bwMode="gray">
            <a:xfrm>
              <a:off x="5138"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4" name="Freeform 66"/>
            <p:cNvSpPr>
              <a:spLocks noEditPoints="1"/>
            </p:cNvSpPr>
            <p:nvPr userDrawn="1"/>
          </p:nvSpPr>
          <p:spPr bwMode="gray">
            <a:xfrm>
              <a:off x="5160" y="604"/>
              <a:ext cx="34" cy="43"/>
            </a:xfrm>
            <a:custGeom>
              <a:avLst/>
              <a:gdLst>
                <a:gd name="T0" fmla="*/ 304 w 607"/>
                <a:gd name="T1" fmla="*/ 0 h 762"/>
                <a:gd name="T2" fmla="*/ 534 w 607"/>
                <a:gd name="T3" fmla="*/ 103 h 762"/>
                <a:gd name="T4" fmla="*/ 607 w 607"/>
                <a:gd name="T5" fmla="*/ 381 h 762"/>
                <a:gd name="T6" fmla="*/ 534 w 607"/>
                <a:gd name="T7" fmla="*/ 659 h 762"/>
                <a:gd name="T8" fmla="*/ 305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5" name="Freeform 67"/>
            <p:cNvSpPr>
              <a:spLocks/>
            </p:cNvSpPr>
            <p:nvPr userDrawn="1"/>
          </p:nvSpPr>
          <p:spPr bwMode="gray">
            <a:xfrm>
              <a:off x="5198" y="605"/>
              <a:ext cx="52" cy="41"/>
            </a:xfrm>
            <a:custGeom>
              <a:avLst/>
              <a:gdLst>
                <a:gd name="T0" fmla="*/ 204 w 929"/>
                <a:gd name="T1" fmla="*/ 722 h 722"/>
                <a:gd name="T2" fmla="*/ 0 w 929"/>
                <a:gd name="T3" fmla="*/ 0 h 722"/>
                <a:gd name="T4" fmla="*/ 124 w 929"/>
                <a:gd name="T5" fmla="*/ 0 h 722"/>
                <a:gd name="T6" fmla="*/ 277 w 929"/>
                <a:gd name="T7" fmla="*/ 588 h 722"/>
                <a:gd name="T8" fmla="*/ 412 w 929"/>
                <a:gd name="T9" fmla="*/ 0 h 722"/>
                <a:gd name="T10" fmla="*/ 534 w 929"/>
                <a:gd name="T11" fmla="*/ 0 h 722"/>
                <a:gd name="T12" fmla="*/ 676 w 929"/>
                <a:gd name="T13" fmla="*/ 588 h 722"/>
                <a:gd name="T14" fmla="*/ 828 w 929"/>
                <a:gd name="T15" fmla="*/ 0 h 722"/>
                <a:gd name="T16" fmla="*/ 929 w 929"/>
                <a:gd name="T17" fmla="*/ 0 h 722"/>
                <a:gd name="T18" fmla="*/ 726 w 929"/>
                <a:gd name="T19" fmla="*/ 722 h 722"/>
                <a:gd name="T20" fmla="*/ 603 w 929"/>
                <a:gd name="T21" fmla="*/ 722 h 722"/>
                <a:gd name="T22" fmla="*/ 495 w 929"/>
                <a:gd name="T23" fmla="*/ 255 h 722"/>
                <a:gd name="T24" fmla="*/ 468 w 929"/>
                <a:gd name="T25" fmla="*/ 107 h 722"/>
                <a:gd name="T26" fmla="*/ 440 w 929"/>
                <a:gd name="T27" fmla="*/ 254 h 722"/>
                <a:gd name="T28" fmla="*/ 332 w 929"/>
                <a:gd name="T29" fmla="*/ 722 h 722"/>
                <a:gd name="T30" fmla="*/ 204 w 929"/>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6" name="Freeform 68"/>
            <p:cNvSpPr>
              <a:spLocks/>
            </p:cNvSpPr>
            <p:nvPr userDrawn="1"/>
          </p:nvSpPr>
          <p:spPr bwMode="gray">
            <a:xfrm>
              <a:off x="5270" y="605"/>
              <a:ext cx="52" cy="41"/>
            </a:xfrm>
            <a:custGeom>
              <a:avLst/>
              <a:gdLst>
                <a:gd name="T0" fmla="*/ 204 w 930"/>
                <a:gd name="T1" fmla="*/ 722 h 722"/>
                <a:gd name="T2" fmla="*/ 0 w 930"/>
                <a:gd name="T3" fmla="*/ 0 h 722"/>
                <a:gd name="T4" fmla="*/ 125 w 930"/>
                <a:gd name="T5" fmla="*/ 0 h 722"/>
                <a:gd name="T6" fmla="*/ 277 w 930"/>
                <a:gd name="T7" fmla="*/ 588 h 722"/>
                <a:gd name="T8" fmla="*/ 412 w 930"/>
                <a:gd name="T9" fmla="*/ 0 h 722"/>
                <a:gd name="T10" fmla="*/ 535 w 930"/>
                <a:gd name="T11" fmla="*/ 0 h 722"/>
                <a:gd name="T12" fmla="*/ 676 w 930"/>
                <a:gd name="T13" fmla="*/ 588 h 722"/>
                <a:gd name="T14" fmla="*/ 829 w 930"/>
                <a:gd name="T15" fmla="*/ 0 h 722"/>
                <a:gd name="T16" fmla="*/ 930 w 930"/>
                <a:gd name="T17" fmla="*/ 0 h 722"/>
                <a:gd name="T18" fmla="*/ 726 w 930"/>
                <a:gd name="T19" fmla="*/ 722 h 722"/>
                <a:gd name="T20" fmla="*/ 604 w 930"/>
                <a:gd name="T21" fmla="*/ 722 h 722"/>
                <a:gd name="T22" fmla="*/ 495 w 930"/>
                <a:gd name="T23" fmla="*/ 255 h 722"/>
                <a:gd name="T24" fmla="*/ 468 w 930"/>
                <a:gd name="T25" fmla="*/ 107 h 722"/>
                <a:gd name="T26" fmla="*/ 441 w 930"/>
                <a:gd name="T27" fmla="*/ 254 h 722"/>
                <a:gd name="T28" fmla="*/ 332 w 930"/>
                <a:gd name="T29" fmla="*/ 722 h 722"/>
                <a:gd name="T30" fmla="*/ 204 w 930"/>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7" name="Freeform 69"/>
            <p:cNvSpPr>
              <a:spLocks noEditPoints="1"/>
            </p:cNvSpPr>
            <p:nvPr userDrawn="1"/>
          </p:nvSpPr>
          <p:spPr bwMode="gray">
            <a:xfrm>
              <a:off x="5329" y="591"/>
              <a:ext cx="9" cy="55"/>
            </a:xfrm>
            <a:custGeom>
              <a:avLst/>
              <a:gdLst>
                <a:gd name="T0" fmla="*/ 76 w 151"/>
                <a:gd name="T1" fmla="*/ 0 h 987"/>
                <a:gd name="T2" fmla="*/ 132 w 151"/>
                <a:gd name="T3" fmla="*/ 25 h 987"/>
                <a:gd name="T4" fmla="*/ 151 w 151"/>
                <a:gd name="T5" fmla="*/ 76 h 987"/>
                <a:gd name="T6" fmla="*/ 126 w 151"/>
                <a:gd name="T7" fmla="*/ 132 h 987"/>
                <a:gd name="T8" fmla="*/ 75 w 151"/>
                <a:gd name="T9" fmla="*/ 151 h 987"/>
                <a:gd name="T10" fmla="*/ 20 w 151"/>
                <a:gd name="T11" fmla="*/ 127 h 987"/>
                <a:gd name="T12" fmla="*/ 0 w 151"/>
                <a:gd name="T13" fmla="*/ 75 h 987"/>
                <a:gd name="T14" fmla="*/ 25 w 151"/>
                <a:gd name="T15" fmla="*/ 20 h 987"/>
                <a:gd name="T16" fmla="*/ 76 w 151"/>
                <a:gd name="T17" fmla="*/ 0 h 987"/>
                <a:gd name="T18" fmla="*/ 15 w 151"/>
                <a:gd name="T19" fmla="*/ 987 h 987"/>
                <a:gd name="T20" fmla="*/ 15 w 151"/>
                <a:gd name="T21" fmla="*/ 265 h 987"/>
                <a:gd name="T22" fmla="*/ 139 w 151"/>
                <a:gd name="T23" fmla="*/ 265 h 987"/>
                <a:gd name="T24" fmla="*/ 139 w 151"/>
                <a:gd name="T25" fmla="*/ 987 h 987"/>
                <a:gd name="T26" fmla="*/ 15 w 151"/>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8" name="Freeform 70"/>
            <p:cNvSpPr>
              <a:spLocks/>
            </p:cNvSpPr>
            <p:nvPr userDrawn="1"/>
          </p:nvSpPr>
          <p:spPr bwMode="gray">
            <a:xfrm>
              <a:off x="5350"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9" name="Freeform 71"/>
            <p:cNvSpPr>
              <a:spLocks/>
            </p:cNvSpPr>
            <p:nvPr userDrawn="1"/>
          </p:nvSpPr>
          <p:spPr bwMode="gray">
            <a:xfrm>
              <a:off x="5376" y="585"/>
              <a:ext cx="31"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0" name="Freeform 72"/>
            <p:cNvSpPr>
              <a:spLocks/>
            </p:cNvSpPr>
            <p:nvPr userDrawn="1"/>
          </p:nvSpPr>
          <p:spPr bwMode="gray">
            <a:xfrm>
              <a:off x="5432" y="605"/>
              <a:ext cx="34" cy="60"/>
            </a:xfrm>
            <a:custGeom>
              <a:avLst/>
              <a:gdLst>
                <a:gd name="T0" fmla="*/ 15 w 34"/>
                <a:gd name="T1" fmla="*/ 41 h 60"/>
                <a:gd name="T2" fmla="*/ 0 w 34"/>
                <a:gd name="T3" fmla="*/ 0 h 60"/>
                <a:gd name="T4" fmla="*/ 7 w 34"/>
                <a:gd name="T5" fmla="*/ 0 h 60"/>
                <a:gd name="T6" fmla="*/ 18 w 34"/>
                <a:gd name="T7" fmla="*/ 33 h 60"/>
                <a:gd name="T8" fmla="*/ 28 w 34"/>
                <a:gd name="T9" fmla="*/ 0 h 60"/>
                <a:gd name="T10" fmla="*/ 34 w 34"/>
                <a:gd name="T11" fmla="*/ 0 h 60"/>
                <a:gd name="T12" fmla="*/ 14 w 34"/>
                <a:gd name="T13" fmla="*/ 60 h 60"/>
                <a:gd name="T14" fmla="*/ 8 w 34"/>
                <a:gd name="T15" fmla="*/ 60 h 60"/>
                <a:gd name="T16" fmla="*/ 15 w 34"/>
                <a:gd name="T17" fmla="*/ 4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1" name="Freeform 73"/>
            <p:cNvSpPr>
              <a:spLocks noEditPoints="1"/>
            </p:cNvSpPr>
            <p:nvPr userDrawn="1"/>
          </p:nvSpPr>
          <p:spPr bwMode="gray">
            <a:xfrm>
              <a:off x="5470"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2" name="Freeform 74"/>
            <p:cNvSpPr>
              <a:spLocks/>
            </p:cNvSpPr>
            <p:nvPr userDrawn="1"/>
          </p:nvSpPr>
          <p:spPr bwMode="gray">
            <a:xfrm>
              <a:off x="5514" y="605"/>
              <a:ext cx="29" cy="42"/>
            </a:xfrm>
            <a:custGeom>
              <a:avLst/>
              <a:gdLst>
                <a:gd name="T0" fmla="*/ 0 w 527"/>
                <a:gd name="T1" fmla="*/ 0 h 742"/>
                <a:gd name="T2" fmla="*/ 123 w 527"/>
                <a:gd name="T3" fmla="*/ 0 h 742"/>
                <a:gd name="T4" fmla="*/ 123 w 527"/>
                <a:gd name="T5" fmla="*/ 445 h 742"/>
                <a:gd name="T6" fmla="*/ 145 w 527"/>
                <a:gd name="T7" fmla="*/ 609 h 742"/>
                <a:gd name="T8" fmla="*/ 197 w 527"/>
                <a:gd name="T9" fmla="*/ 656 h 742"/>
                <a:gd name="T10" fmla="*/ 276 w 527"/>
                <a:gd name="T11" fmla="*/ 667 h 742"/>
                <a:gd name="T12" fmla="*/ 403 w 527"/>
                <a:gd name="T13" fmla="*/ 648 h 742"/>
                <a:gd name="T14" fmla="*/ 403 w 527"/>
                <a:gd name="T15" fmla="*/ 0 h 742"/>
                <a:gd name="T16" fmla="*/ 527 w 527"/>
                <a:gd name="T17" fmla="*/ 0 h 742"/>
                <a:gd name="T18" fmla="*/ 527 w 527"/>
                <a:gd name="T19" fmla="*/ 710 h 742"/>
                <a:gd name="T20" fmla="*/ 269 w 527"/>
                <a:gd name="T21" fmla="*/ 742 h 742"/>
                <a:gd name="T22" fmla="*/ 86 w 527"/>
                <a:gd name="T23" fmla="*/ 703 h 742"/>
                <a:gd name="T24" fmla="*/ 6 w 527"/>
                <a:gd name="T25" fmla="*/ 567 h 742"/>
                <a:gd name="T26" fmla="*/ 0 w 527"/>
                <a:gd name="T27" fmla="*/ 454 h 742"/>
                <a:gd name="T28" fmla="*/ 0 w 527"/>
                <a:gd name="T29"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grpSp>
      <p:sp>
        <p:nvSpPr>
          <p:cNvPr id="1647619" name="Rectangle 3"/>
          <p:cNvSpPr>
            <a:spLocks noGrp="1" noChangeArrowheads="1"/>
          </p:cNvSpPr>
          <p:nvPr>
            <p:ph type="subTitle" sz="quarter" idx="1"/>
          </p:nvPr>
        </p:nvSpPr>
        <p:spPr bwMode="gray">
          <a:xfrm>
            <a:off x="720726" y="4557713"/>
            <a:ext cx="8458200" cy="1377950"/>
          </a:xfrm>
        </p:spPr>
        <p:txBody>
          <a:bodyPr lIns="0" tIns="0" rIns="0" bIns="0"/>
          <a:lstStyle>
            <a:lvl1pPr marL="0" indent="0">
              <a:lnSpc>
                <a:spcPct val="100000"/>
              </a:lnSpc>
              <a:spcBef>
                <a:spcPct val="0"/>
              </a:spcBef>
              <a:spcAft>
                <a:spcPct val="0"/>
              </a:spcAft>
              <a:buFont typeface="Wingdings" pitchFamily="2" charset="2"/>
              <a:buNone/>
              <a:defRPr sz="1662">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サブタイトルの書式設定</a:t>
            </a:r>
          </a:p>
          <a:p>
            <a:pPr lvl="0"/>
            <a:r>
              <a:rPr lang="ja-JP" altLang="en-US" noProof="0" dirty="0" smtClean="0"/>
              <a:t>マスタ サブタイトルの書式設定</a:t>
            </a:r>
          </a:p>
          <a:p>
            <a:pPr lvl="0"/>
            <a:r>
              <a:rPr lang="ja-JP" altLang="en-US" noProof="0" dirty="0" smtClean="0"/>
              <a:t>マスタ サブタイトルの書式設定</a:t>
            </a:r>
          </a:p>
        </p:txBody>
      </p:sp>
      <p:sp>
        <p:nvSpPr>
          <p:cNvPr id="1647620" name="AutoShape 4"/>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84395" tIns="42198" rIns="84395" bIns="42198"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7622" name="Rectangle 6"/>
          <p:cNvSpPr>
            <a:spLocks noGrp="1" noChangeArrowheads="1"/>
          </p:cNvSpPr>
          <p:nvPr>
            <p:ph type="ctrTitle" sz="quarter"/>
          </p:nvPr>
        </p:nvSpPr>
        <p:spPr bwMode="gray">
          <a:xfrm>
            <a:off x="719139" y="2433640"/>
            <a:ext cx="8458200" cy="15525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タイトルの書式設定マスタマスタタイトルの書式設定マスタマスタ タイトルの書式設定マスタ</a:t>
            </a:r>
          </a:p>
        </p:txBody>
      </p:sp>
      <p:sp>
        <p:nvSpPr>
          <p:cNvPr id="1647657" name="Rectangle 41"/>
          <p:cNvSpPr>
            <a:spLocks noGrp="1" noChangeArrowheads="1"/>
          </p:cNvSpPr>
          <p:nvPr>
            <p:ph type="ftr" sz="quarter" idx="3"/>
          </p:nvPr>
        </p:nvSpPr>
        <p:spPr bwMode="gray"/>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73"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Tree>
    <p:extLst>
      <p:ext uri="{BB962C8B-B14F-4D97-AF65-F5344CB8AC3E}">
        <p14:creationId xmlns:p14="http://schemas.microsoft.com/office/powerpoint/2010/main" val="681036321"/>
      </p:ext>
    </p:extLst>
  </p:cSld>
  <p:clrMapOvr>
    <a:masterClrMapping/>
  </p:clrMapOvr>
  <p:timing>
    <p:tnLst>
      <p:par>
        <p:cTn id="1" dur="indefinite" restart="never" nodeType="tmRoot"/>
      </p:par>
    </p:tnLst>
  </p:timing>
  <p:hf hdr="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中表紙">
    <p:spTree>
      <p:nvGrpSpPr>
        <p:cNvPr id="1" name=""/>
        <p:cNvGrpSpPr/>
        <p:nvPr/>
      </p:nvGrpSpPr>
      <p:grpSpPr>
        <a:xfrm>
          <a:off x="0" y="0"/>
          <a:ext cx="0" cy="0"/>
          <a:chOff x="0" y="0"/>
          <a:chExt cx="0" cy="0"/>
        </a:xfrm>
      </p:grpSpPr>
      <p:sp>
        <p:nvSpPr>
          <p:cNvPr id="1647619" name="Rectangle 3"/>
          <p:cNvSpPr>
            <a:spLocks noGrp="1" noChangeArrowheads="1"/>
          </p:cNvSpPr>
          <p:nvPr>
            <p:ph type="subTitle" sz="quarter" idx="1" hasCustomPrompt="1"/>
          </p:nvPr>
        </p:nvSpPr>
        <p:spPr bwMode="gray">
          <a:xfrm>
            <a:off x="720725" y="3542400"/>
            <a:ext cx="8456400" cy="2646000"/>
          </a:xfrm>
        </p:spPr>
        <p:txBody>
          <a:bodyPr lIns="0" tIns="0" rIns="0" bIns="0"/>
          <a:lstStyle>
            <a:lvl1pPr marL="165593" marR="0" indent="-165593" algn="l" defTabSz="885114" rtl="0" eaLnBrk="1" fontAlgn="ctr" latinLnBrk="0" hangingPunct="1">
              <a:lnSpc>
                <a:spcPct val="100000"/>
              </a:lnSpc>
              <a:spcBef>
                <a:spcPct val="10000"/>
              </a:spcBef>
              <a:spcAft>
                <a:spcPct val="10000"/>
              </a:spcAft>
              <a:buClr>
                <a:srgbClr val="87867E"/>
              </a:buClr>
              <a:buSzTx/>
              <a:buFont typeface="Wingdings" pitchFamily="2" charset="2"/>
              <a:buChar char="n"/>
              <a:tabLst/>
              <a:defRPr sz="1662"/>
            </a:lvl1pPr>
          </a:lstStyle>
          <a:p>
            <a:pPr marL="165593" marR="0" lvl="0" indent="-165593" algn="l" defTabSz="885114" rtl="0" eaLnBrk="1" fontAlgn="ctr" latinLnBrk="0" hangingPunct="1">
              <a:lnSpc>
                <a:spcPct val="100000"/>
              </a:lnSpc>
              <a:spcBef>
                <a:spcPct val="10000"/>
              </a:spcBef>
              <a:spcAft>
                <a:spcPct val="10000"/>
              </a:spcAft>
              <a:buClr>
                <a:srgbClr val="87867E"/>
              </a:buClr>
              <a:buSzTx/>
              <a:buFont typeface="Wingdings" pitchFamily="2" charset="2"/>
              <a:buChar char="n"/>
              <a:tabLst/>
              <a:defRPr/>
            </a:pPr>
            <a:r>
              <a:rPr lang="ja-JP" altLang="en-US" noProof="0" dirty="0" smtClean="0"/>
              <a:t>マスタ サブタイトルの書式設定</a:t>
            </a:r>
            <a:endParaRPr kumimoji="1" lang="en-US" altLang="ja-JP" sz="1662" b="0" i="0" u="none" strike="noStrike" kern="0" cap="none" spc="0" normalizeH="0" baseline="0" noProof="0" dirty="0">
              <a:ln>
                <a:noFill/>
              </a:ln>
              <a:solidFill>
                <a:srgbClr val="000000"/>
              </a:solidFill>
              <a:effectLst/>
              <a:uLnTx/>
              <a:uFillTx/>
              <a:latin typeface="+mn-lt"/>
              <a:ea typeface="+mn-ea"/>
            </a:endParaRPr>
          </a:p>
        </p:txBody>
      </p:sp>
      <p:sp>
        <p:nvSpPr>
          <p:cNvPr id="1647620" name="AutoShape 4"/>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0" tIns="0" rIns="0" bIns="0"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7622" name="Rectangle 6"/>
          <p:cNvSpPr>
            <a:spLocks noGrp="1" noChangeArrowheads="1"/>
          </p:cNvSpPr>
          <p:nvPr>
            <p:ph type="ctrTitle" sz="quarter" hasCustomPrompt="1"/>
          </p:nvPr>
        </p:nvSpPr>
        <p:spPr bwMode="gray">
          <a:xfrm>
            <a:off x="719139" y="1335600"/>
            <a:ext cx="8456400" cy="1857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a:t>
            </a:r>
          </a:p>
        </p:txBody>
      </p:sp>
      <p:sp>
        <p:nvSpPr>
          <p:cNvPr id="1647657" name="Rectangle 41"/>
          <p:cNvSpPr>
            <a:spLocks noGrp="1" noChangeArrowheads="1"/>
          </p:cNvSpPr>
          <p:nvPr>
            <p:ph type="ftr" sz="quarter" idx="3"/>
          </p:nvPr>
        </p:nvSpPr>
        <p:spPr bwMode="gray"/>
        <p:txBody>
          <a:bodyPr lIns="0" tIns="0" rIns="0" bIns="0"/>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40"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tx1"/>
                </a:solidFill>
              </a:defRPr>
            </a:lvl1pPr>
          </a:lstStyle>
          <a:p>
            <a:fld id="{08DF107D-060D-43D3-997D-8A34C269D30F}" type="slidenum">
              <a:rPr lang="en-US" altLang="ja-JP">
                <a:solidFill>
                  <a:prstClr val="black"/>
                </a:solidFill>
              </a:rPr>
              <a:pPr/>
              <a:t>‹#›</a:t>
            </a:fld>
            <a:endParaRPr lang="en-US" altLang="ja-JP" dirty="0">
              <a:solidFill>
                <a:prstClr val="black"/>
              </a:solidFill>
            </a:endParaRPr>
          </a:p>
        </p:txBody>
      </p:sp>
      <p:sp>
        <p:nvSpPr>
          <p:cNvPr id="41" name="Line 4"/>
          <p:cNvSpPr>
            <a:spLocks noChangeShapeType="1"/>
          </p:cNvSpPr>
          <p:nvPr userDrawn="1"/>
        </p:nvSpPr>
        <p:spPr bwMode="gray">
          <a:xfrm>
            <a:off x="379412" y="6315075"/>
            <a:ext cx="914241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fontAlgn="ctr">
              <a:spcBef>
                <a:spcPct val="0"/>
              </a:spcBef>
              <a:spcAft>
                <a:spcPct val="0"/>
              </a:spcAft>
            </a:pPr>
            <a:endParaRPr lang="ja-JP" altLang="en-US" sz="1292" dirty="0">
              <a:solidFill>
                <a:srgbClr val="000000"/>
              </a:solidFill>
            </a:endParaRPr>
          </a:p>
        </p:txBody>
      </p:sp>
      <p:grpSp>
        <p:nvGrpSpPr>
          <p:cNvPr id="42" name="Group 35"/>
          <p:cNvGrpSpPr>
            <a:grpSpLocks noChangeAspect="1"/>
          </p:cNvGrpSpPr>
          <p:nvPr userDrawn="1"/>
        </p:nvGrpSpPr>
        <p:grpSpPr bwMode="gray">
          <a:xfrm>
            <a:off x="8432800" y="276227"/>
            <a:ext cx="1176338" cy="657225"/>
            <a:chOff x="4969" y="50"/>
            <a:chExt cx="741" cy="414"/>
          </a:xfrm>
        </p:grpSpPr>
        <p:sp>
          <p:nvSpPr>
            <p:cNvPr id="43" name="AutoShape 36"/>
            <p:cNvSpPr>
              <a:spLocks noChangeAspect="1" noChangeArrowheads="1" noTextEdit="1"/>
            </p:cNvSpPr>
            <p:nvPr userDrawn="1"/>
          </p:nvSpPr>
          <p:spPr bwMode="gray">
            <a:xfrm>
              <a:off x="4969" y="50"/>
              <a:ext cx="741"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4" name="Freeform 37"/>
            <p:cNvSpPr>
              <a:spLocks/>
            </p:cNvSpPr>
            <p:nvPr userDrawn="1"/>
          </p:nvSpPr>
          <p:spPr bwMode="gray">
            <a:xfrm>
              <a:off x="5334" y="121"/>
              <a:ext cx="94" cy="7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5" name="Freeform 38"/>
            <p:cNvSpPr>
              <a:spLocks/>
            </p:cNvSpPr>
            <p:nvPr userDrawn="1"/>
          </p:nvSpPr>
          <p:spPr bwMode="gray">
            <a:xfrm>
              <a:off x="5180" y="200"/>
              <a:ext cx="65" cy="106"/>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6" name="Freeform 39"/>
            <p:cNvSpPr>
              <a:spLocks/>
            </p:cNvSpPr>
            <p:nvPr userDrawn="1"/>
          </p:nvSpPr>
          <p:spPr bwMode="gray">
            <a:xfrm>
              <a:off x="5333" y="200"/>
              <a:ext cx="43" cy="148"/>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7" name="Freeform 40"/>
            <p:cNvSpPr>
              <a:spLocks/>
            </p:cNvSpPr>
            <p:nvPr userDrawn="1"/>
          </p:nvSpPr>
          <p:spPr bwMode="gray">
            <a:xfrm>
              <a:off x="5380" y="200"/>
              <a:ext cx="33" cy="106"/>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8" name="Freeform 41"/>
            <p:cNvSpPr>
              <a:spLocks/>
            </p:cNvSpPr>
            <p:nvPr userDrawn="1"/>
          </p:nvSpPr>
          <p:spPr bwMode="gray">
            <a:xfrm>
              <a:off x="5414" y="200"/>
              <a:ext cx="79" cy="106"/>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9" name="Freeform 42"/>
            <p:cNvSpPr>
              <a:spLocks/>
            </p:cNvSpPr>
            <p:nvPr userDrawn="1"/>
          </p:nvSpPr>
          <p:spPr bwMode="gray">
            <a:xfrm>
              <a:off x="5558" y="200"/>
              <a:ext cx="88" cy="107"/>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50" name="Freeform 43"/>
            <p:cNvSpPr>
              <a:spLocks/>
            </p:cNvSpPr>
            <p:nvPr userDrawn="1"/>
          </p:nvSpPr>
          <p:spPr bwMode="gray">
            <a:xfrm>
              <a:off x="5248" y="200"/>
              <a:ext cx="89" cy="108"/>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51" name="Freeform 44"/>
            <p:cNvSpPr>
              <a:spLocks/>
            </p:cNvSpPr>
            <p:nvPr userDrawn="1"/>
          </p:nvSpPr>
          <p:spPr bwMode="gray">
            <a:xfrm>
              <a:off x="5489" y="198"/>
              <a:ext cx="69" cy="110"/>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grpSp>
      <p:sp>
        <p:nvSpPr>
          <p:cNvPr id="3" name="テキスト ボックス 2"/>
          <p:cNvSpPr txBox="1"/>
          <p:nvPr userDrawn="1"/>
        </p:nvSpPr>
        <p:spPr>
          <a:xfrm>
            <a:off x="409575" y="6380165"/>
            <a:ext cx="2798764" cy="142027"/>
          </a:xfrm>
          <a:prstGeom prst="rect">
            <a:avLst/>
          </a:prstGeom>
          <a:noFill/>
        </p:spPr>
        <p:txBody>
          <a:bodyPr vert="horz" lIns="0" tIns="0" rIns="0" bIns="0" rtlCol="0">
            <a:spAutoFit/>
          </a:bodyPr>
          <a:lstStyle/>
          <a:p>
            <a:pPr fontAlgn="ctr">
              <a:spcBef>
                <a:spcPct val="0"/>
              </a:spcBef>
              <a:spcAft>
                <a:spcPct val="0"/>
              </a:spcAft>
            </a:pPr>
            <a:r>
              <a:rPr lang="en-US" altLang="ja-JP" sz="923" b="1" dirty="0" smtClean="0">
                <a:solidFill>
                  <a:srgbClr val="000000"/>
                </a:solidFill>
                <a:sym typeface="Arial"/>
              </a:rPr>
              <a:t>FUJITSU CONFIDENTIAL</a:t>
            </a:r>
            <a:endParaRPr lang="ja-JP" altLang="en-US" sz="923" b="1" dirty="0">
              <a:solidFill>
                <a:srgbClr val="000000"/>
              </a:solidFill>
              <a:sym typeface="Arial"/>
            </a:endParaRPr>
          </a:p>
        </p:txBody>
      </p:sp>
    </p:spTree>
    <p:extLst>
      <p:ext uri="{BB962C8B-B14F-4D97-AF65-F5344CB8AC3E}">
        <p14:creationId xmlns:p14="http://schemas.microsoft.com/office/powerpoint/2010/main" val="1723101294"/>
      </p:ext>
    </p:extLst>
  </p:cSld>
  <p:clrMapOvr>
    <a:masterClrMapping/>
  </p:clrMapOvr>
  <p:timing>
    <p:tnLst>
      <p:par>
        <p:cTn id="1" dur="indefinite" restart="never" nodeType="tmRoot"/>
      </p:par>
    </p:tnLst>
  </p:timing>
  <p:hf hdr="0"/>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24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スライド番号プレースホルダー 3"/>
          <p:cNvSpPr>
            <a:spLocks noGrp="1"/>
          </p:cNvSpPr>
          <p:nvPr>
            <p:ph type="sldNum" sz="quarter" idx="10"/>
          </p:nvPr>
        </p:nvSpPr>
        <p:spPr/>
        <p:txBody>
          <a:bodyPr/>
          <a:lstStyle>
            <a:lvl1pPr>
              <a:defRPr/>
            </a:lvl1pPr>
          </a:lstStyle>
          <a:p>
            <a:fld id="{C2171CF3-814F-40AE-96B7-B6553CDCF47E}" type="slidenum">
              <a:rPr lang="en-US" altLang="ja-JP">
                <a:solidFill>
                  <a:prstClr val="black"/>
                </a:solidFill>
              </a:rPr>
              <a:pPr/>
              <a:t>‹#›</a:t>
            </a:fld>
            <a:endParaRPr lang="en-US" altLang="ja-JP" dirty="0">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2331697983"/>
      </p:ext>
    </p:extLst>
  </p:cSld>
  <p:clrMapOvr>
    <a:masterClrMapping/>
  </p:clrMapOvr>
  <p:timing>
    <p:tnLst>
      <p:par>
        <p:cTn id="1" dur="indefinite" restart="never" nodeType="tmRoot"/>
      </p:par>
    </p:tnLst>
  </p:timing>
  <p:hf hdr="0"/>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0676" y="896938"/>
            <a:ext cx="4552950" cy="5308600"/>
          </a:xfrm>
        </p:spPr>
        <p:txBody>
          <a:bodyPr/>
          <a:lstStyle>
            <a:lvl1pPr>
              <a:defRPr sz="1292"/>
            </a:lvl1pPr>
            <a:lvl2pPr>
              <a:defRPr sz="1108"/>
            </a:lvl2pPr>
            <a:lvl3pPr>
              <a:defRPr sz="1108"/>
            </a:lvl3pPr>
            <a:lvl4pPr>
              <a:defRPr sz="1108"/>
            </a:lvl4pPr>
            <a:lvl5pPr>
              <a:defRPr sz="1108"/>
            </a:lvl5pPr>
            <a:lvl6pPr>
              <a:defRPr sz="1662"/>
            </a:lvl6pPr>
            <a:lvl7pPr>
              <a:defRPr sz="1662"/>
            </a:lvl7pPr>
            <a:lvl8pPr>
              <a:defRPr sz="1662"/>
            </a:lvl8pPr>
            <a:lvl9pPr>
              <a:defRPr sz="1662"/>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5026026" y="896938"/>
            <a:ext cx="4554538" cy="5308600"/>
          </a:xfrm>
        </p:spPr>
        <p:txBody>
          <a:bodyPr/>
          <a:lstStyle>
            <a:lvl1pPr>
              <a:defRPr sz="1292"/>
            </a:lvl1pPr>
            <a:lvl2pPr>
              <a:defRPr sz="1108"/>
            </a:lvl2pPr>
            <a:lvl3pPr>
              <a:defRPr sz="1108"/>
            </a:lvl3pPr>
            <a:lvl4pPr>
              <a:defRPr sz="1108"/>
            </a:lvl4pPr>
            <a:lvl5pPr>
              <a:defRPr sz="1108"/>
            </a:lvl5pPr>
            <a:lvl6pPr>
              <a:defRPr sz="1662"/>
            </a:lvl6pPr>
            <a:lvl7pPr>
              <a:defRPr sz="1662"/>
            </a:lvl7pPr>
            <a:lvl8pPr>
              <a:defRPr sz="1662"/>
            </a:lvl8pPr>
            <a:lvl9pPr>
              <a:defRPr sz="1662"/>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0"/>
          </p:nvPr>
        </p:nvSpPr>
        <p:spPr/>
        <p:txBody>
          <a:bodyPr/>
          <a:lstStyle>
            <a:lvl1pPr>
              <a:defRPr/>
            </a:lvl1pPr>
          </a:lstStyle>
          <a:p>
            <a:fld id="{731B63B0-1485-4D08-8D32-CD5F390730E1}" type="slidenum">
              <a:rPr lang="en-US" altLang="ja-JP">
                <a:solidFill>
                  <a:prstClr val="black"/>
                </a:solidFill>
              </a:rPr>
              <a:pPr/>
              <a:t>‹#›</a:t>
            </a:fld>
            <a:endParaRPr lang="en-US" altLang="ja-JP" dirty="0">
              <a:solidFill>
                <a:prstClr val="black"/>
              </a:solidFill>
            </a:endParaRPr>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963427513"/>
      </p:ext>
    </p:extLst>
  </p:cSld>
  <p:clrMapOvr>
    <a:masterClrMapping/>
  </p:clrMapOvr>
  <p:timing>
    <p:tnLst>
      <p:par>
        <p:cTn id="1" dur="indefinite" restart="never" nodeType="tmRoot"/>
      </p:par>
    </p:tnLst>
  </p:timing>
  <p:hf hdr="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a:lvl1pPr>
          </a:lstStyle>
          <a:p>
            <a:fld id="{84378356-4965-4DE2-873D-01E11B97FFF8}" type="slidenum">
              <a:rPr lang="en-US" altLang="ja-JP">
                <a:solidFill>
                  <a:prstClr val="black"/>
                </a:solidFill>
              </a:rPr>
              <a:pPr/>
              <a:t>‹#›</a:t>
            </a:fld>
            <a:endParaRPr lang="en-US" altLang="ja-JP" dirty="0">
              <a:solidFill>
                <a:prstClr val="black"/>
              </a:solidFill>
            </a:endParaRPr>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91584763"/>
      </p:ext>
    </p:extLst>
  </p:cSld>
  <p:clrMapOvr>
    <a:masterClrMapping/>
  </p:clrMapOvr>
  <p:timing>
    <p:tnLst>
      <p:par>
        <p:cTn id="1" dur="indefinite" restart="never" nodeType="tmRoot"/>
      </p:par>
    </p:tnLst>
  </p:timing>
  <p:hf hdr="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 name="Line 60"/>
          <p:cNvSpPr>
            <a:spLocks noChangeShapeType="1"/>
          </p:cNvSpPr>
          <p:nvPr userDrawn="1"/>
        </p:nvSpPr>
        <p:spPr bwMode="auto">
          <a:xfrm flipV="1">
            <a:off x="2720977" y="3694113"/>
            <a:ext cx="6767513" cy="0"/>
          </a:xfrm>
          <a:prstGeom prst="line">
            <a:avLst/>
          </a:prstGeom>
          <a:noFill/>
          <a:ln w="12700">
            <a:solidFill>
              <a:srgbClr val="5A5A5A"/>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4" name="Line 219"/>
          <p:cNvSpPr>
            <a:spLocks noChangeShapeType="1"/>
          </p:cNvSpPr>
          <p:nvPr userDrawn="1"/>
        </p:nvSpPr>
        <p:spPr bwMode="auto">
          <a:xfrm>
            <a:off x="-298449"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5" name="Line 220"/>
          <p:cNvSpPr>
            <a:spLocks noChangeShapeType="1"/>
          </p:cNvSpPr>
          <p:nvPr userDrawn="1"/>
        </p:nvSpPr>
        <p:spPr bwMode="auto">
          <a:xfrm>
            <a:off x="-298449"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6" name="Line 221"/>
          <p:cNvSpPr>
            <a:spLocks noChangeShapeType="1"/>
          </p:cNvSpPr>
          <p:nvPr userDrawn="1"/>
        </p:nvSpPr>
        <p:spPr bwMode="auto">
          <a:xfrm>
            <a:off x="-298449"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7" name="Line 222"/>
          <p:cNvSpPr>
            <a:spLocks noChangeShapeType="1"/>
          </p:cNvSpPr>
          <p:nvPr userDrawn="1"/>
        </p:nvSpPr>
        <p:spPr bwMode="auto">
          <a:xfrm>
            <a:off x="-298449"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8" name="Line 223"/>
          <p:cNvSpPr>
            <a:spLocks noChangeShapeType="1"/>
          </p:cNvSpPr>
          <p:nvPr userDrawn="1"/>
        </p:nvSpPr>
        <p:spPr bwMode="auto">
          <a:xfrm>
            <a:off x="-298449"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19" name="Line 224"/>
          <p:cNvSpPr>
            <a:spLocks noChangeShapeType="1"/>
          </p:cNvSpPr>
          <p:nvPr userDrawn="1"/>
        </p:nvSpPr>
        <p:spPr bwMode="auto">
          <a:xfrm>
            <a:off x="-298449"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0" name="Line 225"/>
          <p:cNvSpPr>
            <a:spLocks noChangeShapeType="1"/>
          </p:cNvSpPr>
          <p:nvPr userDrawn="1"/>
        </p:nvSpPr>
        <p:spPr bwMode="auto">
          <a:xfrm>
            <a:off x="-298449"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9" name="Line 243"/>
          <p:cNvSpPr>
            <a:spLocks noChangeShapeType="1"/>
          </p:cNvSpPr>
          <p:nvPr userDrawn="1"/>
        </p:nvSpPr>
        <p:spPr bwMode="auto">
          <a:xfrm>
            <a:off x="9926641"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0" name="Line 244"/>
          <p:cNvSpPr>
            <a:spLocks noChangeShapeType="1"/>
          </p:cNvSpPr>
          <p:nvPr userDrawn="1"/>
        </p:nvSpPr>
        <p:spPr bwMode="auto">
          <a:xfrm>
            <a:off x="9926641"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1" name="Line 245"/>
          <p:cNvSpPr>
            <a:spLocks noChangeShapeType="1"/>
          </p:cNvSpPr>
          <p:nvPr userDrawn="1"/>
        </p:nvSpPr>
        <p:spPr bwMode="auto">
          <a:xfrm>
            <a:off x="9926641"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2" name="Line 246"/>
          <p:cNvSpPr>
            <a:spLocks noChangeShapeType="1"/>
          </p:cNvSpPr>
          <p:nvPr userDrawn="1"/>
        </p:nvSpPr>
        <p:spPr bwMode="auto">
          <a:xfrm>
            <a:off x="9926641"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3" name="Line 247"/>
          <p:cNvSpPr>
            <a:spLocks noChangeShapeType="1"/>
          </p:cNvSpPr>
          <p:nvPr userDrawn="1"/>
        </p:nvSpPr>
        <p:spPr bwMode="auto">
          <a:xfrm>
            <a:off x="9926641"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4" name="Line 248"/>
          <p:cNvSpPr>
            <a:spLocks noChangeShapeType="1"/>
          </p:cNvSpPr>
          <p:nvPr userDrawn="1"/>
        </p:nvSpPr>
        <p:spPr bwMode="auto">
          <a:xfrm>
            <a:off x="9926641"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5" name="Line 249"/>
          <p:cNvSpPr>
            <a:spLocks noChangeShapeType="1"/>
          </p:cNvSpPr>
          <p:nvPr userDrawn="1"/>
        </p:nvSpPr>
        <p:spPr bwMode="auto">
          <a:xfrm>
            <a:off x="9926641"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fontAlgn="base">
              <a:lnSpc>
                <a:spcPct val="120000"/>
              </a:lnSpc>
              <a:spcBef>
                <a:spcPct val="50000"/>
              </a:spcBef>
              <a:spcAft>
                <a:spcPct val="0"/>
              </a:spcAft>
              <a:buClr>
                <a:srgbClr val="5A5A5A"/>
              </a:buClr>
              <a:buFont typeface="Wingdings" pitchFamily="2" charset="2"/>
              <a:buNone/>
              <a:defRPr/>
            </a:pPr>
            <a:fld id="{5B83CBD0-757A-40FF-BAE8-D8C56A0E7A67}" type="slidenum">
              <a:rPr lang="ja-JP" altLang="en-US" sz="1000">
                <a:solidFill>
                  <a:srgbClr val="000000"/>
                </a:solidFill>
                <a:latin typeface="Arial" charset="0"/>
                <a:ea typeface="ＭＳ Ｐゴシック" charset="-128"/>
              </a:rPr>
              <a:pPr algn="r" fontAlgn="base">
                <a:lnSpc>
                  <a:spcPct val="120000"/>
                </a:lnSpc>
                <a:spcBef>
                  <a:spcPct val="50000"/>
                </a:spcBef>
                <a:spcAft>
                  <a:spcPct val="0"/>
                </a:spcAft>
                <a:buClr>
                  <a:srgbClr val="5A5A5A"/>
                </a:buClr>
                <a:buFont typeface="Wingdings" pitchFamily="2" charset="2"/>
                <a:buNone/>
                <a:defRPr/>
              </a:pPr>
              <a:t>‹#›</a:t>
            </a:fld>
            <a:endParaRPr lang="ja-JP" altLang="en-US" sz="1000" dirty="0">
              <a:solidFill>
                <a:srgbClr val="000000"/>
              </a:solidFill>
              <a:latin typeface="Arial" charset="0"/>
              <a:ea typeface="ＭＳ Ｐゴシック" charset="-128"/>
            </a:endParaRPr>
          </a:p>
        </p:txBody>
      </p:sp>
      <p:sp>
        <p:nvSpPr>
          <p:cNvPr id="37" name="テキスト ボックス 36"/>
          <p:cNvSpPr txBox="1"/>
          <p:nvPr userDrawn="1"/>
        </p:nvSpPr>
        <p:spPr>
          <a:xfrm>
            <a:off x="9297988" y="6477006"/>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latin typeface="Arial" charset="0"/>
                <a:ea typeface="ＭＳ Ｐゴシック" charset="-128"/>
              </a:rPr>
              <a:t>/</a:t>
            </a:r>
            <a:r>
              <a:rPr lang="ja-JP" altLang="en-US" sz="1000" dirty="0">
                <a:solidFill>
                  <a:srgbClr val="FFFFFF"/>
                </a:solidFill>
                <a:latin typeface="Arial" charset="0"/>
                <a:ea typeface="ＭＳ Ｐゴシック" charset="-128"/>
              </a:rPr>
              <a:t>●</a:t>
            </a:r>
          </a:p>
        </p:txBody>
      </p:sp>
      <p:sp>
        <p:nvSpPr>
          <p:cNvPr id="241667" name="Rectangle 3"/>
          <p:cNvSpPr>
            <a:spLocks noGrp="1" noChangeArrowheads="1"/>
          </p:cNvSpPr>
          <p:nvPr>
            <p:ph type="ctrTitle" hasCustomPrompt="1"/>
          </p:nvPr>
        </p:nvSpPr>
        <p:spPr>
          <a:xfrm>
            <a:off x="2720975" y="3179430"/>
            <a:ext cx="6769100" cy="430887"/>
          </a:xfrm>
        </p:spPr>
        <p:txBody>
          <a:bodyPr anchor="ctr"/>
          <a:lstStyle>
            <a:lvl1pPr hangingPunct="0">
              <a:defRPr sz="2800"/>
            </a:lvl1pPr>
          </a:lstStyle>
          <a:p>
            <a:r>
              <a:rPr kumimoji="1" lang="en-US" altLang="ja-JP" dirty="0" smtClean="0"/>
              <a:t>I.</a:t>
            </a:r>
            <a:r>
              <a:rPr kumimoji="1" lang="ja-JP" altLang="en-US" dirty="0" smtClean="0"/>
              <a:t> タイトル</a:t>
            </a:r>
            <a:r>
              <a:rPr kumimoji="1" lang="en-US" altLang="ja-JP" dirty="0" smtClean="0"/>
              <a:t>MSP</a:t>
            </a:r>
            <a:r>
              <a:rPr kumimoji="1" lang="ja-JP" altLang="en-US" dirty="0" smtClean="0"/>
              <a:t>ゴシック</a:t>
            </a:r>
            <a:r>
              <a:rPr kumimoji="1" lang="en-US" altLang="ja-JP" dirty="0" smtClean="0"/>
              <a:t>28pt</a:t>
            </a:r>
            <a:r>
              <a:rPr lang="ja-JP" altLang="en-US" dirty="0" smtClean="0"/>
              <a:t>□□□□</a:t>
            </a:r>
            <a:endParaRPr lang="ja-JP" altLang="en-US" dirty="0"/>
          </a:p>
        </p:txBody>
      </p:sp>
      <p:sp>
        <p:nvSpPr>
          <p:cNvPr id="44" name="Rectangle 18"/>
          <p:cNvSpPr>
            <a:spLocks noChangeArrowheads="1"/>
          </p:cNvSpPr>
          <p:nvPr userDrawn="1"/>
        </p:nvSpPr>
        <p:spPr bwMode="auto">
          <a:xfrm>
            <a:off x="2730503" y="2757335"/>
            <a:ext cx="746999" cy="301778"/>
          </a:xfrm>
          <a:prstGeom prst="rect">
            <a:avLst/>
          </a:prstGeom>
          <a:noFill/>
          <a:ln w="9525" algn="ctr">
            <a:noFill/>
            <a:miter lim="800000"/>
            <a:headEnd/>
            <a:tailEnd/>
          </a:ln>
        </p:spPr>
        <p:txBody>
          <a:bodyPr wrap="none" lIns="0" tIns="35988" rIns="0" bIns="49511" anchor="b">
            <a:spAutoFit/>
          </a:bodyPr>
          <a:lstStyle/>
          <a:p>
            <a:pPr eaLnBrk="0" fontAlgn="base" hangingPunct="0">
              <a:spcBef>
                <a:spcPct val="0"/>
              </a:spcBef>
              <a:spcAft>
                <a:spcPct val="0"/>
              </a:spcAft>
            </a:pPr>
            <a:r>
              <a:rPr lang="en-US" altLang="ja-JP" sz="1400" dirty="0" smtClean="0">
                <a:solidFill>
                  <a:srgbClr val="000000"/>
                </a:solidFill>
                <a:latin typeface="Arial" charset="0"/>
                <a:ea typeface="ＭＳ Ｐゴシック" charset="-128"/>
              </a:rPr>
              <a:t>Appendix</a:t>
            </a:r>
            <a:endParaRPr lang="ja-JP" altLang="en-US" sz="1400" dirty="0">
              <a:solidFill>
                <a:srgbClr val="000000"/>
              </a:solidFill>
              <a:latin typeface="Arial" charset="0"/>
              <a:ea typeface="ＭＳ Ｐゴシック" charset="-128"/>
            </a:endParaRPr>
          </a:p>
        </p:txBody>
      </p:sp>
      <p:sp>
        <p:nvSpPr>
          <p:cNvPr id="43" name="Line 110"/>
          <p:cNvSpPr>
            <a:spLocks noChangeShapeType="1"/>
          </p:cNvSpPr>
          <p:nvPr userDrawn="1"/>
        </p:nvSpPr>
        <p:spPr bwMode="auto">
          <a:xfrm>
            <a:off x="9926641"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sp>
        <p:nvSpPr>
          <p:cNvPr id="49" name="Line 110"/>
          <p:cNvSpPr>
            <a:spLocks noChangeShapeType="1"/>
          </p:cNvSpPr>
          <p:nvPr userDrawn="1"/>
        </p:nvSpPr>
        <p:spPr bwMode="auto">
          <a:xfrm>
            <a:off x="9926641"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50" name="Line 95"/>
          <p:cNvSpPr>
            <a:spLocks noChangeShapeType="1"/>
          </p:cNvSpPr>
          <p:nvPr userDrawn="1"/>
        </p:nvSpPr>
        <p:spPr bwMode="auto">
          <a:xfrm>
            <a:off x="-298449"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pic>
        <p:nvPicPr>
          <p:cNvPr id="46" name="Picture 2" descr="\\azabu\Co-Work\革新創造センター\041_CI関連\2015MUFGロゴ変更\MURCロゴデータセット\160301\png\1.4.3 社名ロゴタイプのクリアスペース-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8600" y="6541064"/>
            <a:ext cx="2827503" cy="2088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79593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a:lvl1pPr>
          </a:lstStyle>
          <a:p>
            <a:fld id="{516023C2-346D-4F37-9767-1F728F132ED5}" type="slidenum">
              <a:rPr lang="en-US" altLang="ja-JP">
                <a:solidFill>
                  <a:prstClr val="black"/>
                </a:solidFill>
              </a:rPr>
              <a:pPr/>
              <a:t>‹#›</a:t>
            </a:fld>
            <a:endParaRPr lang="en-US" altLang="ja-JP" dirty="0">
              <a:solidFill>
                <a:prstClr val="black"/>
              </a:solidFill>
            </a:endParaRPr>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3819790922"/>
      </p:ext>
    </p:extLst>
  </p:cSld>
  <p:clrMapOvr>
    <a:masterClrMapping/>
  </p:clrMapOvr>
  <p:timing>
    <p:tnLst>
      <p:par>
        <p:cTn id="1" dur="indefinite" restart="never" nodeType="tmRoot"/>
      </p:par>
    </p:tnLst>
  </p:timing>
  <p:hf hdr="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エンドカット">
    <p:spTree>
      <p:nvGrpSpPr>
        <p:cNvPr id="1" name=""/>
        <p:cNvGrpSpPr/>
        <p:nvPr/>
      </p:nvGrpSpPr>
      <p:grpSpPr>
        <a:xfrm>
          <a:off x="0" y="0"/>
          <a:ext cx="0" cy="0"/>
          <a:chOff x="0" y="0"/>
          <a:chExt cx="0" cy="0"/>
        </a:xfrm>
      </p:grpSpPr>
      <p:sp>
        <p:nvSpPr>
          <p:cNvPr id="38"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
        <p:nvSpPr>
          <p:cNvPr id="39" name="Rectangle 23"/>
          <p:cNvSpPr>
            <a:spLocks noGrp="1" noChangeArrowheads="1"/>
          </p:cNvSpPr>
          <p:nvPr>
            <p:ph type="ftr" sz="quarter" idx="3"/>
          </p:nvPr>
        </p:nvSpPr>
        <p:spPr bwMode="gray">
          <a:xfrm>
            <a:off x="5287964" y="6396038"/>
            <a:ext cx="421163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885114">
              <a:defRPr sz="738">
                <a:solidFill>
                  <a:schemeClr val="bg1"/>
                </a:solidFill>
              </a:defRPr>
            </a:lvl1pPr>
          </a:lstStyle>
          <a:p>
            <a:r>
              <a:rPr lang="en-US" altLang="ja-JP" dirty="0" smtClean="0">
                <a:solidFill>
                  <a:prstClr val="white"/>
                </a:solidFill>
              </a:rPr>
              <a:t>Copyright 2017 FUJITSU LIMITED</a:t>
            </a:r>
            <a:endParaRPr lang="en-US" altLang="ja-JP" dirty="0">
              <a:solidFill>
                <a:prstClr val="white"/>
              </a:solidFill>
            </a:endParaRPr>
          </a:p>
        </p:txBody>
      </p:sp>
      <p:grpSp>
        <p:nvGrpSpPr>
          <p:cNvPr id="4" name="Group 42" descr="Message Lockup"/>
          <p:cNvGrpSpPr>
            <a:grpSpLocks/>
          </p:cNvGrpSpPr>
          <p:nvPr userDrawn="1"/>
        </p:nvGrpSpPr>
        <p:grpSpPr bwMode="auto">
          <a:xfrm>
            <a:off x="0" y="0"/>
            <a:ext cx="9907588" cy="6859588"/>
            <a:chOff x="0" y="0"/>
            <a:chExt cx="6241" cy="4321"/>
          </a:xfrm>
        </p:grpSpPr>
        <p:sp>
          <p:nvSpPr>
            <p:cNvPr id="5" name="Rectangle 8"/>
            <p:cNvSpPr>
              <a:spLocks noChangeArrowheads="1"/>
            </p:cNvSpPr>
            <p:nvPr/>
          </p:nvSpPr>
          <p:spPr bwMode="gray">
            <a:xfrm>
              <a:off x="1" y="0"/>
              <a:ext cx="6240" cy="4320"/>
            </a:xfrm>
            <a:prstGeom prst="rect">
              <a:avLst/>
            </a:prstGeom>
            <a:solidFill>
              <a:srgbClr val="FFFFFF"/>
            </a:solidFill>
            <a:ln>
              <a:noFill/>
            </a:ln>
            <a:effectLst/>
            <a:extLs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pPr algn="ctr" fontAlgn="ctr">
                <a:spcBef>
                  <a:spcPct val="0"/>
                </a:spcBef>
                <a:spcAft>
                  <a:spcPct val="0"/>
                </a:spcAft>
              </a:pPr>
              <a:endParaRPr lang="ja-JP" altLang="en-US" sz="1292" dirty="0">
                <a:solidFill>
                  <a:srgbClr val="000000"/>
                </a:solidFill>
              </a:endParaRPr>
            </a:p>
          </p:txBody>
        </p:sp>
        <p:grpSp>
          <p:nvGrpSpPr>
            <p:cNvPr id="6" name="Group 11"/>
            <p:cNvGrpSpPr>
              <a:grpSpLocks noChangeAspect="1"/>
            </p:cNvGrpSpPr>
            <p:nvPr/>
          </p:nvGrpSpPr>
          <p:grpSpPr bwMode="auto">
            <a:xfrm>
              <a:off x="0" y="0"/>
              <a:ext cx="6241" cy="4321"/>
              <a:chOff x="0" y="0"/>
              <a:chExt cx="6241" cy="4321"/>
            </a:xfrm>
          </p:grpSpPr>
          <p:sp>
            <p:nvSpPr>
              <p:cNvPr id="7" name="AutoShape 10"/>
              <p:cNvSpPr>
                <a:spLocks noChangeAspect="1" noChangeArrowheads="1" noTextEdit="1"/>
              </p:cNvSpPr>
              <p:nvPr/>
            </p:nvSpPr>
            <p:spPr bwMode="gray">
              <a:xfrm>
                <a:off x="0" y="0"/>
                <a:ext cx="6241" cy="4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8" name="Freeform 12"/>
              <p:cNvSpPr>
                <a:spLocks/>
              </p:cNvSpPr>
              <p:nvPr/>
            </p:nvSpPr>
            <p:spPr bwMode="gray">
              <a:xfrm>
                <a:off x="2215" y="2399"/>
                <a:ext cx="53" cy="86"/>
              </a:xfrm>
              <a:custGeom>
                <a:avLst/>
                <a:gdLst>
                  <a:gd name="T0" fmla="*/ 0 w 264"/>
                  <a:gd name="T1" fmla="*/ 416 h 433"/>
                  <a:gd name="T2" fmla="*/ 0 w 264"/>
                  <a:gd name="T3" fmla="*/ 366 h 433"/>
                  <a:gd name="T4" fmla="*/ 101 w 264"/>
                  <a:gd name="T5" fmla="*/ 389 h 433"/>
                  <a:gd name="T6" fmla="*/ 202 w 264"/>
                  <a:gd name="T7" fmla="*/ 323 h 433"/>
                  <a:gd name="T8" fmla="*/ 185 w 264"/>
                  <a:gd name="T9" fmla="*/ 280 h 433"/>
                  <a:gd name="T10" fmla="*/ 154 w 264"/>
                  <a:gd name="T11" fmla="*/ 257 h 433"/>
                  <a:gd name="T12" fmla="*/ 116 w 264"/>
                  <a:gd name="T13" fmla="*/ 238 h 433"/>
                  <a:gd name="T14" fmla="*/ 36 w 264"/>
                  <a:gd name="T15" fmla="*/ 183 h 433"/>
                  <a:gd name="T16" fmla="*/ 7 w 264"/>
                  <a:gd name="T17" fmla="*/ 108 h 433"/>
                  <a:gd name="T18" fmla="*/ 52 w 264"/>
                  <a:gd name="T19" fmla="*/ 23 h 433"/>
                  <a:gd name="T20" fmla="*/ 146 w 264"/>
                  <a:gd name="T21" fmla="*/ 0 h 433"/>
                  <a:gd name="T22" fmla="*/ 234 w 264"/>
                  <a:gd name="T23" fmla="*/ 14 h 433"/>
                  <a:gd name="T24" fmla="*/ 234 w 264"/>
                  <a:gd name="T25" fmla="*/ 60 h 433"/>
                  <a:gd name="T26" fmla="*/ 149 w 264"/>
                  <a:gd name="T27" fmla="*/ 43 h 433"/>
                  <a:gd name="T28" fmla="*/ 92 w 264"/>
                  <a:gd name="T29" fmla="*/ 56 h 433"/>
                  <a:gd name="T30" fmla="*/ 69 w 264"/>
                  <a:gd name="T31" fmla="*/ 101 h 433"/>
                  <a:gd name="T32" fmla="*/ 85 w 264"/>
                  <a:gd name="T33" fmla="*/ 144 h 433"/>
                  <a:gd name="T34" fmla="*/ 156 w 264"/>
                  <a:gd name="T35" fmla="*/ 188 h 433"/>
                  <a:gd name="T36" fmla="*/ 213 w 264"/>
                  <a:gd name="T37" fmla="*/ 221 h 433"/>
                  <a:gd name="T38" fmla="*/ 253 w 264"/>
                  <a:gd name="T39" fmla="*/ 265 h 433"/>
                  <a:gd name="T40" fmla="*/ 264 w 264"/>
                  <a:gd name="T41" fmla="*/ 316 h 433"/>
                  <a:gd name="T42" fmla="*/ 105 w 264"/>
                  <a:gd name="T43" fmla="*/ 433 h 433"/>
                  <a:gd name="T44" fmla="*/ 0 w 264"/>
                  <a:gd name="T45" fmla="*/ 41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4" h="433">
                    <a:moveTo>
                      <a:pt x="0" y="416"/>
                    </a:moveTo>
                    <a:cubicBezTo>
                      <a:pt x="0" y="366"/>
                      <a:pt x="0" y="366"/>
                      <a:pt x="0" y="366"/>
                    </a:cubicBezTo>
                    <a:cubicBezTo>
                      <a:pt x="28" y="381"/>
                      <a:pt x="61" y="389"/>
                      <a:pt x="101" y="389"/>
                    </a:cubicBezTo>
                    <a:cubicBezTo>
                      <a:pt x="168" y="389"/>
                      <a:pt x="202" y="367"/>
                      <a:pt x="202" y="323"/>
                    </a:cubicBezTo>
                    <a:cubicBezTo>
                      <a:pt x="202" y="306"/>
                      <a:pt x="196" y="292"/>
                      <a:pt x="185" y="280"/>
                    </a:cubicBezTo>
                    <a:cubicBezTo>
                      <a:pt x="176" y="271"/>
                      <a:pt x="166" y="263"/>
                      <a:pt x="154" y="257"/>
                    </a:cubicBezTo>
                    <a:cubicBezTo>
                      <a:pt x="144" y="252"/>
                      <a:pt x="131" y="245"/>
                      <a:pt x="116" y="238"/>
                    </a:cubicBezTo>
                    <a:cubicBezTo>
                      <a:pt x="77" y="219"/>
                      <a:pt x="51" y="201"/>
                      <a:pt x="36" y="183"/>
                    </a:cubicBezTo>
                    <a:cubicBezTo>
                      <a:pt x="17" y="163"/>
                      <a:pt x="7" y="138"/>
                      <a:pt x="7" y="108"/>
                    </a:cubicBezTo>
                    <a:cubicBezTo>
                      <a:pt x="7" y="70"/>
                      <a:pt x="22" y="42"/>
                      <a:pt x="52" y="23"/>
                    </a:cubicBezTo>
                    <a:cubicBezTo>
                      <a:pt x="76" y="8"/>
                      <a:pt x="108" y="0"/>
                      <a:pt x="146" y="0"/>
                    </a:cubicBezTo>
                    <a:cubicBezTo>
                      <a:pt x="173" y="0"/>
                      <a:pt x="202" y="5"/>
                      <a:pt x="234" y="14"/>
                    </a:cubicBezTo>
                    <a:cubicBezTo>
                      <a:pt x="234" y="60"/>
                      <a:pt x="234" y="60"/>
                      <a:pt x="234" y="60"/>
                    </a:cubicBezTo>
                    <a:cubicBezTo>
                      <a:pt x="207" y="48"/>
                      <a:pt x="179" y="43"/>
                      <a:pt x="149" y="43"/>
                    </a:cubicBezTo>
                    <a:cubicBezTo>
                      <a:pt x="126" y="43"/>
                      <a:pt x="107" y="47"/>
                      <a:pt x="92" y="56"/>
                    </a:cubicBezTo>
                    <a:cubicBezTo>
                      <a:pt x="77" y="65"/>
                      <a:pt x="69" y="81"/>
                      <a:pt x="69" y="101"/>
                    </a:cubicBezTo>
                    <a:cubicBezTo>
                      <a:pt x="69" y="119"/>
                      <a:pt x="74" y="133"/>
                      <a:pt x="85" y="144"/>
                    </a:cubicBezTo>
                    <a:cubicBezTo>
                      <a:pt x="96" y="155"/>
                      <a:pt x="119" y="170"/>
                      <a:pt x="156" y="188"/>
                    </a:cubicBezTo>
                    <a:cubicBezTo>
                      <a:pt x="184" y="203"/>
                      <a:pt x="203" y="214"/>
                      <a:pt x="213" y="221"/>
                    </a:cubicBezTo>
                    <a:cubicBezTo>
                      <a:pt x="232" y="234"/>
                      <a:pt x="245" y="249"/>
                      <a:pt x="253" y="265"/>
                    </a:cubicBezTo>
                    <a:cubicBezTo>
                      <a:pt x="260" y="279"/>
                      <a:pt x="264" y="296"/>
                      <a:pt x="264" y="316"/>
                    </a:cubicBezTo>
                    <a:cubicBezTo>
                      <a:pt x="264" y="394"/>
                      <a:pt x="211" y="433"/>
                      <a:pt x="105" y="433"/>
                    </a:cubicBezTo>
                    <a:cubicBezTo>
                      <a:pt x="62" y="433"/>
                      <a:pt x="27" y="427"/>
                      <a:pt x="0" y="416"/>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9" name="Freeform 13"/>
              <p:cNvSpPr>
                <a:spLocks/>
              </p:cNvSpPr>
              <p:nvPr/>
            </p:nvSpPr>
            <p:spPr bwMode="gray">
              <a:xfrm>
                <a:off x="2287" y="2359"/>
                <a:ext cx="63" cy="124"/>
              </a:xfrm>
              <a:custGeom>
                <a:avLst/>
                <a:gdLst>
                  <a:gd name="T0" fmla="*/ 0 w 312"/>
                  <a:gd name="T1" fmla="*/ 618 h 618"/>
                  <a:gd name="T2" fmla="*/ 0 w 312"/>
                  <a:gd name="T3" fmla="*/ 0 h 618"/>
                  <a:gd name="T4" fmla="*/ 70 w 312"/>
                  <a:gd name="T5" fmla="*/ 0 h 618"/>
                  <a:gd name="T6" fmla="*/ 70 w 312"/>
                  <a:gd name="T7" fmla="*/ 218 h 618"/>
                  <a:gd name="T8" fmla="*/ 174 w 312"/>
                  <a:gd name="T9" fmla="*/ 196 h 618"/>
                  <a:gd name="T10" fmla="*/ 299 w 312"/>
                  <a:gd name="T11" fmla="*/ 260 h 618"/>
                  <a:gd name="T12" fmla="*/ 312 w 312"/>
                  <a:gd name="T13" fmla="*/ 366 h 618"/>
                  <a:gd name="T14" fmla="*/ 312 w 312"/>
                  <a:gd name="T15" fmla="*/ 618 h 618"/>
                  <a:gd name="T16" fmla="*/ 242 w 312"/>
                  <a:gd name="T17" fmla="*/ 618 h 618"/>
                  <a:gd name="T18" fmla="*/ 242 w 312"/>
                  <a:gd name="T19" fmla="*/ 355 h 618"/>
                  <a:gd name="T20" fmla="*/ 229 w 312"/>
                  <a:gd name="T21" fmla="*/ 271 h 618"/>
                  <a:gd name="T22" fmla="*/ 167 w 312"/>
                  <a:gd name="T23" fmla="*/ 239 h 618"/>
                  <a:gd name="T24" fmla="*/ 70 w 312"/>
                  <a:gd name="T25" fmla="*/ 263 h 618"/>
                  <a:gd name="T26" fmla="*/ 70 w 312"/>
                  <a:gd name="T27" fmla="*/ 618 h 618"/>
                  <a:gd name="T28" fmla="*/ 0 w 312"/>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2" h="618">
                    <a:moveTo>
                      <a:pt x="0" y="618"/>
                    </a:moveTo>
                    <a:cubicBezTo>
                      <a:pt x="0" y="0"/>
                      <a:pt x="0" y="0"/>
                      <a:pt x="0" y="0"/>
                    </a:cubicBezTo>
                    <a:cubicBezTo>
                      <a:pt x="70" y="0"/>
                      <a:pt x="70" y="0"/>
                      <a:pt x="70" y="0"/>
                    </a:cubicBezTo>
                    <a:cubicBezTo>
                      <a:pt x="70" y="218"/>
                      <a:pt x="70" y="218"/>
                      <a:pt x="70" y="218"/>
                    </a:cubicBezTo>
                    <a:cubicBezTo>
                      <a:pt x="107" y="203"/>
                      <a:pt x="142" y="196"/>
                      <a:pt x="174" y="196"/>
                    </a:cubicBezTo>
                    <a:cubicBezTo>
                      <a:pt x="239" y="196"/>
                      <a:pt x="281" y="218"/>
                      <a:pt x="299" y="260"/>
                    </a:cubicBezTo>
                    <a:cubicBezTo>
                      <a:pt x="308" y="280"/>
                      <a:pt x="312" y="315"/>
                      <a:pt x="312" y="366"/>
                    </a:cubicBezTo>
                    <a:cubicBezTo>
                      <a:pt x="312" y="618"/>
                      <a:pt x="312" y="618"/>
                      <a:pt x="312" y="618"/>
                    </a:cubicBezTo>
                    <a:cubicBezTo>
                      <a:pt x="242" y="618"/>
                      <a:pt x="242" y="618"/>
                      <a:pt x="242" y="618"/>
                    </a:cubicBezTo>
                    <a:cubicBezTo>
                      <a:pt x="242" y="355"/>
                      <a:pt x="242" y="355"/>
                      <a:pt x="242" y="355"/>
                    </a:cubicBezTo>
                    <a:cubicBezTo>
                      <a:pt x="242" y="316"/>
                      <a:pt x="237" y="288"/>
                      <a:pt x="229" y="271"/>
                    </a:cubicBezTo>
                    <a:cubicBezTo>
                      <a:pt x="218" y="249"/>
                      <a:pt x="198" y="239"/>
                      <a:pt x="167" y="239"/>
                    </a:cubicBezTo>
                    <a:cubicBezTo>
                      <a:pt x="140"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0" name="Freeform 14"/>
              <p:cNvSpPr>
                <a:spLocks noEditPoints="1"/>
              </p:cNvSpPr>
              <p:nvPr/>
            </p:nvSpPr>
            <p:spPr bwMode="gray">
              <a:xfrm>
                <a:off x="2368" y="2399"/>
                <a:ext cx="64" cy="86"/>
              </a:xfrm>
              <a:custGeom>
                <a:avLst/>
                <a:gdLst>
                  <a:gd name="T0" fmla="*/ 248 w 319"/>
                  <a:gd name="T1" fmla="*/ 162 h 433"/>
                  <a:gd name="T2" fmla="*/ 248 w 319"/>
                  <a:gd name="T3" fmla="*/ 141 h 433"/>
                  <a:gd name="T4" fmla="*/ 236 w 319"/>
                  <a:gd name="T5" fmla="*/ 78 h 433"/>
                  <a:gd name="T6" fmla="*/ 154 w 319"/>
                  <a:gd name="T7" fmla="*/ 44 h 433"/>
                  <a:gd name="T8" fmla="*/ 40 w 319"/>
                  <a:gd name="T9" fmla="*/ 67 h 433"/>
                  <a:gd name="T10" fmla="*/ 40 w 319"/>
                  <a:gd name="T11" fmla="*/ 18 h 433"/>
                  <a:gd name="T12" fmla="*/ 162 w 319"/>
                  <a:gd name="T13" fmla="*/ 0 h 433"/>
                  <a:gd name="T14" fmla="*/ 293 w 319"/>
                  <a:gd name="T15" fmla="*/ 44 h 433"/>
                  <a:gd name="T16" fmla="*/ 317 w 319"/>
                  <a:gd name="T17" fmla="*/ 114 h 433"/>
                  <a:gd name="T18" fmla="*/ 319 w 319"/>
                  <a:gd name="T19" fmla="*/ 165 h 433"/>
                  <a:gd name="T20" fmla="*/ 319 w 319"/>
                  <a:gd name="T21" fmla="*/ 414 h 433"/>
                  <a:gd name="T22" fmla="*/ 166 w 319"/>
                  <a:gd name="T23" fmla="*/ 433 h 433"/>
                  <a:gd name="T24" fmla="*/ 47 w 319"/>
                  <a:gd name="T25" fmla="*/ 409 h 433"/>
                  <a:gd name="T26" fmla="*/ 0 w 319"/>
                  <a:gd name="T27" fmla="*/ 317 h 433"/>
                  <a:gd name="T28" fmla="*/ 54 w 319"/>
                  <a:gd name="T29" fmla="*/ 207 h 433"/>
                  <a:gd name="T30" fmla="*/ 191 w 319"/>
                  <a:gd name="T31" fmla="*/ 169 h 433"/>
                  <a:gd name="T32" fmla="*/ 248 w 319"/>
                  <a:gd name="T33" fmla="*/ 162 h 433"/>
                  <a:gd name="T34" fmla="*/ 248 w 319"/>
                  <a:gd name="T35" fmla="*/ 203 h 433"/>
                  <a:gd name="T36" fmla="*/ 152 w 319"/>
                  <a:gd name="T37" fmla="*/ 217 h 433"/>
                  <a:gd name="T38" fmla="*/ 72 w 319"/>
                  <a:gd name="T39" fmla="*/ 310 h 433"/>
                  <a:gd name="T40" fmla="*/ 95 w 319"/>
                  <a:gd name="T41" fmla="*/ 370 h 433"/>
                  <a:gd name="T42" fmla="*/ 177 w 319"/>
                  <a:gd name="T43" fmla="*/ 391 h 433"/>
                  <a:gd name="T44" fmla="*/ 248 w 319"/>
                  <a:gd name="T45" fmla="*/ 381 h 433"/>
                  <a:gd name="T46" fmla="*/ 248 w 319"/>
                  <a:gd name="T47" fmla="*/ 20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9" h="433">
                    <a:moveTo>
                      <a:pt x="248" y="162"/>
                    </a:moveTo>
                    <a:cubicBezTo>
                      <a:pt x="248" y="141"/>
                      <a:pt x="248" y="141"/>
                      <a:pt x="248" y="141"/>
                    </a:cubicBezTo>
                    <a:cubicBezTo>
                      <a:pt x="248" y="114"/>
                      <a:pt x="244" y="93"/>
                      <a:pt x="236" y="78"/>
                    </a:cubicBezTo>
                    <a:cubicBezTo>
                      <a:pt x="223" y="56"/>
                      <a:pt x="196" y="44"/>
                      <a:pt x="154" y="44"/>
                    </a:cubicBezTo>
                    <a:cubicBezTo>
                      <a:pt x="117" y="44"/>
                      <a:pt x="79" y="52"/>
                      <a:pt x="40" y="67"/>
                    </a:cubicBezTo>
                    <a:cubicBezTo>
                      <a:pt x="40" y="18"/>
                      <a:pt x="40" y="18"/>
                      <a:pt x="40" y="18"/>
                    </a:cubicBezTo>
                    <a:cubicBezTo>
                      <a:pt x="79" y="6"/>
                      <a:pt x="119" y="0"/>
                      <a:pt x="162" y="0"/>
                    </a:cubicBezTo>
                    <a:cubicBezTo>
                      <a:pt x="225" y="0"/>
                      <a:pt x="270" y="15"/>
                      <a:pt x="293" y="44"/>
                    </a:cubicBezTo>
                    <a:cubicBezTo>
                      <a:pt x="306" y="59"/>
                      <a:pt x="314" y="83"/>
                      <a:pt x="317" y="114"/>
                    </a:cubicBezTo>
                    <a:cubicBezTo>
                      <a:pt x="318" y="125"/>
                      <a:pt x="319" y="142"/>
                      <a:pt x="319" y="165"/>
                    </a:cubicBezTo>
                    <a:cubicBezTo>
                      <a:pt x="319" y="414"/>
                      <a:pt x="319" y="414"/>
                      <a:pt x="319" y="414"/>
                    </a:cubicBezTo>
                    <a:cubicBezTo>
                      <a:pt x="271" y="426"/>
                      <a:pt x="220" y="433"/>
                      <a:pt x="166" y="433"/>
                    </a:cubicBezTo>
                    <a:cubicBezTo>
                      <a:pt x="115" y="433"/>
                      <a:pt x="75" y="425"/>
                      <a:pt x="47" y="409"/>
                    </a:cubicBezTo>
                    <a:cubicBezTo>
                      <a:pt x="16" y="392"/>
                      <a:pt x="0" y="361"/>
                      <a:pt x="0" y="317"/>
                    </a:cubicBezTo>
                    <a:cubicBezTo>
                      <a:pt x="0" y="267"/>
                      <a:pt x="18" y="230"/>
                      <a:pt x="54" y="207"/>
                    </a:cubicBezTo>
                    <a:cubicBezTo>
                      <a:pt x="81" y="189"/>
                      <a:pt x="127" y="176"/>
                      <a:pt x="191" y="169"/>
                    </a:cubicBezTo>
                    <a:cubicBezTo>
                      <a:pt x="203" y="167"/>
                      <a:pt x="222" y="165"/>
                      <a:pt x="248" y="162"/>
                    </a:cubicBezTo>
                    <a:moveTo>
                      <a:pt x="248" y="203"/>
                    </a:moveTo>
                    <a:cubicBezTo>
                      <a:pt x="206" y="207"/>
                      <a:pt x="174" y="212"/>
                      <a:pt x="152" y="217"/>
                    </a:cubicBezTo>
                    <a:cubicBezTo>
                      <a:pt x="98" y="231"/>
                      <a:pt x="72" y="262"/>
                      <a:pt x="72" y="310"/>
                    </a:cubicBezTo>
                    <a:cubicBezTo>
                      <a:pt x="72" y="337"/>
                      <a:pt x="80" y="357"/>
                      <a:pt x="95" y="370"/>
                    </a:cubicBezTo>
                    <a:cubicBezTo>
                      <a:pt x="112" y="384"/>
                      <a:pt x="140" y="391"/>
                      <a:pt x="177" y="391"/>
                    </a:cubicBezTo>
                    <a:cubicBezTo>
                      <a:pt x="203" y="391"/>
                      <a:pt x="226" y="387"/>
                      <a:pt x="248" y="381"/>
                    </a:cubicBezTo>
                    <a:lnTo>
                      <a:pt x="248" y="2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1" name="Freeform 15"/>
              <p:cNvSpPr>
                <a:spLocks noEditPoints="1"/>
              </p:cNvSpPr>
              <p:nvPr/>
            </p:nvSpPr>
            <p:spPr bwMode="gray">
              <a:xfrm>
                <a:off x="2458" y="2399"/>
                <a:ext cx="64" cy="123"/>
              </a:xfrm>
              <a:custGeom>
                <a:avLst/>
                <a:gdLst>
                  <a:gd name="T0" fmla="*/ 71 w 323"/>
                  <a:gd name="T1" fmla="*/ 404 h 618"/>
                  <a:gd name="T2" fmla="*/ 71 w 323"/>
                  <a:gd name="T3" fmla="*/ 618 h 618"/>
                  <a:gd name="T4" fmla="*/ 0 w 323"/>
                  <a:gd name="T5" fmla="*/ 618 h 618"/>
                  <a:gd name="T6" fmla="*/ 0 w 323"/>
                  <a:gd name="T7" fmla="*/ 16 h 618"/>
                  <a:gd name="T8" fmla="*/ 142 w 323"/>
                  <a:gd name="T9" fmla="*/ 0 h 618"/>
                  <a:gd name="T10" fmla="*/ 288 w 323"/>
                  <a:gd name="T11" fmla="*/ 64 h 618"/>
                  <a:gd name="T12" fmla="*/ 323 w 323"/>
                  <a:gd name="T13" fmla="*/ 216 h 618"/>
                  <a:gd name="T14" fmla="*/ 278 w 323"/>
                  <a:gd name="T15" fmla="*/ 376 h 618"/>
                  <a:gd name="T16" fmla="*/ 156 w 323"/>
                  <a:gd name="T17" fmla="*/ 433 h 618"/>
                  <a:gd name="T18" fmla="*/ 98 w 323"/>
                  <a:gd name="T19" fmla="*/ 422 h 618"/>
                  <a:gd name="T20" fmla="*/ 71 w 323"/>
                  <a:gd name="T21" fmla="*/ 404 h 618"/>
                  <a:gd name="T22" fmla="*/ 71 w 323"/>
                  <a:gd name="T23" fmla="*/ 356 h 618"/>
                  <a:gd name="T24" fmla="*/ 149 w 323"/>
                  <a:gd name="T25" fmla="*/ 391 h 618"/>
                  <a:gd name="T26" fmla="*/ 228 w 323"/>
                  <a:gd name="T27" fmla="*/ 336 h 618"/>
                  <a:gd name="T28" fmla="*/ 251 w 323"/>
                  <a:gd name="T29" fmla="*/ 215 h 618"/>
                  <a:gd name="T30" fmla="*/ 220 w 323"/>
                  <a:gd name="T31" fmla="*/ 80 h 618"/>
                  <a:gd name="T32" fmla="*/ 131 w 323"/>
                  <a:gd name="T33" fmla="*/ 43 h 618"/>
                  <a:gd name="T34" fmla="*/ 71 w 323"/>
                  <a:gd name="T35" fmla="*/ 48 h 618"/>
                  <a:gd name="T36" fmla="*/ 71 w 323"/>
                  <a:gd name="T37" fmla="*/ 356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618">
                    <a:moveTo>
                      <a:pt x="71" y="404"/>
                    </a:moveTo>
                    <a:cubicBezTo>
                      <a:pt x="71" y="618"/>
                      <a:pt x="71" y="618"/>
                      <a:pt x="71" y="618"/>
                    </a:cubicBezTo>
                    <a:cubicBezTo>
                      <a:pt x="0" y="618"/>
                      <a:pt x="0" y="618"/>
                      <a:pt x="0" y="618"/>
                    </a:cubicBezTo>
                    <a:cubicBezTo>
                      <a:pt x="0" y="16"/>
                      <a:pt x="0" y="16"/>
                      <a:pt x="0" y="16"/>
                    </a:cubicBezTo>
                    <a:cubicBezTo>
                      <a:pt x="49" y="5"/>
                      <a:pt x="96" y="0"/>
                      <a:pt x="142" y="0"/>
                    </a:cubicBezTo>
                    <a:cubicBezTo>
                      <a:pt x="213" y="0"/>
                      <a:pt x="262" y="22"/>
                      <a:pt x="288" y="64"/>
                    </a:cubicBezTo>
                    <a:cubicBezTo>
                      <a:pt x="311" y="103"/>
                      <a:pt x="323" y="153"/>
                      <a:pt x="323" y="216"/>
                    </a:cubicBezTo>
                    <a:cubicBezTo>
                      <a:pt x="323" y="282"/>
                      <a:pt x="308" y="335"/>
                      <a:pt x="278" y="376"/>
                    </a:cubicBezTo>
                    <a:cubicBezTo>
                      <a:pt x="251" y="414"/>
                      <a:pt x="210" y="433"/>
                      <a:pt x="156" y="433"/>
                    </a:cubicBezTo>
                    <a:cubicBezTo>
                      <a:pt x="134" y="433"/>
                      <a:pt x="114" y="429"/>
                      <a:pt x="98" y="422"/>
                    </a:cubicBezTo>
                    <a:cubicBezTo>
                      <a:pt x="91" y="418"/>
                      <a:pt x="81" y="413"/>
                      <a:pt x="71" y="404"/>
                    </a:cubicBezTo>
                    <a:moveTo>
                      <a:pt x="71" y="356"/>
                    </a:moveTo>
                    <a:cubicBezTo>
                      <a:pt x="94" y="379"/>
                      <a:pt x="120" y="391"/>
                      <a:pt x="149" y="391"/>
                    </a:cubicBezTo>
                    <a:cubicBezTo>
                      <a:pt x="185" y="391"/>
                      <a:pt x="211" y="372"/>
                      <a:pt x="228" y="336"/>
                    </a:cubicBezTo>
                    <a:cubicBezTo>
                      <a:pt x="244" y="303"/>
                      <a:pt x="251" y="263"/>
                      <a:pt x="251" y="215"/>
                    </a:cubicBezTo>
                    <a:cubicBezTo>
                      <a:pt x="251" y="155"/>
                      <a:pt x="241" y="110"/>
                      <a:pt x="220" y="80"/>
                    </a:cubicBezTo>
                    <a:cubicBezTo>
                      <a:pt x="203" y="55"/>
                      <a:pt x="173" y="43"/>
                      <a:pt x="131" y="43"/>
                    </a:cubicBezTo>
                    <a:cubicBezTo>
                      <a:pt x="113" y="43"/>
                      <a:pt x="93" y="44"/>
                      <a:pt x="71" y="48"/>
                    </a:cubicBezTo>
                    <a:lnTo>
                      <a:pt x="71"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2" name="Freeform 16"/>
              <p:cNvSpPr>
                <a:spLocks noEditPoints="1"/>
              </p:cNvSpPr>
              <p:nvPr/>
            </p:nvSpPr>
            <p:spPr bwMode="gray">
              <a:xfrm>
                <a:off x="2541" y="2371"/>
                <a:ext cx="18" cy="112"/>
              </a:xfrm>
              <a:custGeom>
                <a:avLst/>
                <a:gdLst>
                  <a:gd name="T0" fmla="*/ 43 w 86"/>
                  <a:gd name="T1" fmla="*/ 0 h 561"/>
                  <a:gd name="T2" fmla="*/ 75 w 86"/>
                  <a:gd name="T3" fmla="*/ 14 h 561"/>
                  <a:gd name="T4" fmla="*/ 86 w 86"/>
                  <a:gd name="T5" fmla="*/ 43 h 561"/>
                  <a:gd name="T6" fmla="*/ 72 w 86"/>
                  <a:gd name="T7" fmla="*/ 75 h 561"/>
                  <a:gd name="T8" fmla="*/ 43 w 86"/>
                  <a:gd name="T9" fmla="*/ 86 h 561"/>
                  <a:gd name="T10" fmla="*/ 11 w 86"/>
                  <a:gd name="T11" fmla="*/ 72 h 561"/>
                  <a:gd name="T12" fmla="*/ 0 w 86"/>
                  <a:gd name="T13" fmla="*/ 42 h 561"/>
                  <a:gd name="T14" fmla="*/ 14 w 86"/>
                  <a:gd name="T15" fmla="*/ 11 h 561"/>
                  <a:gd name="T16" fmla="*/ 43 w 86"/>
                  <a:gd name="T17" fmla="*/ 0 h 561"/>
                  <a:gd name="T18" fmla="*/ 9 w 86"/>
                  <a:gd name="T19" fmla="*/ 150 h 561"/>
                  <a:gd name="T20" fmla="*/ 79 w 86"/>
                  <a:gd name="T21" fmla="*/ 150 h 561"/>
                  <a:gd name="T22" fmla="*/ 79 w 86"/>
                  <a:gd name="T23" fmla="*/ 561 h 561"/>
                  <a:gd name="T24" fmla="*/ 9 w 86"/>
                  <a:gd name="T25" fmla="*/ 561 h 561"/>
                  <a:gd name="T26" fmla="*/ 9 w 86"/>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 h="561">
                    <a:moveTo>
                      <a:pt x="43" y="0"/>
                    </a:moveTo>
                    <a:cubicBezTo>
                      <a:pt x="56" y="0"/>
                      <a:pt x="66" y="5"/>
                      <a:pt x="75" y="14"/>
                    </a:cubicBezTo>
                    <a:cubicBezTo>
                      <a:pt x="82" y="22"/>
                      <a:pt x="86" y="32"/>
                      <a:pt x="86" y="43"/>
                    </a:cubicBezTo>
                    <a:cubicBezTo>
                      <a:pt x="86" y="56"/>
                      <a:pt x="81" y="67"/>
                      <a:pt x="72" y="75"/>
                    </a:cubicBezTo>
                    <a:cubicBezTo>
                      <a:pt x="64" y="83"/>
                      <a:pt x="54" y="86"/>
                      <a:pt x="43" y="86"/>
                    </a:cubicBezTo>
                    <a:cubicBezTo>
                      <a:pt x="30" y="86"/>
                      <a:pt x="19" y="82"/>
                      <a:pt x="11" y="72"/>
                    </a:cubicBezTo>
                    <a:cubicBezTo>
                      <a:pt x="4" y="64"/>
                      <a:pt x="0" y="54"/>
                      <a:pt x="0" y="42"/>
                    </a:cubicBezTo>
                    <a:cubicBezTo>
                      <a:pt x="0" y="30"/>
                      <a:pt x="5" y="20"/>
                      <a:pt x="14" y="11"/>
                    </a:cubicBezTo>
                    <a:cubicBezTo>
                      <a:pt x="22" y="4"/>
                      <a:pt x="32" y="0"/>
                      <a:pt x="43" y="0"/>
                    </a:cubicBezTo>
                    <a:moveTo>
                      <a:pt x="9" y="150"/>
                    </a:moveTo>
                    <a:cubicBezTo>
                      <a:pt x="79" y="150"/>
                      <a:pt x="79" y="150"/>
                      <a:pt x="79" y="150"/>
                    </a:cubicBezTo>
                    <a:cubicBezTo>
                      <a:pt x="79" y="561"/>
                      <a:pt x="79" y="561"/>
                      <a:pt x="79" y="561"/>
                    </a:cubicBezTo>
                    <a:cubicBezTo>
                      <a:pt x="9" y="561"/>
                      <a:pt x="9" y="561"/>
                      <a:pt x="9" y="561"/>
                    </a:cubicBezTo>
                    <a:lnTo>
                      <a:pt x="9"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3" name="Freeform 17"/>
              <p:cNvSpPr>
                <a:spLocks/>
              </p:cNvSpPr>
              <p:nvPr/>
            </p:nvSpPr>
            <p:spPr bwMode="gray">
              <a:xfrm>
                <a:off x="2584" y="2399"/>
                <a:ext cx="62" cy="84"/>
              </a:xfrm>
              <a:custGeom>
                <a:avLst/>
                <a:gdLst>
                  <a:gd name="T0" fmla="*/ 0 w 311"/>
                  <a:gd name="T1" fmla="*/ 422 h 422"/>
                  <a:gd name="T2" fmla="*/ 0 w 311"/>
                  <a:gd name="T3" fmla="*/ 16 h 422"/>
                  <a:gd name="T4" fmla="*/ 164 w 311"/>
                  <a:gd name="T5" fmla="*/ 0 h 422"/>
                  <a:gd name="T6" fmla="*/ 299 w 311"/>
                  <a:gd name="T7" fmla="*/ 65 h 422"/>
                  <a:gd name="T8" fmla="*/ 311 w 311"/>
                  <a:gd name="T9" fmla="*/ 170 h 422"/>
                  <a:gd name="T10" fmla="*/ 311 w 311"/>
                  <a:gd name="T11" fmla="*/ 422 h 422"/>
                  <a:gd name="T12" fmla="*/ 241 w 311"/>
                  <a:gd name="T13" fmla="*/ 422 h 422"/>
                  <a:gd name="T14" fmla="*/ 241 w 311"/>
                  <a:gd name="T15" fmla="*/ 174 h 422"/>
                  <a:gd name="T16" fmla="*/ 229 w 311"/>
                  <a:gd name="T17" fmla="*/ 76 h 422"/>
                  <a:gd name="T18" fmla="*/ 157 w 311"/>
                  <a:gd name="T19" fmla="*/ 43 h 422"/>
                  <a:gd name="T20" fmla="*/ 70 w 311"/>
                  <a:gd name="T21" fmla="*/ 52 h 422"/>
                  <a:gd name="T22" fmla="*/ 70 w 311"/>
                  <a:gd name="T23" fmla="*/ 422 h 422"/>
                  <a:gd name="T24" fmla="*/ 0 w 311"/>
                  <a:gd name="T25"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1" h="422">
                    <a:moveTo>
                      <a:pt x="0" y="422"/>
                    </a:moveTo>
                    <a:cubicBezTo>
                      <a:pt x="0" y="16"/>
                      <a:pt x="0" y="16"/>
                      <a:pt x="0" y="16"/>
                    </a:cubicBezTo>
                    <a:cubicBezTo>
                      <a:pt x="65" y="5"/>
                      <a:pt x="119" y="0"/>
                      <a:pt x="164" y="0"/>
                    </a:cubicBezTo>
                    <a:cubicBezTo>
                      <a:pt x="236" y="0"/>
                      <a:pt x="281" y="22"/>
                      <a:pt x="299" y="65"/>
                    </a:cubicBezTo>
                    <a:cubicBezTo>
                      <a:pt x="307" y="85"/>
                      <a:pt x="311" y="120"/>
                      <a:pt x="311" y="170"/>
                    </a:cubicBezTo>
                    <a:cubicBezTo>
                      <a:pt x="311" y="422"/>
                      <a:pt x="311" y="422"/>
                      <a:pt x="311" y="422"/>
                    </a:cubicBezTo>
                    <a:cubicBezTo>
                      <a:pt x="241" y="422"/>
                      <a:pt x="241" y="422"/>
                      <a:pt x="241" y="422"/>
                    </a:cubicBezTo>
                    <a:cubicBezTo>
                      <a:pt x="241" y="174"/>
                      <a:pt x="241" y="174"/>
                      <a:pt x="241" y="174"/>
                    </a:cubicBezTo>
                    <a:cubicBezTo>
                      <a:pt x="241" y="126"/>
                      <a:pt x="237" y="93"/>
                      <a:pt x="229" y="76"/>
                    </a:cubicBezTo>
                    <a:cubicBezTo>
                      <a:pt x="217" y="54"/>
                      <a:pt x="193" y="43"/>
                      <a:pt x="157" y="43"/>
                    </a:cubicBezTo>
                    <a:cubicBezTo>
                      <a:pt x="129" y="43"/>
                      <a:pt x="100"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4" name="Freeform 18"/>
              <p:cNvSpPr>
                <a:spLocks noEditPoints="1"/>
              </p:cNvSpPr>
              <p:nvPr/>
            </p:nvSpPr>
            <p:spPr bwMode="gray">
              <a:xfrm>
                <a:off x="2665" y="2399"/>
                <a:ext cx="65" cy="125"/>
              </a:xfrm>
              <a:custGeom>
                <a:avLst/>
                <a:gdLst>
                  <a:gd name="T0" fmla="*/ 253 w 323"/>
                  <a:gd name="T1" fmla="*/ 385 h 624"/>
                  <a:gd name="T2" fmla="*/ 227 w 323"/>
                  <a:gd name="T3" fmla="*/ 410 h 624"/>
                  <a:gd name="T4" fmla="*/ 146 w 323"/>
                  <a:gd name="T5" fmla="*/ 433 h 624"/>
                  <a:gd name="T6" fmla="*/ 55 w 323"/>
                  <a:gd name="T7" fmla="*/ 403 h 624"/>
                  <a:gd name="T8" fmla="*/ 0 w 323"/>
                  <a:gd name="T9" fmla="*/ 236 h 624"/>
                  <a:gd name="T10" fmla="*/ 40 w 323"/>
                  <a:gd name="T11" fmla="*/ 75 h 624"/>
                  <a:gd name="T12" fmla="*/ 193 w 323"/>
                  <a:gd name="T13" fmla="*/ 0 h 624"/>
                  <a:gd name="T14" fmla="*/ 323 w 323"/>
                  <a:gd name="T15" fmla="*/ 16 h 624"/>
                  <a:gd name="T16" fmla="*/ 323 w 323"/>
                  <a:gd name="T17" fmla="*/ 342 h 624"/>
                  <a:gd name="T18" fmla="*/ 315 w 323"/>
                  <a:gd name="T19" fmla="*/ 480 h 624"/>
                  <a:gd name="T20" fmla="*/ 240 w 323"/>
                  <a:gd name="T21" fmla="*/ 598 h 624"/>
                  <a:gd name="T22" fmla="*/ 108 w 323"/>
                  <a:gd name="T23" fmla="*/ 624 h 624"/>
                  <a:gd name="T24" fmla="*/ 56 w 323"/>
                  <a:gd name="T25" fmla="*/ 621 h 624"/>
                  <a:gd name="T26" fmla="*/ 56 w 323"/>
                  <a:gd name="T27" fmla="*/ 579 h 624"/>
                  <a:gd name="T28" fmla="*/ 108 w 323"/>
                  <a:gd name="T29" fmla="*/ 582 h 624"/>
                  <a:gd name="T30" fmla="*/ 194 w 323"/>
                  <a:gd name="T31" fmla="*/ 567 h 624"/>
                  <a:gd name="T32" fmla="*/ 247 w 323"/>
                  <a:gd name="T33" fmla="*/ 488 h 624"/>
                  <a:gd name="T34" fmla="*/ 253 w 323"/>
                  <a:gd name="T35" fmla="*/ 407 h 624"/>
                  <a:gd name="T36" fmla="*/ 253 w 323"/>
                  <a:gd name="T37" fmla="*/ 385 h 624"/>
                  <a:gd name="T38" fmla="*/ 253 w 323"/>
                  <a:gd name="T39" fmla="*/ 46 h 624"/>
                  <a:gd name="T40" fmla="*/ 200 w 323"/>
                  <a:gd name="T41" fmla="*/ 43 h 624"/>
                  <a:gd name="T42" fmla="*/ 131 w 323"/>
                  <a:gd name="T43" fmla="*/ 60 h 624"/>
                  <a:gd name="T44" fmla="*/ 86 w 323"/>
                  <a:gd name="T45" fmla="*/ 133 h 624"/>
                  <a:gd name="T46" fmla="*/ 72 w 323"/>
                  <a:gd name="T47" fmla="*/ 238 h 624"/>
                  <a:gd name="T48" fmla="*/ 99 w 323"/>
                  <a:gd name="T49" fmla="*/ 360 h 624"/>
                  <a:gd name="T50" fmla="*/ 155 w 323"/>
                  <a:gd name="T51" fmla="*/ 391 h 624"/>
                  <a:gd name="T52" fmla="*/ 211 w 323"/>
                  <a:gd name="T53" fmla="*/ 372 h 624"/>
                  <a:gd name="T54" fmla="*/ 247 w 323"/>
                  <a:gd name="T55" fmla="*/ 322 h 624"/>
                  <a:gd name="T56" fmla="*/ 253 w 323"/>
                  <a:gd name="T57" fmla="*/ 275 h 624"/>
                  <a:gd name="T58" fmla="*/ 253 w 323"/>
                  <a:gd name="T59" fmla="*/ 4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3" h="624">
                    <a:moveTo>
                      <a:pt x="253" y="385"/>
                    </a:moveTo>
                    <a:cubicBezTo>
                      <a:pt x="243" y="396"/>
                      <a:pt x="234" y="405"/>
                      <a:pt x="227" y="410"/>
                    </a:cubicBezTo>
                    <a:cubicBezTo>
                      <a:pt x="206" y="425"/>
                      <a:pt x="179" y="433"/>
                      <a:pt x="146" y="433"/>
                    </a:cubicBezTo>
                    <a:cubicBezTo>
                      <a:pt x="109" y="433"/>
                      <a:pt x="79" y="423"/>
                      <a:pt x="55" y="403"/>
                    </a:cubicBezTo>
                    <a:cubicBezTo>
                      <a:pt x="18" y="372"/>
                      <a:pt x="0" y="316"/>
                      <a:pt x="0" y="236"/>
                    </a:cubicBezTo>
                    <a:cubicBezTo>
                      <a:pt x="0" y="171"/>
                      <a:pt x="13" y="117"/>
                      <a:pt x="40" y="75"/>
                    </a:cubicBezTo>
                    <a:cubicBezTo>
                      <a:pt x="72" y="25"/>
                      <a:pt x="123" y="0"/>
                      <a:pt x="193" y="0"/>
                    </a:cubicBezTo>
                    <a:cubicBezTo>
                      <a:pt x="235" y="0"/>
                      <a:pt x="279" y="5"/>
                      <a:pt x="323" y="16"/>
                    </a:cubicBezTo>
                    <a:cubicBezTo>
                      <a:pt x="323" y="342"/>
                      <a:pt x="323" y="342"/>
                      <a:pt x="323" y="342"/>
                    </a:cubicBezTo>
                    <a:cubicBezTo>
                      <a:pt x="323" y="402"/>
                      <a:pt x="321" y="448"/>
                      <a:pt x="315" y="480"/>
                    </a:cubicBezTo>
                    <a:cubicBezTo>
                      <a:pt x="306" y="537"/>
                      <a:pt x="281" y="576"/>
                      <a:pt x="240" y="598"/>
                    </a:cubicBezTo>
                    <a:cubicBezTo>
                      <a:pt x="206" y="616"/>
                      <a:pt x="162" y="624"/>
                      <a:pt x="108" y="624"/>
                    </a:cubicBezTo>
                    <a:cubicBezTo>
                      <a:pt x="93" y="624"/>
                      <a:pt x="76" y="623"/>
                      <a:pt x="56" y="621"/>
                    </a:cubicBezTo>
                    <a:cubicBezTo>
                      <a:pt x="56" y="579"/>
                      <a:pt x="56" y="579"/>
                      <a:pt x="56" y="579"/>
                    </a:cubicBezTo>
                    <a:cubicBezTo>
                      <a:pt x="74" y="581"/>
                      <a:pt x="91" y="582"/>
                      <a:pt x="108" y="582"/>
                    </a:cubicBezTo>
                    <a:cubicBezTo>
                      <a:pt x="146" y="582"/>
                      <a:pt x="175" y="577"/>
                      <a:pt x="194" y="567"/>
                    </a:cubicBezTo>
                    <a:cubicBezTo>
                      <a:pt x="222" y="552"/>
                      <a:pt x="239" y="526"/>
                      <a:pt x="247" y="488"/>
                    </a:cubicBezTo>
                    <a:cubicBezTo>
                      <a:pt x="251" y="466"/>
                      <a:pt x="253" y="440"/>
                      <a:pt x="253" y="407"/>
                    </a:cubicBezTo>
                    <a:lnTo>
                      <a:pt x="253" y="385"/>
                    </a:lnTo>
                    <a:close/>
                    <a:moveTo>
                      <a:pt x="253" y="46"/>
                    </a:moveTo>
                    <a:cubicBezTo>
                      <a:pt x="234" y="44"/>
                      <a:pt x="216" y="43"/>
                      <a:pt x="200" y="43"/>
                    </a:cubicBezTo>
                    <a:cubicBezTo>
                      <a:pt x="171" y="43"/>
                      <a:pt x="148" y="48"/>
                      <a:pt x="131" y="60"/>
                    </a:cubicBezTo>
                    <a:cubicBezTo>
                      <a:pt x="112" y="74"/>
                      <a:pt x="97" y="98"/>
                      <a:pt x="86" y="133"/>
                    </a:cubicBezTo>
                    <a:cubicBezTo>
                      <a:pt x="77" y="163"/>
                      <a:pt x="72" y="198"/>
                      <a:pt x="72" y="238"/>
                    </a:cubicBezTo>
                    <a:cubicBezTo>
                      <a:pt x="72" y="294"/>
                      <a:pt x="81" y="335"/>
                      <a:pt x="99" y="360"/>
                    </a:cubicBezTo>
                    <a:cubicBezTo>
                      <a:pt x="113" y="380"/>
                      <a:pt x="132" y="391"/>
                      <a:pt x="155" y="391"/>
                    </a:cubicBezTo>
                    <a:cubicBezTo>
                      <a:pt x="175" y="391"/>
                      <a:pt x="194" y="384"/>
                      <a:pt x="211" y="372"/>
                    </a:cubicBezTo>
                    <a:cubicBezTo>
                      <a:pt x="228" y="359"/>
                      <a:pt x="240" y="343"/>
                      <a:pt x="247" y="322"/>
                    </a:cubicBezTo>
                    <a:cubicBezTo>
                      <a:pt x="251" y="311"/>
                      <a:pt x="253" y="296"/>
                      <a:pt x="253" y="275"/>
                    </a:cubicBezTo>
                    <a:lnTo>
                      <a:pt x="253"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5" name="Freeform 19"/>
              <p:cNvSpPr>
                <a:spLocks/>
              </p:cNvSpPr>
              <p:nvPr/>
            </p:nvSpPr>
            <p:spPr bwMode="gray">
              <a:xfrm>
                <a:off x="2794" y="2379"/>
                <a:ext cx="36" cy="104"/>
              </a:xfrm>
              <a:custGeom>
                <a:avLst/>
                <a:gdLst>
                  <a:gd name="T0" fmla="*/ 0 w 180"/>
                  <a:gd name="T1" fmla="*/ 0 h 521"/>
                  <a:gd name="T2" fmla="*/ 70 w 180"/>
                  <a:gd name="T3" fmla="*/ 0 h 521"/>
                  <a:gd name="T4" fmla="*/ 70 w 180"/>
                  <a:gd name="T5" fmla="*/ 110 h 521"/>
                  <a:gd name="T6" fmla="*/ 180 w 180"/>
                  <a:gd name="T7" fmla="*/ 110 h 521"/>
                  <a:gd name="T8" fmla="*/ 180 w 180"/>
                  <a:gd name="T9" fmla="*/ 155 h 521"/>
                  <a:gd name="T10" fmla="*/ 70 w 180"/>
                  <a:gd name="T11" fmla="*/ 155 h 521"/>
                  <a:gd name="T12" fmla="*/ 70 w 180"/>
                  <a:gd name="T13" fmla="*/ 373 h 521"/>
                  <a:gd name="T14" fmla="*/ 88 w 180"/>
                  <a:gd name="T15" fmla="*/ 456 h 521"/>
                  <a:gd name="T16" fmla="*/ 127 w 180"/>
                  <a:gd name="T17" fmla="*/ 475 h 521"/>
                  <a:gd name="T18" fmla="*/ 157 w 180"/>
                  <a:gd name="T19" fmla="*/ 476 h 521"/>
                  <a:gd name="T20" fmla="*/ 180 w 180"/>
                  <a:gd name="T21" fmla="*/ 476 h 521"/>
                  <a:gd name="T22" fmla="*/ 180 w 180"/>
                  <a:gd name="T23" fmla="*/ 521 h 521"/>
                  <a:gd name="T24" fmla="*/ 142 w 180"/>
                  <a:gd name="T25" fmla="*/ 521 h 521"/>
                  <a:gd name="T26" fmla="*/ 71 w 180"/>
                  <a:gd name="T27" fmla="*/ 514 h 521"/>
                  <a:gd name="T28" fmla="*/ 6 w 180"/>
                  <a:gd name="T29" fmla="*/ 444 h 521"/>
                  <a:gd name="T30" fmla="*/ 0 w 180"/>
                  <a:gd name="T31" fmla="*/ 363 h 521"/>
                  <a:gd name="T32" fmla="*/ 0 w 180"/>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0" h="521">
                    <a:moveTo>
                      <a:pt x="0" y="0"/>
                    </a:moveTo>
                    <a:cubicBezTo>
                      <a:pt x="70" y="0"/>
                      <a:pt x="70" y="0"/>
                      <a:pt x="70" y="0"/>
                    </a:cubicBezTo>
                    <a:cubicBezTo>
                      <a:pt x="70" y="110"/>
                      <a:pt x="70" y="110"/>
                      <a:pt x="70" y="110"/>
                    </a:cubicBezTo>
                    <a:cubicBezTo>
                      <a:pt x="180" y="110"/>
                      <a:pt x="180" y="110"/>
                      <a:pt x="180" y="110"/>
                    </a:cubicBezTo>
                    <a:cubicBezTo>
                      <a:pt x="180" y="155"/>
                      <a:pt x="180" y="155"/>
                      <a:pt x="180" y="155"/>
                    </a:cubicBezTo>
                    <a:cubicBezTo>
                      <a:pt x="70" y="155"/>
                      <a:pt x="70" y="155"/>
                      <a:pt x="70" y="155"/>
                    </a:cubicBezTo>
                    <a:cubicBezTo>
                      <a:pt x="70" y="373"/>
                      <a:pt x="70" y="373"/>
                      <a:pt x="70" y="373"/>
                    </a:cubicBezTo>
                    <a:cubicBezTo>
                      <a:pt x="70" y="414"/>
                      <a:pt x="76" y="442"/>
                      <a:pt x="88" y="456"/>
                    </a:cubicBezTo>
                    <a:cubicBezTo>
                      <a:pt x="97" y="467"/>
                      <a:pt x="110" y="473"/>
                      <a:pt x="127" y="475"/>
                    </a:cubicBezTo>
                    <a:cubicBezTo>
                      <a:pt x="133" y="475"/>
                      <a:pt x="143" y="476"/>
                      <a:pt x="157" y="476"/>
                    </a:cubicBezTo>
                    <a:cubicBezTo>
                      <a:pt x="180" y="476"/>
                      <a:pt x="180" y="476"/>
                      <a:pt x="180" y="476"/>
                    </a:cubicBezTo>
                    <a:cubicBezTo>
                      <a:pt x="180" y="521"/>
                      <a:pt x="180" y="521"/>
                      <a:pt x="180" y="521"/>
                    </a:cubicBezTo>
                    <a:cubicBezTo>
                      <a:pt x="142" y="521"/>
                      <a:pt x="142" y="521"/>
                      <a:pt x="142" y="521"/>
                    </a:cubicBezTo>
                    <a:cubicBezTo>
                      <a:pt x="112" y="521"/>
                      <a:pt x="89" y="518"/>
                      <a:pt x="71" y="514"/>
                    </a:cubicBezTo>
                    <a:cubicBezTo>
                      <a:pt x="36" y="504"/>
                      <a:pt x="14" y="481"/>
                      <a:pt x="6"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6" name="Freeform 20"/>
              <p:cNvSpPr>
                <a:spLocks noEditPoints="1"/>
              </p:cNvSpPr>
              <p:nvPr/>
            </p:nvSpPr>
            <p:spPr bwMode="gray">
              <a:xfrm>
                <a:off x="2845"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7" name="Freeform 21"/>
              <p:cNvSpPr>
                <a:spLocks/>
              </p:cNvSpPr>
              <p:nvPr/>
            </p:nvSpPr>
            <p:spPr bwMode="gray">
              <a:xfrm>
                <a:off x="2934" y="2399"/>
                <a:ext cx="106" cy="84"/>
              </a:xfrm>
              <a:custGeom>
                <a:avLst/>
                <a:gdLst>
                  <a:gd name="T0" fmla="*/ 0 w 530"/>
                  <a:gd name="T1" fmla="*/ 422 h 422"/>
                  <a:gd name="T2" fmla="*/ 0 w 530"/>
                  <a:gd name="T3" fmla="*/ 16 h 422"/>
                  <a:gd name="T4" fmla="*/ 151 w 530"/>
                  <a:gd name="T5" fmla="*/ 0 h 422"/>
                  <a:gd name="T6" fmla="*/ 261 w 530"/>
                  <a:gd name="T7" fmla="*/ 27 h 422"/>
                  <a:gd name="T8" fmla="*/ 392 w 530"/>
                  <a:gd name="T9" fmla="*/ 0 h 422"/>
                  <a:gd name="T10" fmla="*/ 518 w 530"/>
                  <a:gd name="T11" fmla="*/ 65 h 422"/>
                  <a:gd name="T12" fmla="*/ 530 w 530"/>
                  <a:gd name="T13" fmla="*/ 170 h 422"/>
                  <a:gd name="T14" fmla="*/ 530 w 530"/>
                  <a:gd name="T15" fmla="*/ 422 h 422"/>
                  <a:gd name="T16" fmla="*/ 459 w 530"/>
                  <a:gd name="T17" fmla="*/ 422 h 422"/>
                  <a:gd name="T18" fmla="*/ 459 w 530"/>
                  <a:gd name="T19" fmla="*/ 174 h 422"/>
                  <a:gd name="T20" fmla="*/ 448 w 530"/>
                  <a:gd name="T21" fmla="*/ 77 h 422"/>
                  <a:gd name="T22" fmla="*/ 383 w 530"/>
                  <a:gd name="T23" fmla="*/ 43 h 422"/>
                  <a:gd name="T24" fmla="*/ 300 w 530"/>
                  <a:gd name="T25" fmla="*/ 62 h 422"/>
                  <a:gd name="T26" fmla="*/ 300 w 530"/>
                  <a:gd name="T27" fmla="*/ 422 h 422"/>
                  <a:gd name="T28" fmla="*/ 230 w 530"/>
                  <a:gd name="T29" fmla="*/ 422 h 422"/>
                  <a:gd name="T30" fmla="*/ 230 w 530"/>
                  <a:gd name="T31" fmla="*/ 171 h 422"/>
                  <a:gd name="T32" fmla="*/ 218 w 530"/>
                  <a:gd name="T33" fmla="*/ 77 h 422"/>
                  <a:gd name="T34" fmla="*/ 151 w 530"/>
                  <a:gd name="T35" fmla="*/ 43 h 422"/>
                  <a:gd name="T36" fmla="*/ 70 w 530"/>
                  <a:gd name="T37" fmla="*/ 52 h 422"/>
                  <a:gd name="T38" fmla="*/ 70 w 530"/>
                  <a:gd name="T39" fmla="*/ 422 h 422"/>
                  <a:gd name="T40" fmla="*/ 0 w 530"/>
                  <a:gd name="T41"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0" h="422">
                    <a:moveTo>
                      <a:pt x="0" y="422"/>
                    </a:moveTo>
                    <a:cubicBezTo>
                      <a:pt x="0" y="16"/>
                      <a:pt x="0" y="16"/>
                      <a:pt x="0" y="16"/>
                    </a:cubicBezTo>
                    <a:cubicBezTo>
                      <a:pt x="64" y="5"/>
                      <a:pt x="114" y="0"/>
                      <a:pt x="151" y="0"/>
                    </a:cubicBezTo>
                    <a:cubicBezTo>
                      <a:pt x="200" y="0"/>
                      <a:pt x="236" y="9"/>
                      <a:pt x="261" y="27"/>
                    </a:cubicBezTo>
                    <a:cubicBezTo>
                      <a:pt x="305" y="9"/>
                      <a:pt x="349" y="0"/>
                      <a:pt x="392" y="0"/>
                    </a:cubicBezTo>
                    <a:cubicBezTo>
                      <a:pt x="458" y="0"/>
                      <a:pt x="500" y="22"/>
                      <a:pt x="518" y="65"/>
                    </a:cubicBezTo>
                    <a:cubicBezTo>
                      <a:pt x="526" y="85"/>
                      <a:pt x="530" y="120"/>
                      <a:pt x="530" y="170"/>
                    </a:cubicBezTo>
                    <a:cubicBezTo>
                      <a:pt x="530" y="422"/>
                      <a:pt x="530" y="422"/>
                      <a:pt x="530" y="422"/>
                    </a:cubicBezTo>
                    <a:cubicBezTo>
                      <a:pt x="459" y="422"/>
                      <a:pt x="459" y="422"/>
                      <a:pt x="459" y="422"/>
                    </a:cubicBezTo>
                    <a:cubicBezTo>
                      <a:pt x="459" y="174"/>
                      <a:pt x="459" y="174"/>
                      <a:pt x="459" y="174"/>
                    </a:cubicBezTo>
                    <a:cubicBezTo>
                      <a:pt x="459" y="126"/>
                      <a:pt x="456" y="94"/>
                      <a:pt x="448" y="77"/>
                    </a:cubicBezTo>
                    <a:cubicBezTo>
                      <a:pt x="438" y="54"/>
                      <a:pt x="416" y="43"/>
                      <a:pt x="383" y="43"/>
                    </a:cubicBezTo>
                    <a:cubicBezTo>
                      <a:pt x="356" y="43"/>
                      <a:pt x="328" y="49"/>
                      <a:pt x="300" y="62"/>
                    </a:cubicBezTo>
                    <a:cubicBezTo>
                      <a:pt x="300" y="422"/>
                      <a:pt x="300" y="422"/>
                      <a:pt x="300" y="422"/>
                    </a:cubicBezTo>
                    <a:cubicBezTo>
                      <a:pt x="230" y="422"/>
                      <a:pt x="230" y="422"/>
                      <a:pt x="230" y="422"/>
                    </a:cubicBezTo>
                    <a:cubicBezTo>
                      <a:pt x="230" y="171"/>
                      <a:pt x="230" y="171"/>
                      <a:pt x="230" y="171"/>
                    </a:cubicBezTo>
                    <a:cubicBezTo>
                      <a:pt x="230" y="125"/>
                      <a:pt x="226" y="93"/>
                      <a:pt x="218" y="77"/>
                    </a:cubicBezTo>
                    <a:cubicBezTo>
                      <a:pt x="207" y="54"/>
                      <a:pt x="185" y="43"/>
                      <a:pt x="151" y="43"/>
                    </a:cubicBezTo>
                    <a:cubicBezTo>
                      <a:pt x="125" y="43"/>
                      <a:pt x="98"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8" name="Freeform 22"/>
              <p:cNvSpPr>
                <a:spLocks noEditPoints="1"/>
              </p:cNvSpPr>
              <p:nvPr/>
            </p:nvSpPr>
            <p:spPr bwMode="gray">
              <a:xfrm>
                <a:off x="3060"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40"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9" name="Freeform 23"/>
              <p:cNvSpPr>
                <a:spLocks/>
              </p:cNvSpPr>
              <p:nvPr/>
            </p:nvSpPr>
            <p:spPr bwMode="gray">
              <a:xfrm>
                <a:off x="3150" y="2399"/>
                <a:ext cx="35" cy="84"/>
              </a:xfrm>
              <a:custGeom>
                <a:avLst/>
                <a:gdLst>
                  <a:gd name="T0" fmla="*/ 0 w 177"/>
                  <a:gd name="T1" fmla="*/ 422 h 422"/>
                  <a:gd name="T2" fmla="*/ 0 w 177"/>
                  <a:gd name="T3" fmla="*/ 18 h 422"/>
                  <a:gd name="T4" fmla="*/ 177 w 177"/>
                  <a:gd name="T5" fmla="*/ 0 h 422"/>
                  <a:gd name="T6" fmla="*/ 177 w 177"/>
                  <a:gd name="T7" fmla="*/ 44 h 422"/>
                  <a:gd name="T8" fmla="*/ 70 w 177"/>
                  <a:gd name="T9" fmla="*/ 52 h 422"/>
                  <a:gd name="T10" fmla="*/ 70 w 177"/>
                  <a:gd name="T11" fmla="*/ 422 h 422"/>
                  <a:gd name="T12" fmla="*/ 0 w 177"/>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7" h="422">
                    <a:moveTo>
                      <a:pt x="0" y="422"/>
                    </a:moveTo>
                    <a:cubicBezTo>
                      <a:pt x="0" y="18"/>
                      <a:pt x="0" y="18"/>
                      <a:pt x="0" y="18"/>
                    </a:cubicBezTo>
                    <a:cubicBezTo>
                      <a:pt x="53" y="7"/>
                      <a:pt x="112" y="1"/>
                      <a:pt x="177" y="0"/>
                    </a:cubicBezTo>
                    <a:cubicBezTo>
                      <a:pt x="177" y="44"/>
                      <a:pt x="177" y="44"/>
                      <a:pt x="177" y="44"/>
                    </a:cubicBezTo>
                    <a:cubicBezTo>
                      <a:pt x="138" y="44"/>
                      <a:pt x="102" y="47"/>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0" name="Freeform 24"/>
              <p:cNvSpPr>
                <a:spLocks/>
              </p:cNvSpPr>
              <p:nvPr/>
            </p:nvSpPr>
            <p:spPr bwMode="gray">
              <a:xfrm>
                <a:off x="3201" y="2399"/>
                <a:ext cx="35" cy="84"/>
              </a:xfrm>
              <a:custGeom>
                <a:avLst/>
                <a:gdLst>
                  <a:gd name="T0" fmla="*/ 0 w 178"/>
                  <a:gd name="T1" fmla="*/ 422 h 422"/>
                  <a:gd name="T2" fmla="*/ 0 w 178"/>
                  <a:gd name="T3" fmla="*/ 18 h 422"/>
                  <a:gd name="T4" fmla="*/ 178 w 178"/>
                  <a:gd name="T5" fmla="*/ 0 h 422"/>
                  <a:gd name="T6" fmla="*/ 178 w 178"/>
                  <a:gd name="T7" fmla="*/ 44 h 422"/>
                  <a:gd name="T8" fmla="*/ 71 w 178"/>
                  <a:gd name="T9" fmla="*/ 52 h 422"/>
                  <a:gd name="T10" fmla="*/ 71 w 178"/>
                  <a:gd name="T11" fmla="*/ 422 h 422"/>
                  <a:gd name="T12" fmla="*/ 0 w 178"/>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8" h="422">
                    <a:moveTo>
                      <a:pt x="0" y="422"/>
                    </a:moveTo>
                    <a:cubicBezTo>
                      <a:pt x="0" y="18"/>
                      <a:pt x="0" y="18"/>
                      <a:pt x="0" y="18"/>
                    </a:cubicBezTo>
                    <a:cubicBezTo>
                      <a:pt x="54" y="7"/>
                      <a:pt x="113" y="1"/>
                      <a:pt x="178" y="0"/>
                    </a:cubicBezTo>
                    <a:cubicBezTo>
                      <a:pt x="178" y="44"/>
                      <a:pt x="178" y="44"/>
                      <a:pt x="178" y="44"/>
                    </a:cubicBezTo>
                    <a:cubicBezTo>
                      <a:pt x="138" y="44"/>
                      <a:pt x="102" y="47"/>
                      <a:pt x="71" y="52"/>
                    </a:cubicBezTo>
                    <a:cubicBezTo>
                      <a:pt x="71" y="422"/>
                      <a:pt x="71" y="422"/>
                      <a:pt x="71"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1" name="Freeform 25"/>
              <p:cNvSpPr>
                <a:spLocks noEditPoints="1"/>
              </p:cNvSpPr>
              <p:nvPr/>
            </p:nvSpPr>
            <p:spPr bwMode="gray">
              <a:xfrm>
                <a:off x="3246"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1 w 345"/>
                  <a:gd name="T13" fmla="*/ 58 h 433"/>
                  <a:gd name="T14" fmla="*/ 173 w 345"/>
                  <a:gd name="T15" fmla="*/ 0 h 433"/>
                  <a:gd name="T16" fmla="*/ 173 w 345"/>
                  <a:gd name="T17" fmla="*/ 43 h 433"/>
                  <a:gd name="T18" fmla="*/ 90 w 345"/>
                  <a:gd name="T19" fmla="*/ 96 h 433"/>
                  <a:gd name="T20" fmla="*/ 72 w 345"/>
                  <a:gd name="T21" fmla="*/ 215 h 433"/>
                  <a:gd name="T22" fmla="*/ 90 w 345"/>
                  <a:gd name="T23" fmla="*/ 337 h 433"/>
                  <a:gd name="T24" fmla="*/ 173 w 345"/>
                  <a:gd name="T25" fmla="*/ 391 h 433"/>
                  <a:gd name="T26" fmla="*/ 255 w 345"/>
                  <a:gd name="T27" fmla="*/ 337 h 433"/>
                  <a:gd name="T28" fmla="*/ 273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1"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1" y="58"/>
                    </a:cubicBezTo>
                    <a:cubicBezTo>
                      <a:pt x="70" y="20"/>
                      <a:pt x="114" y="0"/>
                      <a:pt x="173" y="0"/>
                    </a:cubicBezTo>
                    <a:moveTo>
                      <a:pt x="173" y="43"/>
                    </a:moveTo>
                    <a:cubicBezTo>
                      <a:pt x="133" y="43"/>
                      <a:pt x="106" y="60"/>
                      <a:pt x="90" y="96"/>
                    </a:cubicBezTo>
                    <a:cubicBezTo>
                      <a:pt x="78" y="125"/>
                      <a:pt x="72" y="165"/>
                      <a:pt x="72" y="215"/>
                    </a:cubicBezTo>
                    <a:cubicBezTo>
                      <a:pt x="72" y="267"/>
                      <a:pt x="78" y="308"/>
                      <a:pt x="90" y="337"/>
                    </a:cubicBezTo>
                    <a:cubicBezTo>
                      <a:pt x="106" y="373"/>
                      <a:pt x="133" y="391"/>
                      <a:pt x="173" y="391"/>
                    </a:cubicBezTo>
                    <a:cubicBezTo>
                      <a:pt x="213" y="391"/>
                      <a:pt x="240" y="373"/>
                      <a:pt x="255" y="337"/>
                    </a:cubicBezTo>
                    <a:cubicBezTo>
                      <a:pt x="267" y="308"/>
                      <a:pt x="273" y="267"/>
                      <a:pt x="273" y="217"/>
                    </a:cubicBezTo>
                    <a:cubicBezTo>
                      <a:pt x="273"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2" name="Freeform 26"/>
              <p:cNvSpPr>
                <a:spLocks/>
              </p:cNvSpPr>
              <p:nvPr/>
            </p:nvSpPr>
            <p:spPr bwMode="gray">
              <a:xfrm>
                <a:off x="3324" y="2401"/>
                <a:ext cx="106" cy="82"/>
              </a:xfrm>
              <a:custGeom>
                <a:avLst/>
                <a:gdLst>
                  <a:gd name="T0" fmla="*/ 116 w 528"/>
                  <a:gd name="T1" fmla="*/ 411 h 411"/>
                  <a:gd name="T2" fmla="*/ 0 w 528"/>
                  <a:gd name="T3" fmla="*/ 0 h 411"/>
                  <a:gd name="T4" fmla="*/ 70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8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0" y="0"/>
                      <a:pt x="70" y="0"/>
                      <a:pt x="70"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8" y="411"/>
                      <a:pt x="188" y="411"/>
                      <a:pt x="188"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3" name="Freeform 27"/>
              <p:cNvSpPr>
                <a:spLocks/>
              </p:cNvSpPr>
              <p:nvPr/>
            </p:nvSpPr>
            <p:spPr bwMode="gray">
              <a:xfrm>
                <a:off x="3472" y="2401"/>
                <a:ext cx="105" cy="82"/>
              </a:xfrm>
              <a:custGeom>
                <a:avLst/>
                <a:gdLst>
                  <a:gd name="T0" fmla="*/ 116 w 528"/>
                  <a:gd name="T1" fmla="*/ 411 h 411"/>
                  <a:gd name="T2" fmla="*/ 0 w 528"/>
                  <a:gd name="T3" fmla="*/ 0 h 411"/>
                  <a:gd name="T4" fmla="*/ 71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9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1" y="0"/>
                      <a:pt x="71" y="0"/>
                      <a:pt x="71"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9" y="411"/>
                      <a:pt x="189" y="411"/>
                      <a:pt x="189"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4" name="Freeform 28"/>
              <p:cNvSpPr>
                <a:spLocks noEditPoints="1"/>
              </p:cNvSpPr>
              <p:nvPr/>
            </p:nvSpPr>
            <p:spPr bwMode="gray">
              <a:xfrm>
                <a:off x="3591" y="2371"/>
                <a:ext cx="17" cy="112"/>
              </a:xfrm>
              <a:custGeom>
                <a:avLst/>
                <a:gdLst>
                  <a:gd name="T0" fmla="*/ 42 w 85"/>
                  <a:gd name="T1" fmla="*/ 0 h 561"/>
                  <a:gd name="T2" fmla="*/ 74 w 85"/>
                  <a:gd name="T3" fmla="*/ 14 h 561"/>
                  <a:gd name="T4" fmla="*/ 85 w 85"/>
                  <a:gd name="T5" fmla="*/ 43 h 561"/>
                  <a:gd name="T6" fmla="*/ 71 w 85"/>
                  <a:gd name="T7" fmla="*/ 75 h 561"/>
                  <a:gd name="T8" fmla="*/ 42 w 85"/>
                  <a:gd name="T9" fmla="*/ 86 h 561"/>
                  <a:gd name="T10" fmla="*/ 11 w 85"/>
                  <a:gd name="T11" fmla="*/ 72 h 561"/>
                  <a:gd name="T12" fmla="*/ 0 w 85"/>
                  <a:gd name="T13" fmla="*/ 42 h 561"/>
                  <a:gd name="T14" fmla="*/ 14 w 85"/>
                  <a:gd name="T15" fmla="*/ 11 h 561"/>
                  <a:gd name="T16" fmla="*/ 42 w 85"/>
                  <a:gd name="T17" fmla="*/ 0 h 561"/>
                  <a:gd name="T18" fmla="*/ 8 w 85"/>
                  <a:gd name="T19" fmla="*/ 150 h 561"/>
                  <a:gd name="T20" fmla="*/ 78 w 85"/>
                  <a:gd name="T21" fmla="*/ 150 h 561"/>
                  <a:gd name="T22" fmla="*/ 78 w 85"/>
                  <a:gd name="T23" fmla="*/ 561 h 561"/>
                  <a:gd name="T24" fmla="*/ 8 w 85"/>
                  <a:gd name="T25" fmla="*/ 561 h 561"/>
                  <a:gd name="T26" fmla="*/ 8 w 85"/>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 h="561">
                    <a:moveTo>
                      <a:pt x="42" y="0"/>
                    </a:moveTo>
                    <a:cubicBezTo>
                      <a:pt x="55" y="0"/>
                      <a:pt x="66" y="5"/>
                      <a:pt x="74" y="14"/>
                    </a:cubicBezTo>
                    <a:cubicBezTo>
                      <a:pt x="82" y="22"/>
                      <a:pt x="85" y="32"/>
                      <a:pt x="85" y="43"/>
                    </a:cubicBezTo>
                    <a:cubicBezTo>
                      <a:pt x="85" y="56"/>
                      <a:pt x="81" y="67"/>
                      <a:pt x="71" y="75"/>
                    </a:cubicBezTo>
                    <a:cubicBezTo>
                      <a:pt x="63" y="83"/>
                      <a:pt x="54" y="86"/>
                      <a:pt x="42" y="86"/>
                    </a:cubicBezTo>
                    <a:cubicBezTo>
                      <a:pt x="29" y="86"/>
                      <a:pt x="19" y="82"/>
                      <a:pt x="11" y="72"/>
                    </a:cubicBezTo>
                    <a:cubicBezTo>
                      <a:pt x="3" y="64"/>
                      <a:pt x="0" y="54"/>
                      <a:pt x="0" y="42"/>
                    </a:cubicBezTo>
                    <a:cubicBezTo>
                      <a:pt x="0" y="30"/>
                      <a:pt x="4" y="20"/>
                      <a:pt x="14" y="11"/>
                    </a:cubicBezTo>
                    <a:cubicBezTo>
                      <a:pt x="22" y="4"/>
                      <a:pt x="31" y="0"/>
                      <a:pt x="42" y="0"/>
                    </a:cubicBezTo>
                    <a:moveTo>
                      <a:pt x="8" y="150"/>
                    </a:moveTo>
                    <a:cubicBezTo>
                      <a:pt x="78" y="150"/>
                      <a:pt x="78" y="150"/>
                      <a:pt x="78" y="150"/>
                    </a:cubicBezTo>
                    <a:cubicBezTo>
                      <a:pt x="78" y="561"/>
                      <a:pt x="78" y="561"/>
                      <a:pt x="78" y="561"/>
                    </a:cubicBezTo>
                    <a:cubicBezTo>
                      <a:pt x="8" y="561"/>
                      <a:pt x="8" y="561"/>
                      <a:pt x="8" y="561"/>
                    </a:cubicBezTo>
                    <a:lnTo>
                      <a:pt x="8"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5" name="Freeform 29"/>
              <p:cNvSpPr>
                <a:spLocks/>
              </p:cNvSpPr>
              <p:nvPr/>
            </p:nvSpPr>
            <p:spPr bwMode="gray">
              <a:xfrm>
                <a:off x="3632" y="2379"/>
                <a:ext cx="37" cy="104"/>
              </a:xfrm>
              <a:custGeom>
                <a:avLst/>
                <a:gdLst>
                  <a:gd name="T0" fmla="*/ 0 w 181"/>
                  <a:gd name="T1" fmla="*/ 0 h 521"/>
                  <a:gd name="T2" fmla="*/ 70 w 181"/>
                  <a:gd name="T3" fmla="*/ 0 h 521"/>
                  <a:gd name="T4" fmla="*/ 70 w 181"/>
                  <a:gd name="T5" fmla="*/ 110 h 521"/>
                  <a:gd name="T6" fmla="*/ 181 w 181"/>
                  <a:gd name="T7" fmla="*/ 110 h 521"/>
                  <a:gd name="T8" fmla="*/ 181 w 181"/>
                  <a:gd name="T9" fmla="*/ 155 h 521"/>
                  <a:gd name="T10" fmla="*/ 70 w 181"/>
                  <a:gd name="T11" fmla="*/ 155 h 521"/>
                  <a:gd name="T12" fmla="*/ 70 w 181"/>
                  <a:gd name="T13" fmla="*/ 373 h 521"/>
                  <a:gd name="T14" fmla="*/ 89 w 181"/>
                  <a:gd name="T15" fmla="*/ 456 h 521"/>
                  <a:gd name="T16" fmla="*/ 128 w 181"/>
                  <a:gd name="T17" fmla="*/ 475 h 521"/>
                  <a:gd name="T18" fmla="*/ 158 w 181"/>
                  <a:gd name="T19" fmla="*/ 476 h 521"/>
                  <a:gd name="T20" fmla="*/ 181 w 181"/>
                  <a:gd name="T21" fmla="*/ 476 h 521"/>
                  <a:gd name="T22" fmla="*/ 181 w 181"/>
                  <a:gd name="T23" fmla="*/ 521 h 521"/>
                  <a:gd name="T24" fmla="*/ 143 w 181"/>
                  <a:gd name="T25" fmla="*/ 521 h 521"/>
                  <a:gd name="T26" fmla="*/ 72 w 181"/>
                  <a:gd name="T27" fmla="*/ 514 h 521"/>
                  <a:gd name="T28" fmla="*/ 7 w 181"/>
                  <a:gd name="T29" fmla="*/ 444 h 521"/>
                  <a:gd name="T30" fmla="*/ 0 w 181"/>
                  <a:gd name="T31" fmla="*/ 363 h 521"/>
                  <a:gd name="T32" fmla="*/ 0 w 181"/>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1" h="521">
                    <a:moveTo>
                      <a:pt x="0" y="0"/>
                    </a:moveTo>
                    <a:cubicBezTo>
                      <a:pt x="70" y="0"/>
                      <a:pt x="70" y="0"/>
                      <a:pt x="70" y="0"/>
                    </a:cubicBezTo>
                    <a:cubicBezTo>
                      <a:pt x="70" y="110"/>
                      <a:pt x="70" y="110"/>
                      <a:pt x="70" y="110"/>
                    </a:cubicBezTo>
                    <a:cubicBezTo>
                      <a:pt x="181" y="110"/>
                      <a:pt x="181" y="110"/>
                      <a:pt x="181" y="110"/>
                    </a:cubicBezTo>
                    <a:cubicBezTo>
                      <a:pt x="181" y="155"/>
                      <a:pt x="181" y="155"/>
                      <a:pt x="181" y="155"/>
                    </a:cubicBezTo>
                    <a:cubicBezTo>
                      <a:pt x="70" y="155"/>
                      <a:pt x="70" y="155"/>
                      <a:pt x="70" y="155"/>
                    </a:cubicBezTo>
                    <a:cubicBezTo>
                      <a:pt x="70" y="373"/>
                      <a:pt x="70" y="373"/>
                      <a:pt x="70" y="373"/>
                    </a:cubicBezTo>
                    <a:cubicBezTo>
                      <a:pt x="70" y="414"/>
                      <a:pt x="77" y="442"/>
                      <a:pt x="89" y="456"/>
                    </a:cubicBezTo>
                    <a:cubicBezTo>
                      <a:pt x="97" y="467"/>
                      <a:pt x="110" y="473"/>
                      <a:pt x="128" y="475"/>
                    </a:cubicBezTo>
                    <a:cubicBezTo>
                      <a:pt x="134" y="475"/>
                      <a:pt x="144" y="476"/>
                      <a:pt x="158" y="476"/>
                    </a:cubicBezTo>
                    <a:cubicBezTo>
                      <a:pt x="181" y="476"/>
                      <a:pt x="181" y="476"/>
                      <a:pt x="181" y="476"/>
                    </a:cubicBezTo>
                    <a:cubicBezTo>
                      <a:pt x="181" y="521"/>
                      <a:pt x="181" y="521"/>
                      <a:pt x="181" y="521"/>
                    </a:cubicBezTo>
                    <a:cubicBezTo>
                      <a:pt x="143" y="521"/>
                      <a:pt x="143" y="521"/>
                      <a:pt x="143" y="521"/>
                    </a:cubicBezTo>
                    <a:cubicBezTo>
                      <a:pt x="113" y="521"/>
                      <a:pt x="89" y="518"/>
                      <a:pt x="72" y="514"/>
                    </a:cubicBezTo>
                    <a:cubicBezTo>
                      <a:pt x="36" y="504"/>
                      <a:pt x="15" y="481"/>
                      <a:pt x="7"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6" name="Freeform 30"/>
              <p:cNvSpPr>
                <a:spLocks/>
              </p:cNvSpPr>
              <p:nvPr/>
            </p:nvSpPr>
            <p:spPr bwMode="gray">
              <a:xfrm>
                <a:off x="3686" y="2359"/>
                <a:ext cx="62" cy="124"/>
              </a:xfrm>
              <a:custGeom>
                <a:avLst/>
                <a:gdLst>
                  <a:gd name="T0" fmla="*/ 0 w 311"/>
                  <a:gd name="T1" fmla="*/ 618 h 618"/>
                  <a:gd name="T2" fmla="*/ 0 w 311"/>
                  <a:gd name="T3" fmla="*/ 0 h 618"/>
                  <a:gd name="T4" fmla="*/ 70 w 311"/>
                  <a:gd name="T5" fmla="*/ 0 h 618"/>
                  <a:gd name="T6" fmla="*/ 70 w 311"/>
                  <a:gd name="T7" fmla="*/ 218 h 618"/>
                  <a:gd name="T8" fmla="*/ 173 w 311"/>
                  <a:gd name="T9" fmla="*/ 196 h 618"/>
                  <a:gd name="T10" fmla="*/ 298 w 311"/>
                  <a:gd name="T11" fmla="*/ 260 h 618"/>
                  <a:gd name="T12" fmla="*/ 311 w 311"/>
                  <a:gd name="T13" fmla="*/ 366 h 618"/>
                  <a:gd name="T14" fmla="*/ 311 w 311"/>
                  <a:gd name="T15" fmla="*/ 618 h 618"/>
                  <a:gd name="T16" fmla="*/ 241 w 311"/>
                  <a:gd name="T17" fmla="*/ 618 h 618"/>
                  <a:gd name="T18" fmla="*/ 241 w 311"/>
                  <a:gd name="T19" fmla="*/ 355 h 618"/>
                  <a:gd name="T20" fmla="*/ 229 w 311"/>
                  <a:gd name="T21" fmla="*/ 271 h 618"/>
                  <a:gd name="T22" fmla="*/ 167 w 311"/>
                  <a:gd name="T23" fmla="*/ 239 h 618"/>
                  <a:gd name="T24" fmla="*/ 70 w 311"/>
                  <a:gd name="T25" fmla="*/ 263 h 618"/>
                  <a:gd name="T26" fmla="*/ 70 w 311"/>
                  <a:gd name="T27" fmla="*/ 618 h 618"/>
                  <a:gd name="T28" fmla="*/ 0 w 311"/>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1" h="618">
                    <a:moveTo>
                      <a:pt x="0" y="618"/>
                    </a:moveTo>
                    <a:cubicBezTo>
                      <a:pt x="0" y="0"/>
                      <a:pt x="0" y="0"/>
                      <a:pt x="0" y="0"/>
                    </a:cubicBezTo>
                    <a:cubicBezTo>
                      <a:pt x="70" y="0"/>
                      <a:pt x="70" y="0"/>
                      <a:pt x="70" y="0"/>
                    </a:cubicBezTo>
                    <a:cubicBezTo>
                      <a:pt x="70" y="218"/>
                      <a:pt x="70" y="218"/>
                      <a:pt x="70" y="218"/>
                    </a:cubicBezTo>
                    <a:cubicBezTo>
                      <a:pt x="107" y="203"/>
                      <a:pt x="141" y="196"/>
                      <a:pt x="173" y="196"/>
                    </a:cubicBezTo>
                    <a:cubicBezTo>
                      <a:pt x="238" y="196"/>
                      <a:pt x="280" y="218"/>
                      <a:pt x="298" y="260"/>
                    </a:cubicBezTo>
                    <a:cubicBezTo>
                      <a:pt x="307" y="280"/>
                      <a:pt x="311" y="315"/>
                      <a:pt x="311" y="366"/>
                    </a:cubicBezTo>
                    <a:cubicBezTo>
                      <a:pt x="311" y="618"/>
                      <a:pt x="311" y="618"/>
                      <a:pt x="311" y="618"/>
                    </a:cubicBezTo>
                    <a:cubicBezTo>
                      <a:pt x="241" y="618"/>
                      <a:pt x="241" y="618"/>
                      <a:pt x="241" y="618"/>
                    </a:cubicBezTo>
                    <a:cubicBezTo>
                      <a:pt x="241" y="355"/>
                      <a:pt x="241" y="355"/>
                      <a:pt x="241" y="355"/>
                    </a:cubicBezTo>
                    <a:cubicBezTo>
                      <a:pt x="241" y="316"/>
                      <a:pt x="237" y="288"/>
                      <a:pt x="229" y="271"/>
                    </a:cubicBezTo>
                    <a:cubicBezTo>
                      <a:pt x="218" y="249"/>
                      <a:pt x="197" y="239"/>
                      <a:pt x="167" y="239"/>
                    </a:cubicBezTo>
                    <a:cubicBezTo>
                      <a:pt x="139"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7" name="Freeform 31"/>
              <p:cNvSpPr>
                <a:spLocks/>
              </p:cNvSpPr>
              <p:nvPr/>
            </p:nvSpPr>
            <p:spPr bwMode="gray">
              <a:xfrm>
                <a:off x="3800" y="2401"/>
                <a:ext cx="69" cy="121"/>
              </a:xfrm>
              <a:custGeom>
                <a:avLst/>
                <a:gdLst>
                  <a:gd name="T0" fmla="*/ 30 w 69"/>
                  <a:gd name="T1" fmla="*/ 83 h 121"/>
                  <a:gd name="T2" fmla="*/ 0 w 69"/>
                  <a:gd name="T3" fmla="*/ 0 h 121"/>
                  <a:gd name="T4" fmla="*/ 15 w 69"/>
                  <a:gd name="T5" fmla="*/ 0 h 121"/>
                  <a:gd name="T6" fmla="*/ 37 w 69"/>
                  <a:gd name="T7" fmla="*/ 66 h 121"/>
                  <a:gd name="T8" fmla="*/ 57 w 69"/>
                  <a:gd name="T9" fmla="*/ 0 h 121"/>
                  <a:gd name="T10" fmla="*/ 69 w 69"/>
                  <a:gd name="T11" fmla="*/ 0 h 121"/>
                  <a:gd name="T12" fmla="*/ 28 w 69"/>
                  <a:gd name="T13" fmla="*/ 121 h 121"/>
                  <a:gd name="T14" fmla="*/ 16 w 69"/>
                  <a:gd name="T15" fmla="*/ 121 h 121"/>
                  <a:gd name="T16" fmla="*/ 30 w 69"/>
                  <a:gd name="T17" fmla="*/ 8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121">
                    <a:moveTo>
                      <a:pt x="30" y="83"/>
                    </a:moveTo>
                    <a:lnTo>
                      <a:pt x="0" y="0"/>
                    </a:lnTo>
                    <a:lnTo>
                      <a:pt x="15" y="0"/>
                    </a:lnTo>
                    <a:lnTo>
                      <a:pt x="37" y="66"/>
                    </a:lnTo>
                    <a:lnTo>
                      <a:pt x="57" y="0"/>
                    </a:lnTo>
                    <a:lnTo>
                      <a:pt x="69" y="0"/>
                    </a:lnTo>
                    <a:lnTo>
                      <a:pt x="28" y="121"/>
                    </a:lnTo>
                    <a:lnTo>
                      <a:pt x="16" y="121"/>
                    </a:lnTo>
                    <a:lnTo>
                      <a:pt x="3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8" name="Freeform 32"/>
              <p:cNvSpPr>
                <a:spLocks noEditPoints="1"/>
              </p:cNvSpPr>
              <p:nvPr/>
            </p:nvSpPr>
            <p:spPr bwMode="gray">
              <a:xfrm>
                <a:off x="3877"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8" y="308"/>
                      <a:pt x="274" y="267"/>
                      <a:pt x="274" y="217"/>
                    </a:cubicBezTo>
                    <a:cubicBezTo>
                      <a:pt x="274" y="165"/>
                      <a:pt x="268"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9" name="Freeform 33"/>
              <p:cNvSpPr>
                <a:spLocks/>
              </p:cNvSpPr>
              <p:nvPr/>
            </p:nvSpPr>
            <p:spPr bwMode="gray">
              <a:xfrm>
                <a:off x="3966" y="2401"/>
                <a:ext cx="60" cy="84"/>
              </a:xfrm>
              <a:custGeom>
                <a:avLst/>
                <a:gdLst>
                  <a:gd name="T0" fmla="*/ 0 w 299"/>
                  <a:gd name="T1" fmla="*/ 0 h 422"/>
                  <a:gd name="T2" fmla="*/ 70 w 299"/>
                  <a:gd name="T3" fmla="*/ 0 h 422"/>
                  <a:gd name="T4" fmla="*/ 70 w 299"/>
                  <a:gd name="T5" fmla="*/ 253 h 422"/>
                  <a:gd name="T6" fmla="*/ 83 w 299"/>
                  <a:gd name="T7" fmla="*/ 347 h 422"/>
                  <a:gd name="T8" fmla="*/ 112 w 299"/>
                  <a:gd name="T9" fmla="*/ 373 h 422"/>
                  <a:gd name="T10" fmla="*/ 157 w 299"/>
                  <a:gd name="T11" fmla="*/ 380 h 422"/>
                  <a:gd name="T12" fmla="*/ 229 w 299"/>
                  <a:gd name="T13" fmla="*/ 369 h 422"/>
                  <a:gd name="T14" fmla="*/ 229 w 299"/>
                  <a:gd name="T15" fmla="*/ 0 h 422"/>
                  <a:gd name="T16" fmla="*/ 299 w 299"/>
                  <a:gd name="T17" fmla="*/ 0 h 422"/>
                  <a:gd name="T18" fmla="*/ 299 w 299"/>
                  <a:gd name="T19" fmla="*/ 404 h 422"/>
                  <a:gd name="T20" fmla="*/ 153 w 299"/>
                  <a:gd name="T21" fmla="*/ 422 h 422"/>
                  <a:gd name="T22" fmla="*/ 49 w 299"/>
                  <a:gd name="T23" fmla="*/ 400 h 422"/>
                  <a:gd name="T24" fmla="*/ 4 w 299"/>
                  <a:gd name="T25" fmla="*/ 323 h 422"/>
                  <a:gd name="T26" fmla="*/ 0 w 299"/>
                  <a:gd name="T27" fmla="*/ 259 h 422"/>
                  <a:gd name="T28" fmla="*/ 0 w 299"/>
                  <a:gd name="T29"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9" h="422">
                    <a:moveTo>
                      <a:pt x="0" y="0"/>
                    </a:moveTo>
                    <a:cubicBezTo>
                      <a:pt x="70" y="0"/>
                      <a:pt x="70" y="0"/>
                      <a:pt x="70" y="0"/>
                    </a:cubicBezTo>
                    <a:cubicBezTo>
                      <a:pt x="70" y="253"/>
                      <a:pt x="70" y="253"/>
                      <a:pt x="70" y="253"/>
                    </a:cubicBezTo>
                    <a:cubicBezTo>
                      <a:pt x="70" y="300"/>
                      <a:pt x="74" y="331"/>
                      <a:pt x="83" y="347"/>
                    </a:cubicBezTo>
                    <a:cubicBezTo>
                      <a:pt x="90" y="360"/>
                      <a:pt x="99" y="369"/>
                      <a:pt x="112" y="373"/>
                    </a:cubicBezTo>
                    <a:cubicBezTo>
                      <a:pt x="123" y="377"/>
                      <a:pt x="138" y="380"/>
                      <a:pt x="157" y="380"/>
                    </a:cubicBezTo>
                    <a:cubicBezTo>
                      <a:pt x="180" y="380"/>
                      <a:pt x="204" y="376"/>
                      <a:pt x="229" y="369"/>
                    </a:cubicBezTo>
                    <a:cubicBezTo>
                      <a:pt x="229" y="0"/>
                      <a:pt x="229" y="0"/>
                      <a:pt x="229" y="0"/>
                    </a:cubicBezTo>
                    <a:cubicBezTo>
                      <a:pt x="299" y="0"/>
                      <a:pt x="299" y="0"/>
                      <a:pt x="299" y="0"/>
                    </a:cubicBezTo>
                    <a:cubicBezTo>
                      <a:pt x="299" y="404"/>
                      <a:pt x="299" y="404"/>
                      <a:pt x="299" y="404"/>
                    </a:cubicBezTo>
                    <a:cubicBezTo>
                      <a:pt x="248" y="416"/>
                      <a:pt x="199" y="422"/>
                      <a:pt x="153" y="422"/>
                    </a:cubicBezTo>
                    <a:cubicBezTo>
                      <a:pt x="106" y="422"/>
                      <a:pt x="72" y="415"/>
                      <a:pt x="49" y="400"/>
                    </a:cubicBezTo>
                    <a:cubicBezTo>
                      <a:pt x="23" y="384"/>
                      <a:pt x="8" y="358"/>
                      <a:pt x="4" y="323"/>
                    </a:cubicBezTo>
                    <a:cubicBezTo>
                      <a:pt x="1" y="307"/>
                      <a:pt x="0" y="285"/>
                      <a:pt x="0" y="259"/>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0" name="Freeform 34"/>
              <p:cNvSpPr>
                <a:spLocks/>
              </p:cNvSpPr>
              <p:nvPr/>
            </p:nvSpPr>
            <p:spPr bwMode="gray">
              <a:xfrm>
                <a:off x="2903" y="1607"/>
                <a:ext cx="269" cy="208"/>
              </a:xfrm>
              <a:custGeom>
                <a:avLst/>
                <a:gdLst>
                  <a:gd name="T0" fmla="*/ 547 w 1348"/>
                  <a:gd name="T1" fmla="*/ 436 h 1041"/>
                  <a:gd name="T2" fmla="*/ 341 w 1348"/>
                  <a:gd name="T3" fmla="*/ 367 h 1041"/>
                  <a:gd name="T4" fmla="*/ 1 w 1348"/>
                  <a:gd name="T5" fmla="*/ 704 h 1041"/>
                  <a:gd name="T6" fmla="*/ 341 w 1348"/>
                  <a:gd name="T7" fmla="*/ 1040 h 1041"/>
                  <a:gd name="T8" fmla="*/ 600 w 1348"/>
                  <a:gd name="T9" fmla="*/ 923 h 1041"/>
                  <a:gd name="T10" fmla="*/ 600 w 1348"/>
                  <a:gd name="T11" fmla="*/ 737 h 1041"/>
                  <a:gd name="T12" fmla="*/ 439 w 1348"/>
                  <a:gd name="T13" fmla="*/ 894 h 1041"/>
                  <a:gd name="T14" fmla="*/ 341 w 1348"/>
                  <a:gd name="T15" fmla="*/ 915 h 1041"/>
                  <a:gd name="T16" fmla="*/ 128 w 1348"/>
                  <a:gd name="T17" fmla="*/ 704 h 1041"/>
                  <a:gd name="T18" fmla="*/ 341 w 1348"/>
                  <a:gd name="T19" fmla="*/ 492 h 1041"/>
                  <a:gd name="T20" fmla="*/ 491 w 1348"/>
                  <a:gd name="T21" fmla="*/ 554 h 1041"/>
                  <a:gd name="T22" fmla="*/ 623 w 1348"/>
                  <a:gd name="T23" fmla="*/ 707 h 1041"/>
                  <a:gd name="T24" fmla="*/ 929 w 1348"/>
                  <a:gd name="T25" fmla="*/ 840 h 1041"/>
                  <a:gd name="T26" fmla="*/ 1348 w 1348"/>
                  <a:gd name="T27" fmla="*/ 423 h 1041"/>
                  <a:gd name="T28" fmla="*/ 929 w 1348"/>
                  <a:gd name="T29" fmla="*/ 0 h 1041"/>
                  <a:gd name="T30" fmla="*/ 600 w 1348"/>
                  <a:gd name="T31" fmla="*/ 168 h 1041"/>
                  <a:gd name="T32" fmla="*/ 600 w 1348"/>
                  <a:gd name="T33" fmla="*/ 419 h 1041"/>
                  <a:gd name="T34" fmla="*/ 929 w 1348"/>
                  <a:gd name="T35" fmla="*/ 133 h 1041"/>
                  <a:gd name="T36" fmla="*/ 1216 w 1348"/>
                  <a:gd name="T37" fmla="*/ 423 h 1041"/>
                  <a:gd name="T38" fmla="*/ 929 w 1348"/>
                  <a:gd name="T39" fmla="*/ 710 h 1041"/>
                  <a:gd name="T40" fmla="*/ 743 w 1348"/>
                  <a:gd name="T41" fmla="*/ 642 h 1041"/>
                  <a:gd name="T42" fmla="*/ 547 w 1348"/>
                  <a:gd name="T43" fmla="*/ 436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48" h="1041">
                    <a:moveTo>
                      <a:pt x="547" y="436"/>
                    </a:moveTo>
                    <a:cubicBezTo>
                      <a:pt x="498" y="393"/>
                      <a:pt x="419" y="367"/>
                      <a:pt x="341" y="367"/>
                    </a:cubicBezTo>
                    <a:cubicBezTo>
                      <a:pt x="154" y="366"/>
                      <a:pt x="1" y="514"/>
                      <a:pt x="1" y="704"/>
                    </a:cubicBezTo>
                    <a:cubicBezTo>
                      <a:pt x="0" y="892"/>
                      <a:pt x="154" y="1040"/>
                      <a:pt x="341" y="1040"/>
                    </a:cubicBezTo>
                    <a:cubicBezTo>
                      <a:pt x="446" y="1041"/>
                      <a:pt x="537" y="998"/>
                      <a:pt x="600" y="923"/>
                    </a:cubicBezTo>
                    <a:cubicBezTo>
                      <a:pt x="600" y="737"/>
                      <a:pt x="600" y="737"/>
                      <a:pt x="600" y="737"/>
                    </a:cubicBezTo>
                    <a:cubicBezTo>
                      <a:pt x="567" y="795"/>
                      <a:pt x="500" y="869"/>
                      <a:pt x="439" y="894"/>
                    </a:cubicBezTo>
                    <a:cubicBezTo>
                      <a:pt x="409" y="907"/>
                      <a:pt x="377" y="915"/>
                      <a:pt x="341" y="915"/>
                    </a:cubicBezTo>
                    <a:cubicBezTo>
                      <a:pt x="224" y="915"/>
                      <a:pt x="128" y="824"/>
                      <a:pt x="128" y="704"/>
                    </a:cubicBezTo>
                    <a:cubicBezTo>
                      <a:pt x="128" y="594"/>
                      <a:pt x="217" y="492"/>
                      <a:pt x="341" y="492"/>
                    </a:cubicBezTo>
                    <a:cubicBezTo>
                      <a:pt x="399" y="493"/>
                      <a:pt x="452" y="517"/>
                      <a:pt x="491" y="554"/>
                    </a:cubicBezTo>
                    <a:cubicBezTo>
                      <a:pt x="531" y="593"/>
                      <a:pt x="593" y="675"/>
                      <a:pt x="623" y="707"/>
                    </a:cubicBezTo>
                    <a:cubicBezTo>
                      <a:pt x="699" y="789"/>
                      <a:pt x="808" y="840"/>
                      <a:pt x="929" y="840"/>
                    </a:cubicBezTo>
                    <a:cubicBezTo>
                      <a:pt x="1160" y="841"/>
                      <a:pt x="1348" y="654"/>
                      <a:pt x="1348" y="423"/>
                    </a:cubicBezTo>
                    <a:cubicBezTo>
                      <a:pt x="1348" y="192"/>
                      <a:pt x="1160" y="0"/>
                      <a:pt x="929" y="0"/>
                    </a:cubicBezTo>
                    <a:cubicBezTo>
                      <a:pt x="795" y="0"/>
                      <a:pt x="677" y="70"/>
                      <a:pt x="600" y="168"/>
                    </a:cubicBezTo>
                    <a:cubicBezTo>
                      <a:pt x="600" y="419"/>
                      <a:pt x="600" y="419"/>
                      <a:pt x="600" y="419"/>
                    </a:cubicBezTo>
                    <a:cubicBezTo>
                      <a:pt x="658" y="260"/>
                      <a:pt x="764" y="133"/>
                      <a:pt x="929" y="133"/>
                    </a:cubicBezTo>
                    <a:cubicBezTo>
                      <a:pt x="1088" y="133"/>
                      <a:pt x="1217" y="264"/>
                      <a:pt x="1216" y="423"/>
                    </a:cubicBezTo>
                    <a:cubicBezTo>
                      <a:pt x="1216" y="582"/>
                      <a:pt x="1088" y="710"/>
                      <a:pt x="929" y="710"/>
                    </a:cubicBezTo>
                    <a:cubicBezTo>
                      <a:pt x="858" y="710"/>
                      <a:pt x="793" y="684"/>
                      <a:pt x="743" y="642"/>
                    </a:cubicBezTo>
                    <a:cubicBezTo>
                      <a:pt x="681" y="593"/>
                      <a:pt x="612" y="490"/>
                      <a:pt x="547" y="436"/>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1" name="Freeform 35"/>
              <p:cNvSpPr>
                <a:spLocks/>
              </p:cNvSpPr>
              <p:nvPr/>
            </p:nvSpPr>
            <p:spPr bwMode="gray">
              <a:xfrm>
                <a:off x="2463" y="1834"/>
                <a:ext cx="185" cy="302"/>
              </a:xfrm>
              <a:custGeom>
                <a:avLst/>
                <a:gdLst>
                  <a:gd name="T0" fmla="*/ 0 w 925"/>
                  <a:gd name="T1" fmla="*/ 0 h 1511"/>
                  <a:gd name="T2" fmla="*/ 925 w 925"/>
                  <a:gd name="T3" fmla="*/ 0 h 1511"/>
                  <a:gd name="T4" fmla="*/ 925 w 925"/>
                  <a:gd name="T5" fmla="*/ 258 h 1511"/>
                  <a:gd name="T6" fmla="*/ 778 w 925"/>
                  <a:gd name="T7" fmla="*/ 156 h 1511"/>
                  <a:gd name="T8" fmla="*/ 349 w 925"/>
                  <a:gd name="T9" fmla="*/ 156 h 1511"/>
                  <a:gd name="T10" fmla="*/ 349 w 925"/>
                  <a:gd name="T11" fmla="*/ 601 h 1511"/>
                  <a:gd name="T12" fmla="*/ 814 w 925"/>
                  <a:gd name="T13" fmla="*/ 601 h 1511"/>
                  <a:gd name="T14" fmla="*/ 814 w 925"/>
                  <a:gd name="T15" fmla="*/ 836 h 1511"/>
                  <a:gd name="T16" fmla="*/ 687 w 925"/>
                  <a:gd name="T17" fmla="*/ 761 h 1511"/>
                  <a:gd name="T18" fmla="*/ 349 w 925"/>
                  <a:gd name="T19" fmla="*/ 761 h 1511"/>
                  <a:gd name="T20" fmla="*/ 349 w 925"/>
                  <a:gd name="T21" fmla="*/ 1369 h 1511"/>
                  <a:gd name="T22" fmla="*/ 446 w 925"/>
                  <a:gd name="T23" fmla="*/ 1511 h 1511"/>
                  <a:gd name="T24" fmla="*/ 6 w 925"/>
                  <a:gd name="T25" fmla="*/ 1511 h 1511"/>
                  <a:gd name="T26" fmla="*/ 98 w 925"/>
                  <a:gd name="T27" fmla="*/ 1369 h 1511"/>
                  <a:gd name="T28" fmla="*/ 98 w 925"/>
                  <a:gd name="T29" fmla="*/ 158 h 1511"/>
                  <a:gd name="T30" fmla="*/ 0 w 925"/>
                  <a:gd name="T31"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5" h="1511">
                    <a:moveTo>
                      <a:pt x="0" y="0"/>
                    </a:moveTo>
                    <a:cubicBezTo>
                      <a:pt x="925" y="0"/>
                      <a:pt x="925" y="0"/>
                      <a:pt x="925" y="0"/>
                    </a:cubicBezTo>
                    <a:cubicBezTo>
                      <a:pt x="925" y="258"/>
                      <a:pt x="925" y="258"/>
                      <a:pt x="925" y="258"/>
                    </a:cubicBezTo>
                    <a:cubicBezTo>
                      <a:pt x="925" y="258"/>
                      <a:pt x="878" y="156"/>
                      <a:pt x="778" y="156"/>
                    </a:cubicBezTo>
                    <a:cubicBezTo>
                      <a:pt x="349" y="156"/>
                      <a:pt x="349" y="156"/>
                      <a:pt x="349" y="156"/>
                    </a:cubicBezTo>
                    <a:cubicBezTo>
                      <a:pt x="349" y="601"/>
                      <a:pt x="349" y="601"/>
                      <a:pt x="349" y="601"/>
                    </a:cubicBezTo>
                    <a:cubicBezTo>
                      <a:pt x="814" y="601"/>
                      <a:pt x="814" y="601"/>
                      <a:pt x="814" y="601"/>
                    </a:cubicBezTo>
                    <a:cubicBezTo>
                      <a:pt x="814" y="836"/>
                      <a:pt x="814" y="836"/>
                      <a:pt x="814" y="836"/>
                    </a:cubicBezTo>
                    <a:cubicBezTo>
                      <a:pt x="814" y="836"/>
                      <a:pt x="799" y="761"/>
                      <a:pt x="687" y="761"/>
                    </a:cubicBezTo>
                    <a:cubicBezTo>
                      <a:pt x="349" y="761"/>
                      <a:pt x="349" y="761"/>
                      <a:pt x="349" y="761"/>
                    </a:cubicBezTo>
                    <a:cubicBezTo>
                      <a:pt x="349" y="1369"/>
                      <a:pt x="349" y="1369"/>
                      <a:pt x="349" y="1369"/>
                    </a:cubicBezTo>
                    <a:cubicBezTo>
                      <a:pt x="349" y="1458"/>
                      <a:pt x="446" y="1511"/>
                      <a:pt x="446" y="1511"/>
                    </a:cubicBezTo>
                    <a:cubicBezTo>
                      <a:pt x="6" y="1511"/>
                      <a:pt x="6" y="1511"/>
                      <a:pt x="6" y="1511"/>
                    </a:cubicBezTo>
                    <a:cubicBezTo>
                      <a:pt x="6" y="1511"/>
                      <a:pt x="98" y="1465"/>
                      <a:pt x="98" y="1369"/>
                    </a:cubicBezTo>
                    <a:cubicBezTo>
                      <a:pt x="98" y="158"/>
                      <a:pt x="98" y="158"/>
                      <a:pt x="98" y="158"/>
                    </a:cubicBezTo>
                    <a:cubicBezTo>
                      <a:pt x="99" y="57"/>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2" name="Freeform 36"/>
              <p:cNvSpPr>
                <a:spLocks/>
              </p:cNvSpPr>
              <p:nvPr/>
            </p:nvSpPr>
            <p:spPr bwMode="gray">
              <a:xfrm>
                <a:off x="2900" y="1834"/>
                <a:ext cx="122" cy="421"/>
              </a:xfrm>
              <a:custGeom>
                <a:avLst/>
                <a:gdLst>
                  <a:gd name="T0" fmla="*/ 140 w 611"/>
                  <a:gd name="T1" fmla="*/ 0 h 2106"/>
                  <a:gd name="T2" fmla="*/ 611 w 611"/>
                  <a:gd name="T3" fmla="*/ 0 h 2106"/>
                  <a:gd name="T4" fmla="*/ 505 w 611"/>
                  <a:gd name="T5" fmla="*/ 131 h 2106"/>
                  <a:gd name="T6" fmla="*/ 505 w 611"/>
                  <a:gd name="T7" fmla="*/ 1549 h 2106"/>
                  <a:gd name="T8" fmla="*/ 0 w 611"/>
                  <a:gd name="T9" fmla="*/ 2105 h 2106"/>
                  <a:gd name="T10" fmla="*/ 241 w 611"/>
                  <a:gd name="T11" fmla="*/ 1549 h 2106"/>
                  <a:gd name="T12" fmla="*/ 241 w 611"/>
                  <a:gd name="T13" fmla="*/ 131 h 2106"/>
                  <a:gd name="T14" fmla="*/ 140 w 611"/>
                  <a:gd name="T15" fmla="*/ 0 h 2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1" h="2106">
                    <a:moveTo>
                      <a:pt x="140" y="0"/>
                    </a:moveTo>
                    <a:cubicBezTo>
                      <a:pt x="611" y="0"/>
                      <a:pt x="611" y="0"/>
                      <a:pt x="611" y="0"/>
                    </a:cubicBezTo>
                    <a:cubicBezTo>
                      <a:pt x="611" y="0"/>
                      <a:pt x="505" y="50"/>
                      <a:pt x="505" y="131"/>
                    </a:cubicBezTo>
                    <a:cubicBezTo>
                      <a:pt x="505" y="1549"/>
                      <a:pt x="505" y="1549"/>
                      <a:pt x="505" y="1549"/>
                    </a:cubicBezTo>
                    <a:cubicBezTo>
                      <a:pt x="505" y="2028"/>
                      <a:pt x="25" y="2106"/>
                      <a:pt x="0" y="2105"/>
                    </a:cubicBezTo>
                    <a:cubicBezTo>
                      <a:pt x="41" y="2079"/>
                      <a:pt x="240" y="1909"/>
                      <a:pt x="241" y="1549"/>
                    </a:cubicBezTo>
                    <a:cubicBezTo>
                      <a:pt x="241" y="131"/>
                      <a:pt x="241" y="131"/>
                      <a:pt x="241" y="131"/>
                    </a:cubicBezTo>
                    <a:cubicBezTo>
                      <a:pt x="241" y="54"/>
                      <a:pt x="140" y="0"/>
                      <a:pt x="14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3" name="Freeform 37"/>
              <p:cNvSpPr>
                <a:spLocks/>
              </p:cNvSpPr>
              <p:nvPr/>
            </p:nvSpPr>
            <p:spPr bwMode="gray">
              <a:xfrm>
                <a:off x="3035" y="1834"/>
                <a:ext cx="95" cy="302"/>
              </a:xfrm>
              <a:custGeom>
                <a:avLst/>
                <a:gdLst>
                  <a:gd name="T0" fmla="*/ 0 w 472"/>
                  <a:gd name="T1" fmla="*/ 0 h 1512"/>
                  <a:gd name="T2" fmla="*/ 472 w 472"/>
                  <a:gd name="T3" fmla="*/ 0 h 1512"/>
                  <a:gd name="T4" fmla="*/ 367 w 472"/>
                  <a:gd name="T5" fmla="*/ 134 h 1512"/>
                  <a:gd name="T6" fmla="*/ 367 w 472"/>
                  <a:gd name="T7" fmla="*/ 1369 h 1512"/>
                  <a:gd name="T8" fmla="*/ 472 w 472"/>
                  <a:gd name="T9" fmla="*/ 1512 h 1512"/>
                  <a:gd name="T10" fmla="*/ 0 w 472"/>
                  <a:gd name="T11" fmla="*/ 1512 h 1512"/>
                  <a:gd name="T12" fmla="*/ 105 w 472"/>
                  <a:gd name="T13" fmla="*/ 1369 h 1512"/>
                  <a:gd name="T14" fmla="*/ 105 w 472"/>
                  <a:gd name="T15" fmla="*/ 134 h 1512"/>
                  <a:gd name="T16" fmla="*/ 0 w 472"/>
                  <a:gd name="T17"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2" h="1512">
                    <a:moveTo>
                      <a:pt x="0" y="0"/>
                    </a:moveTo>
                    <a:cubicBezTo>
                      <a:pt x="472" y="0"/>
                      <a:pt x="472" y="0"/>
                      <a:pt x="472" y="0"/>
                    </a:cubicBezTo>
                    <a:cubicBezTo>
                      <a:pt x="472" y="0"/>
                      <a:pt x="367" y="51"/>
                      <a:pt x="367" y="134"/>
                    </a:cubicBezTo>
                    <a:cubicBezTo>
                      <a:pt x="367" y="1369"/>
                      <a:pt x="367" y="1369"/>
                      <a:pt x="367" y="1369"/>
                    </a:cubicBezTo>
                    <a:cubicBezTo>
                      <a:pt x="367" y="1457"/>
                      <a:pt x="472" y="1512"/>
                      <a:pt x="472" y="1512"/>
                    </a:cubicBezTo>
                    <a:cubicBezTo>
                      <a:pt x="0" y="1512"/>
                      <a:pt x="0" y="1512"/>
                      <a:pt x="0" y="1512"/>
                    </a:cubicBezTo>
                    <a:cubicBezTo>
                      <a:pt x="0" y="1512"/>
                      <a:pt x="105" y="1458"/>
                      <a:pt x="105" y="1369"/>
                    </a:cubicBezTo>
                    <a:cubicBezTo>
                      <a:pt x="105" y="134"/>
                      <a:pt x="105" y="134"/>
                      <a:pt x="105" y="134"/>
                    </a:cubicBezTo>
                    <a:cubicBezTo>
                      <a:pt x="105" y="51"/>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4" name="Freeform 38"/>
              <p:cNvSpPr>
                <a:spLocks/>
              </p:cNvSpPr>
              <p:nvPr/>
            </p:nvSpPr>
            <p:spPr bwMode="gray">
              <a:xfrm>
                <a:off x="3130" y="1834"/>
                <a:ext cx="227" cy="302"/>
              </a:xfrm>
              <a:custGeom>
                <a:avLst/>
                <a:gdLst>
                  <a:gd name="T0" fmla="*/ 93 w 1132"/>
                  <a:gd name="T1" fmla="*/ 0 h 1511"/>
                  <a:gd name="T2" fmla="*/ 1132 w 1132"/>
                  <a:gd name="T3" fmla="*/ 0 h 1511"/>
                  <a:gd name="T4" fmla="*/ 1043 w 1132"/>
                  <a:gd name="T5" fmla="*/ 275 h 1511"/>
                  <a:gd name="T6" fmla="*/ 917 w 1132"/>
                  <a:gd name="T7" fmla="*/ 159 h 1511"/>
                  <a:gd name="T8" fmla="*/ 701 w 1132"/>
                  <a:gd name="T9" fmla="*/ 159 h 1511"/>
                  <a:gd name="T10" fmla="*/ 701 w 1132"/>
                  <a:gd name="T11" fmla="*/ 1369 h 1511"/>
                  <a:gd name="T12" fmla="*/ 802 w 1132"/>
                  <a:gd name="T13" fmla="*/ 1511 h 1511"/>
                  <a:gd name="T14" fmla="*/ 340 w 1132"/>
                  <a:gd name="T15" fmla="*/ 1511 h 1511"/>
                  <a:gd name="T16" fmla="*/ 440 w 1132"/>
                  <a:gd name="T17" fmla="*/ 1369 h 1511"/>
                  <a:gd name="T18" fmla="*/ 440 w 1132"/>
                  <a:gd name="T19" fmla="*/ 159 h 1511"/>
                  <a:gd name="T20" fmla="*/ 180 w 1132"/>
                  <a:gd name="T21" fmla="*/ 159 h 1511"/>
                  <a:gd name="T22" fmla="*/ 0 w 1132"/>
                  <a:gd name="T23" fmla="*/ 298 h 1511"/>
                  <a:gd name="T24" fmla="*/ 93 w 1132"/>
                  <a:gd name="T25"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2" h="1511">
                    <a:moveTo>
                      <a:pt x="93" y="0"/>
                    </a:moveTo>
                    <a:cubicBezTo>
                      <a:pt x="1132" y="0"/>
                      <a:pt x="1132" y="0"/>
                      <a:pt x="1132" y="0"/>
                    </a:cubicBezTo>
                    <a:cubicBezTo>
                      <a:pt x="1043" y="275"/>
                      <a:pt x="1043" y="275"/>
                      <a:pt x="1043" y="275"/>
                    </a:cubicBezTo>
                    <a:cubicBezTo>
                      <a:pt x="1043" y="275"/>
                      <a:pt x="1017" y="159"/>
                      <a:pt x="917" y="159"/>
                    </a:cubicBezTo>
                    <a:cubicBezTo>
                      <a:pt x="701" y="159"/>
                      <a:pt x="701" y="159"/>
                      <a:pt x="701" y="159"/>
                    </a:cubicBezTo>
                    <a:cubicBezTo>
                      <a:pt x="701" y="1369"/>
                      <a:pt x="701" y="1369"/>
                      <a:pt x="701" y="1369"/>
                    </a:cubicBezTo>
                    <a:cubicBezTo>
                      <a:pt x="701" y="1445"/>
                      <a:pt x="802" y="1511"/>
                      <a:pt x="802" y="1511"/>
                    </a:cubicBezTo>
                    <a:cubicBezTo>
                      <a:pt x="340" y="1511"/>
                      <a:pt x="340" y="1511"/>
                      <a:pt x="340" y="1511"/>
                    </a:cubicBezTo>
                    <a:cubicBezTo>
                      <a:pt x="340" y="1511"/>
                      <a:pt x="440" y="1452"/>
                      <a:pt x="440" y="1369"/>
                    </a:cubicBezTo>
                    <a:cubicBezTo>
                      <a:pt x="440" y="159"/>
                      <a:pt x="440" y="159"/>
                      <a:pt x="440" y="159"/>
                    </a:cubicBezTo>
                    <a:cubicBezTo>
                      <a:pt x="180" y="159"/>
                      <a:pt x="180" y="159"/>
                      <a:pt x="180" y="159"/>
                    </a:cubicBezTo>
                    <a:cubicBezTo>
                      <a:pt x="106" y="160"/>
                      <a:pt x="0" y="298"/>
                      <a:pt x="0" y="298"/>
                    </a:cubicBezTo>
                    <a:lnTo>
                      <a:pt x="93"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5" name="Freeform 39"/>
              <p:cNvSpPr>
                <a:spLocks/>
              </p:cNvSpPr>
              <p:nvPr/>
            </p:nvSpPr>
            <p:spPr bwMode="gray">
              <a:xfrm>
                <a:off x="3542" y="1834"/>
                <a:ext cx="253" cy="307"/>
              </a:xfrm>
              <a:custGeom>
                <a:avLst/>
                <a:gdLst>
                  <a:gd name="T0" fmla="*/ 810 w 1265"/>
                  <a:gd name="T1" fmla="*/ 0 h 1535"/>
                  <a:gd name="T2" fmla="*/ 1265 w 1265"/>
                  <a:gd name="T3" fmla="*/ 0 h 1535"/>
                  <a:gd name="T4" fmla="*/ 1167 w 1265"/>
                  <a:gd name="T5" fmla="*/ 134 h 1535"/>
                  <a:gd name="T6" fmla="*/ 1167 w 1265"/>
                  <a:gd name="T7" fmla="*/ 1049 h 1535"/>
                  <a:gd name="T8" fmla="*/ 645 w 1265"/>
                  <a:gd name="T9" fmla="*/ 1535 h 1535"/>
                  <a:gd name="T10" fmla="*/ 100 w 1265"/>
                  <a:gd name="T11" fmla="*/ 1049 h 1535"/>
                  <a:gd name="T12" fmla="*/ 100 w 1265"/>
                  <a:gd name="T13" fmla="*/ 134 h 1535"/>
                  <a:gd name="T14" fmla="*/ 0 w 1265"/>
                  <a:gd name="T15" fmla="*/ 0 h 1535"/>
                  <a:gd name="T16" fmla="*/ 468 w 1265"/>
                  <a:gd name="T17" fmla="*/ 0 h 1535"/>
                  <a:gd name="T18" fmla="*/ 364 w 1265"/>
                  <a:gd name="T19" fmla="*/ 134 h 1535"/>
                  <a:gd name="T20" fmla="*/ 364 w 1265"/>
                  <a:gd name="T21" fmla="*/ 1049 h 1535"/>
                  <a:gd name="T22" fmla="*/ 645 w 1265"/>
                  <a:gd name="T23" fmla="*/ 1372 h 1535"/>
                  <a:gd name="T24" fmla="*/ 912 w 1265"/>
                  <a:gd name="T25" fmla="*/ 1049 h 1535"/>
                  <a:gd name="T26" fmla="*/ 912 w 1265"/>
                  <a:gd name="T27" fmla="*/ 134 h 1535"/>
                  <a:gd name="T28" fmla="*/ 810 w 1265"/>
                  <a:gd name="T29" fmla="*/ 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5" h="1535">
                    <a:moveTo>
                      <a:pt x="810" y="0"/>
                    </a:moveTo>
                    <a:cubicBezTo>
                      <a:pt x="1265" y="0"/>
                      <a:pt x="1265" y="0"/>
                      <a:pt x="1265" y="0"/>
                    </a:cubicBezTo>
                    <a:cubicBezTo>
                      <a:pt x="1265" y="0"/>
                      <a:pt x="1167" y="52"/>
                      <a:pt x="1167" y="134"/>
                    </a:cubicBezTo>
                    <a:cubicBezTo>
                      <a:pt x="1167" y="1049"/>
                      <a:pt x="1167" y="1049"/>
                      <a:pt x="1167" y="1049"/>
                    </a:cubicBezTo>
                    <a:cubicBezTo>
                      <a:pt x="1167" y="1421"/>
                      <a:pt x="859" y="1535"/>
                      <a:pt x="645" y="1535"/>
                    </a:cubicBezTo>
                    <a:cubicBezTo>
                      <a:pt x="433" y="1535"/>
                      <a:pt x="100" y="1419"/>
                      <a:pt x="100" y="1049"/>
                    </a:cubicBezTo>
                    <a:cubicBezTo>
                      <a:pt x="100" y="134"/>
                      <a:pt x="100" y="134"/>
                      <a:pt x="100" y="134"/>
                    </a:cubicBezTo>
                    <a:cubicBezTo>
                      <a:pt x="101" y="52"/>
                      <a:pt x="0" y="0"/>
                      <a:pt x="0" y="0"/>
                    </a:cubicBezTo>
                    <a:cubicBezTo>
                      <a:pt x="468" y="0"/>
                      <a:pt x="468" y="0"/>
                      <a:pt x="468" y="0"/>
                    </a:cubicBezTo>
                    <a:cubicBezTo>
                      <a:pt x="468" y="0"/>
                      <a:pt x="364" y="51"/>
                      <a:pt x="364" y="134"/>
                    </a:cubicBezTo>
                    <a:cubicBezTo>
                      <a:pt x="364" y="1049"/>
                      <a:pt x="364" y="1049"/>
                      <a:pt x="364" y="1049"/>
                    </a:cubicBezTo>
                    <a:cubicBezTo>
                      <a:pt x="364" y="1244"/>
                      <a:pt x="493" y="1372"/>
                      <a:pt x="645" y="1372"/>
                    </a:cubicBezTo>
                    <a:cubicBezTo>
                      <a:pt x="797" y="1372"/>
                      <a:pt x="912" y="1239"/>
                      <a:pt x="912" y="1049"/>
                    </a:cubicBezTo>
                    <a:cubicBezTo>
                      <a:pt x="912" y="134"/>
                      <a:pt x="912" y="134"/>
                      <a:pt x="912" y="134"/>
                    </a:cubicBezTo>
                    <a:cubicBezTo>
                      <a:pt x="913" y="52"/>
                      <a:pt x="810" y="0"/>
                      <a:pt x="81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6" name="Freeform 40"/>
              <p:cNvSpPr>
                <a:spLocks/>
              </p:cNvSpPr>
              <p:nvPr/>
            </p:nvSpPr>
            <p:spPr bwMode="gray">
              <a:xfrm>
                <a:off x="2656" y="1834"/>
                <a:ext cx="256" cy="308"/>
              </a:xfrm>
              <a:custGeom>
                <a:avLst/>
                <a:gdLst>
                  <a:gd name="T0" fmla="*/ 814 w 1277"/>
                  <a:gd name="T1" fmla="*/ 0 h 1539"/>
                  <a:gd name="T2" fmla="*/ 1277 w 1277"/>
                  <a:gd name="T3" fmla="*/ 0 h 1539"/>
                  <a:gd name="T4" fmla="*/ 1179 w 1277"/>
                  <a:gd name="T5" fmla="*/ 135 h 1539"/>
                  <a:gd name="T6" fmla="*/ 1178 w 1277"/>
                  <a:gd name="T7" fmla="*/ 1048 h 1539"/>
                  <a:gd name="T8" fmla="*/ 640 w 1277"/>
                  <a:gd name="T9" fmla="*/ 1539 h 1539"/>
                  <a:gd name="T10" fmla="*/ 95 w 1277"/>
                  <a:gd name="T11" fmla="*/ 1048 h 1539"/>
                  <a:gd name="T12" fmla="*/ 94 w 1277"/>
                  <a:gd name="T13" fmla="*/ 135 h 1539"/>
                  <a:gd name="T14" fmla="*/ 0 w 1277"/>
                  <a:gd name="T15" fmla="*/ 0 h 1539"/>
                  <a:gd name="T16" fmla="*/ 468 w 1277"/>
                  <a:gd name="T17" fmla="*/ 0 h 1539"/>
                  <a:gd name="T18" fmla="*/ 360 w 1277"/>
                  <a:gd name="T19" fmla="*/ 135 h 1539"/>
                  <a:gd name="T20" fmla="*/ 359 w 1277"/>
                  <a:gd name="T21" fmla="*/ 1048 h 1539"/>
                  <a:gd name="T22" fmla="*/ 640 w 1277"/>
                  <a:gd name="T23" fmla="*/ 1376 h 1539"/>
                  <a:gd name="T24" fmla="*/ 913 w 1277"/>
                  <a:gd name="T25" fmla="*/ 1048 h 1539"/>
                  <a:gd name="T26" fmla="*/ 914 w 1277"/>
                  <a:gd name="T27" fmla="*/ 135 h 1539"/>
                  <a:gd name="T28" fmla="*/ 814 w 1277"/>
                  <a:gd name="T29" fmla="*/ 0 h 1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7" h="1539">
                    <a:moveTo>
                      <a:pt x="814" y="0"/>
                    </a:moveTo>
                    <a:cubicBezTo>
                      <a:pt x="1277" y="0"/>
                      <a:pt x="1277" y="0"/>
                      <a:pt x="1277" y="0"/>
                    </a:cubicBezTo>
                    <a:cubicBezTo>
                      <a:pt x="1277" y="0"/>
                      <a:pt x="1179" y="54"/>
                      <a:pt x="1179" y="135"/>
                    </a:cubicBezTo>
                    <a:cubicBezTo>
                      <a:pt x="1179" y="136"/>
                      <a:pt x="1178" y="1048"/>
                      <a:pt x="1178" y="1048"/>
                    </a:cubicBezTo>
                    <a:cubicBezTo>
                      <a:pt x="1178" y="1422"/>
                      <a:pt x="856" y="1539"/>
                      <a:pt x="640" y="1539"/>
                    </a:cubicBezTo>
                    <a:cubicBezTo>
                      <a:pt x="427" y="1539"/>
                      <a:pt x="95" y="1420"/>
                      <a:pt x="95" y="1048"/>
                    </a:cubicBezTo>
                    <a:cubicBezTo>
                      <a:pt x="94" y="135"/>
                      <a:pt x="94" y="135"/>
                      <a:pt x="94" y="135"/>
                    </a:cubicBezTo>
                    <a:cubicBezTo>
                      <a:pt x="94" y="54"/>
                      <a:pt x="0" y="0"/>
                      <a:pt x="0" y="0"/>
                    </a:cubicBezTo>
                    <a:cubicBezTo>
                      <a:pt x="468" y="0"/>
                      <a:pt x="468" y="0"/>
                      <a:pt x="468" y="0"/>
                    </a:cubicBezTo>
                    <a:cubicBezTo>
                      <a:pt x="468" y="0"/>
                      <a:pt x="360" y="54"/>
                      <a:pt x="360" y="135"/>
                    </a:cubicBezTo>
                    <a:cubicBezTo>
                      <a:pt x="359" y="1048"/>
                      <a:pt x="359" y="1048"/>
                      <a:pt x="359" y="1048"/>
                    </a:cubicBezTo>
                    <a:cubicBezTo>
                      <a:pt x="359" y="1241"/>
                      <a:pt x="488" y="1375"/>
                      <a:pt x="640" y="1376"/>
                    </a:cubicBezTo>
                    <a:cubicBezTo>
                      <a:pt x="791" y="1376"/>
                      <a:pt x="913" y="1240"/>
                      <a:pt x="913" y="1048"/>
                    </a:cubicBezTo>
                    <a:cubicBezTo>
                      <a:pt x="914" y="135"/>
                      <a:pt x="914" y="135"/>
                      <a:pt x="914" y="135"/>
                    </a:cubicBezTo>
                    <a:cubicBezTo>
                      <a:pt x="914" y="54"/>
                      <a:pt x="814" y="0"/>
                      <a:pt x="814"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7" name="Freeform 41"/>
              <p:cNvSpPr>
                <a:spLocks/>
              </p:cNvSpPr>
              <p:nvPr/>
            </p:nvSpPr>
            <p:spPr bwMode="gray">
              <a:xfrm>
                <a:off x="3347" y="1828"/>
                <a:ext cx="194" cy="314"/>
              </a:xfrm>
              <a:custGeom>
                <a:avLst/>
                <a:gdLst>
                  <a:gd name="T0" fmla="*/ 836 w 973"/>
                  <a:gd name="T1" fmla="*/ 272 h 1570"/>
                  <a:gd name="T2" fmla="*/ 581 w 973"/>
                  <a:gd name="T3" fmla="*/ 157 h 1570"/>
                  <a:gd name="T4" fmla="*/ 287 w 973"/>
                  <a:gd name="T5" fmla="*/ 385 h 1570"/>
                  <a:gd name="T6" fmla="*/ 567 w 973"/>
                  <a:gd name="T7" fmla="*/ 669 h 1570"/>
                  <a:gd name="T8" fmla="*/ 972 w 973"/>
                  <a:gd name="T9" fmla="*/ 1124 h 1570"/>
                  <a:gd name="T10" fmla="*/ 371 w 973"/>
                  <a:gd name="T11" fmla="*/ 1570 h 1570"/>
                  <a:gd name="T12" fmla="*/ 88 w 973"/>
                  <a:gd name="T13" fmla="*/ 1531 h 1570"/>
                  <a:gd name="T14" fmla="*/ 0 w 973"/>
                  <a:gd name="T15" fmla="*/ 1240 h 1570"/>
                  <a:gd name="T16" fmla="*/ 375 w 973"/>
                  <a:gd name="T17" fmla="*/ 1405 h 1570"/>
                  <a:gd name="T18" fmla="*/ 713 w 973"/>
                  <a:gd name="T19" fmla="*/ 1157 h 1570"/>
                  <a:gd name="T20" fmla="*/ 26 w 973"/>
                  <a:gd name="T21" fmla="*/ 416 h 1570"/>
                  <a:gd name="T22" fmla="*/ 555 w 973"/>
                  <a:gd name="T23" fmla="*/ 0 h 1570"/>
                  <a:gd name="T24" fmla="*/ 836 w 973"/>
                  <a:gd name="T25" fmla="*/ 39 h 1570"/>
                  <a:gd name="T26" fmla="*/ 836 w 973"/>
                  <a:gd name="T27" fmla="*/ 272 h 1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3" h="1570">
                    <a:moveTo>
                      <a:pt x="836" y="272"/>
                    </a:moveTo>
                    <a:cubicBezTo>
                      <a:pt x="836" y="272"/>
                      <a:pt x="770" y="157"/>
                      <a:pt x="581" y="157"/>
                    </a:cubicBezTo>
                    <a:cubicBezTo>
                      <a:pt x="391" y="156"/>
                      <a:pt x="288" y="256"/>
                      <a:pt x="287" y="385"/>
                    </a:cubicBezTo>
                    <a:cubicBezTo>
                      <a:pt x="287" y="532"/>
                      <a:pt x="397" y="587"/>
                      <a:pt x="567" y="669"/>
                    </a:cubicBezTo>
                    <a:cubicBezTo>
                      <a:pt x="729" y="747"/>
                      <a:pt x="973" y="854"/>
                      <a:pt x="972" y="1124"/>
                    </a:cubicBezTo>
                    <a:cubicBezTo>
                      <a:pt x="971" y="1367"/>
                      <a:pt x="756" y="1570"/>
                      <a:pt x="371" y="1570"/>
                    </a:cubicBezTo>
                    <a:cubicBezTo>
                      <a:pt x="252" y="1569"/>
                      <a:pt x="88" y="1531"/>
                      <a:pt x="88" y="1531"/>
                    </a:cubicBezTo>
                    <a:cubicBezTo>
                      <a:pt x="0" y="1240"/>
                      <a:pt x="0" y="1240"/>
                      <a:pt x="0" y="1240"/>
                    </a:cubicBezTo>
                    <a:cubicBezTo>
                      <a:pt x="81" y="1320"/>
                      <a:pt x="226" y="1405"/>
                      <a:pt x="375" y="1405"/>
                    </a:cubicBezTo>
                    <a:cubicBezTo>
                      <a:pt x="529" y="1405"/>
                      <a:pt x="713" y="1310"/>
                      <a:pt x="713" y="1157"/>
                    </a:cubicBezTo>
                    <a:cubicBezTo>
                      <a:pt x="713" y="861"/>
                      <a:pt x="26" y="911"/>
                      <a:pt x="26" y="416"/>
                    </a:cubicBezTo>
                    <a:cubicBezTo>
                      <a:pt x="26" y="246"/>
                      <a:pt x="145" y="0"/>
                      <a:pt x="555" y="0"/>
                    </a:cubicBezTo>
                    <a:cubicBezTo>
                      <a:pt x="688" y="0"/>
                      <a:pt x="836" y="39"/>
                      <a:pt x="836" y="39"/>
                    </a:cubicBezTo>
                    <a:lnTo>
                      <a:pt x="836" y="27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grpSp>
      </p:grpSp>
    </p:spTree>
    <p:extLst>
      <p:ext uri="{BB962C8B-B14F-4D97-AF65-F5344CB8AC3E}">
        <p14:creationId xmlns:p14="http://schemas.microsoft.com/office/powerpoint/2010/main" val="1043130167"/>
      </p:ext>
    </p:extLst>
  </p:cSld>
  <p:clrMapOvr>
    <a:masterClrMapping/>
  </p:clrMapOvr>
  <p:timing>
    <p:tnLst>
      <p:par>
        <p:cTn id="1" dur="indefinite" restart="never" nodeType="tmRoot"/>
      </p:par>
    </p:tnLst>
  </p:timing>
  <p:hf hdr="0"/>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2"/>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F70A803-E0ED-4635-84D2-CB86662299B3}"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427189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D46C04-0AC8-4AC4-850D-E5DD78C94F70}"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95706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7"/>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8BF6E06-1C5B-4BE9-9E9C-DBD93BF97ECE}"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423433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3"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DA3B05-DEBF-44F1-AFB7-D2BC9573417F}"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393342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3"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3"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27A6956-6AEC-4741-9AA6-8D108FE2F177}"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59221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3EAF90D-717B-4D74-A723-9F4B8C273D6A}"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626217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A8C2B7-0495-429C-AC49-4B2825655CDB}"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943899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4"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89EDFBA-22FD-476B-8D3F-8C9023B86DC3}"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858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3" y="662093"/>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smtClean="0"/>
              <a:t>タイトル</a:t>
            </a:r>
            <a:r>
              <a:rPr lang="en-US" altLang="ja-JP" dirty="0" smtClean="0"/>
              <a:t>MSP</a:t>
            </a:r>
            <a:r>
              <a:rPr lang="ja-JP" altLang="en-US" dirty="0" smtClean="0"/>
              <a:t>ゴシック</a:t>
            </a:r>
            <a:r>
              <a:rPr lang="en-US" altLang="ja-JP" dirty="0" smtClean="0"/>
              <a:t>20pt□□□□</a:t>
            </a:r>
            <a:endParaRPr lang="ja-JP" altLang="en-US" dirty="0"/>
          </a:p>
        </p:txBody>
      </p:sp>
    </p:spTree>
    <p:extLst>
      <p:ext uri="{BB962C8B-B14F-4D97-AF65-F5344CB8AC3E}">
        <p14:creationId xmlns:p14="http://schemas.microsoft.com/office/powerpoint/2010/main" val="412785627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9ADED36-20B8-4A63-9A32-26FD74C465A8}"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9454021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7C33153-AD6C-4CAE-8A7C-DB653F9BCDB1}"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857815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4908BC-3F34-4995-BFC8-32FEB3972420}"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28253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0" name="Picture 2" descr="A4横表紙グレー"/>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gray">
          <a:xfrm>
            <a:off x="379414" y="266700"/>
            <a:ext cx="9144000" cy="4425950"/>
          </a:xfrm>
          <a:prstGeom prst="rect">
            <a:avLst/>
          </a:prstGeom>
          <a:noFill/>
          <a:extLst>
            <a:ext uri="{909E8E84-426E-40DD-AFC4-6F175D3DCCD1}">
              <a14:hiddenFill xmlns:a14="http://schemas.microsoft.com/office/drawing/2010/main">
                <a:solidFill>
                  <a:srgbClr val="FFFFFF"/>
                </a:solidFill>
              </a14:hiddenFill>
            </a:ext>
          </a:extLst>
        </p:spPr>
      </p:pic>
      <p:grpSp>
        <p:nvGrpSpPr>
          <p:cNvPr id="41" name="Group 43"/>
          <p:cNvGrpSpPr>
            <a:grpSpLocks noChangeAspect="1"/>
          </p:cNvGrpSpPr>
          <p:nvPr userDrawn="1"/>
        </p:nvGrpSpPr>
        <p:grpSpPr bwMode="gray">
          <a:xfrm>
            <a:off x="7685089" y="454025"/>
            <a:ext cx="1647825" cy="920750"/>
            <a:chOff x="4604" y="117"/>
            <a:chExt cx="1038" cy="580"/>
          </a:xfrm>
        </p:grpSpPr>
        <p:sp>
          <p:nvSpPr>
            <p:cNvPr id="42" name="AutoShape 44"/>
            <p:cNvSpPr>
              <a:spLocks noChangeAspect="1" noChangeArrowheads="1" noTextEdit="1"/>
            </p:cNvSpPr>
            <p:nvPr userDrawn="1"/>
          </p:nvSpPr>
          <p:spPr bwMode="gray">
            <a:xfrm>
              <a:off x="4604" y="117"/>
              <a:ext cx="1038" cy="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3" name="Freeform 45"/>
            <p:cNvSpPr>
              <a:spLocks/>
            </p:cNvSpPr>
            <p:nvPr userDrawn="1"/>
          </p:nvSpPr>
          <p:spPr bwMode="gray">
            <a:xfrm>
              <a:off x="5115" y="216"/>
              <a:ext cx="132" cy="10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4" name="Freeform 46"/>
            <p:cNvSpPr>
              <a:spLocks/>
            </p:cNvSpPr>
            <p:nvPr userDrawn="1"/>
          </p:nvSpPr>
          <p:spPr bwMode="gray">
            <a:xfrm>
              <a:off x="4899" y="327"/>
              <a:ext cx="91" cy="148"/>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5" name="Freeform 47"/>
            <p:cNvSpPr>
              <a:spLocks/>
            </p:cNvSpPr>
            <p:nvPr userDrawn="1"/>
          </p:nvSpPr>
          <p:spPr bwMode="gray">
            <a:xfrm>
              <a:off x="5114" y="327"/>
              <a:ext cx="60" cy="207"/>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6" name="Freeform 48"/>
            <p:cNvSpPr>
              <a:spLocks/>
            </p:cNvSpPr>
            <p:nvPr userDrawn="1"/>
          </p:nvSpPr>
          <p:spPr bwMode="gray">
            <a:xfrm>
              <a:off x="5180" y="327"/>
              <a:ext cx="47" cy="148"/>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7" name="Freeform 49"/>
            <p:cNvSpPr>
              <a:spLocks/>
            </p:cNvSpPr>
            <p:nvPr userDrawn="1"/>
          </p:nvSpPr>
          <p:spPr bwMode="gray">
            <a:xfrm>
              <a:off x="5227" y="327"/>
              <a:ext cx="111" cy="148"/>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8" name="Freeform 50"/>
            <p:cNvSpPr>
              <a:spLocks/>
            </p:cNvSpPr>
            <p:nvPr userDrawn="1"/>
          </p:nvSpPr>
          <p:spPr bwMode="gray">
            <a:xfrm>
              <a:off x="5429" y="327"/>
              <a:ext cx="124" cy="151"/>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49" name="Freeform 51"/>
            <p:cNvSpPr>
              <a:spLocks/>
            </p:cNvSpPr>
            <p:nvPr userDrawn="1"/>
          </p:nvSpPr>
          <p:spPr bwMode="gray">
            <a:xfrm>
              <a:off x="4994" y="327"/>
              <a:ext cx="125" cy="151"/>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0" name="Freeform 52"/>
            <p:cNvSpPr>
              <a:spLocks/>
            </p:cNvSpPr>
            <p:nvPr userDrawn="1"/>
          </p:nvSpPr>
          <p:spPr bwMode="gray">
            <a:xfrm>
              <a:off x="5333" y="324"/>
              <a:ext cx="95" cy="154"/>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1" name="Freeform 53"/>
            <p:cNvSpPr>
              <a:spLocks/>
            </p:cNvSpPr>
            <p:nvPr userDrawn="1"/>
          </p:nvSpPr>
          <p:spPr bwMode="gray">
            <a:xfrm>
              <a:off x="4655" y="604"/>
              <a:ext cx="26" cy="43"/>
            </a:xfrm>
            <a:custGeom>
              <a:avLst/>
              <a:gdLst>
                <a:gd name="T0" fmla="*/ 0 w 463"/>
                <a:gd name="T1" fmla="*/ 731 h 762"/>
                <a:gd name="T2" fmla="*/ 0 w 463"/>
                <a:gd name="T3" fmla="*/ 643 h 762"/>
                <a:gd name="T4" fmla="*/ 177 w 463"/>
                <a:gd name="T5" fmla="*/ 684 h 762"/>
                <a:gd name="T6" fmla="*/ 355 w 463"/>
                <a:gd name="T7" fmla="*/ 568 h 762"/>
                <a:gd name="T8" fmla="*/ 325 w 463"/>
                <a:gd name="T9" fmla="*/ 493 h 762"/>
                <a:gd name="T10" fmla="*/ 271 w 463"/>
                <a:gd name="T11" fmla="*/ 452 h 762"/>
                <a:gd name="T12" fmla="*/ 203 w 463"/>
                <a:gd name="T13" fmla="*/ 417 h 762"/>
                <a:gd name="T14" fmla="*/ 62 w 463"/>
                <a:gd name="T15" fmla="*/ 323 h 762"/>
                <a:gd name="T16" fmla="*/ 12 w 463"/>
                <a:gd name="T17" fmla="*/ 190 h 762"/>
                <a:gd name="T18" fmla="*/ 90 w 463"/>
                <a:gd name="T19" fmla="*/ 41 h 762"/>
                <a:gd name="T20" fmla="*/ 257 w 463"/>
                <a:gd name="T21" fmla="*/ 0 h 762"/>
                <a:gd name="T22" fmla="*/ 411 w 463"/>
                <a:gd name="T23" fmla="*/ 24 h 762"/>
                <a:gd name="T24" fmla="*/ 411 w 463"/>
                <a:gd name="T25" fmla="*/ 106 h 762"/>
                <a:gd name="T26" fmla="*/ 262 w 463"/>
                <a:gd name="T27" fmla="*/ 74 h 762"/>
                <a:gd name="T28" fmla="*/ 162 w 463"/>
                <a:gd name="T29" fmla="*/ 98 h 762"/>
                <a:gd name="T30" fmla="*/ 120 w 463"/>
                <a:gd name="T31" fmla="*/ 178 h 762"/>
                <a:gd name="T32" fmla="*/ 149 w 463"/>
                <a:gd name="T33" fmla="*/ 253 h 762"/>
                <a:gd name="T34" fmla="*/ 273 w 463"/>
                <a:gd name="T35" fmla="*/ 331 h 762"/>
                <a:gd name="T36" fmla="*/ 374 w 463"/>
                <a:gd name="T37" fmla="*/ 388 h 762"/>
                <a:gd name="T38" fmla="*/ 444 w 463"/>
                <a:gd name="T39" fmla="*/ 465 h 762"/>
                <a:gd name="T40" fmla="*/ 463 w 463"/>
                <a:gd name="T41" fmla="*/ 556 h 762"/>
                <a:gd name="T42" fmla="*/ 184 w 463"/>
                <a:gd name="T43" fmla="*/ 762 h 762"/>
                <a:gd name="T44" fmla="*/ 0 w 463"/>
                <a:gd name="T45" fmla="*/ 731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3" h="762">
                  <a:moveTo>
                    <a:pt x="0" y="731"/>
                  </a:moveTo>
                  <a:cubicBezTo>
                    <a:pt x="0" y="643"/>
                    <a:pt x="0" y="643"/>
                    <a:pt x="0" y="643"/>
                  </a:cubicBezTo>
                  <a:cubicBezTo>
                    <a:pt x="48" y="670"/>
                    <a:pt x="107" y="684"/>
                    <a:pt x="177" y="684"/>
                  </a:cubicBezTo>
                  <a:cubicBezTo>
                    <a:pt x="296" y="684"/>
                    <a:pt x="355" y="645"/>
                    <a:pt x="355" y="568"/>
                  </a:cubicBezTo>
                  <a:cubicBezTo>
                    <a:pt x="355" y="538"/>
                    <a:pt x="345" y="513"/>
                    <a:pt x="325" y="493"/>
                  </a:cubicBezTo>
                  <a:cubicBezTo>
                    <a:pt x="309" y="477"/>
                    <a:pt x="291" y="463"/>
                    <a:pt x="271" y="452"/>
                  </a:cubicBezTo>
                  <a:cubicBezTo>
                    <a:pt x="253" y="442"/>
                    <a:pt x="231" y="431"/>
                    <a:pt x="203" y="417"/>
                  </a:cubicBezTo>
                  <a:cubicBezTo>
                    <a:pt x="135" y="384"/>
                    <a:pt x="89" y="352"/>
                    <a:pt x="62" y="323"/>
                  </a:cubicBezTo>
                  <a:cubicBezTo>
                    <a:pt x="29" y="286"/>
                    <a:pt x="12" y="242"/>
                    <a:pt x="12" y="190"/>
                  </a:cubicBezTo>
                  <a:cubicBezTo>
                    <a:pt x="12" y="124"/>
                    <a:pt x="38" y="74"/>
                    <a:pt x="90" y="41"/>
                  </a:cubicBezTo>
                  <a:cubicBezTo>
                    <a:pt x="134" y="13"/>
                    <a:pt x="189" y="0"/>
                    <a:pt x="257" y="0"/>
                  </a:cubicBezTo>
                  <a:cubicBezTo>
                    <a:pt x="304" y="0"/>
                    <a:pt x="355" y="8"/>
                    <a:pt x="411" y="24"/>
                  </a:cubicBezTo>
                  <a:cubicBezTo>
                    <a:pt x="411" y="106"/>
                    <a:pt x="411" y="106"/>
                    <a:pt x="411" y="106"/>
                  </a:cubicBezTo>
                  <a:cubicBezTo>
                    <a:pt x="364" y="85"/>
                    <a:pt x="314" y="74"/>
                    <a:pt x="262" y="74"/>
                  </a:cubicBezTo>
                  <a:cubicBezTo>
                    <a:pt x="222" y="74"/>
                    <a:pt x="188" y="82"/>
                    <a:pt x="162" y="98"/>
                  </a:cubicBezTo>
                  <a:cubicBezTo>
                    <a:pt x="134" y="115"/>
                    <a:pt x="120" y="141"/>
                    <a:pt x="120" y="178"/>
                  </a:cubicBezTo>
                  <a:cubicBezTo>
                    <a:pt x="120" y="209"/>
                    <a:pt x="130" y="234"/>
                    <a:pt x="149" y="253"/>
                  </a:cubicBezTo>
                  <a:cubicBezTo>
                    <a:pt x="168" y="273"/>
                    <a:pt x="209" y="298"/>
                    <a:pt x="273" y="331"/>
                  </a:cubicBezTo>
                  <a:cubicBezTo>
                    <a:pt x="324" y="356"/>
                    <a:pt x="357" y="375"/>
                    <a:pt x="374" y="388"/>
                  </a:cubicBezTo>
                  <a:cubicBezTo>
                    <a:pt x="407" y="412"/>
                    <a:pt x="430" y="437"/>
                    <a:pt x="444" y="465"/>
                  </a:cubicBezTo>
                  <a:cubicBezTo>
                    <a:pt x="457" y="490"/>
                    <a:pt x="463" y="520"/>
                    <a:pt x="463" y="556"/>
                  </a:cubicBezTo>
                  <a:cubicBezTo>
                    <a:pt x="463" y="693"/>
                    <a:pt x="370" y="762"/>
                    <a:pt x="184" y="762"/>
                  </a:cubicBezTo>
                  <a:cubicBezTo>
                    <a:pt x="109" y="762"/>
                    <a:pt x="48" y="752"/>
                    <a:pt x="0" y="73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2" name="Freeform 54"/>
            <p:cNvSpPr>
              <a:spLocks/>
            </p:cNvSpPr>
            <p:nvPr userDrawn="1"/>
          </p:nvSpPr>
          <p:spPr bwMode="gray">
            <a:xfrm>
              <a:off x="4691" y="585"/>
              <a:ext cx="30"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3" name="Freeform 55"/>
            <p:cNvSpPr>
              <a:spLocks noEditPoints="1"/>
            </p:cNvSpPr>
            <p:nvPr userDrawn="1"/>
          </p:nvSpPr>
          <p:spPr bwMode="gray">
            <a:xfrm>
              <a:off x="4730" y="604"/>
              <a:ext cx="32" cy="43"/>
            </a:xfrm>
            <a:custGeom>
              <a:avLst/>
              <a:gdLst>
                <a:gd name="T0" fmla="*/ 437 w 561"/>
                <a:gd name="T1" fmla="*/ 286 h 762"/>
                <a:gd name="T2" fmla="*/ 437 w 561"/>
                <a:gd name="T3" fmla="*/ 248 h 762"/>
                <a:gd name="T4" fmla="*/ 415 w 561"/>
                <a:gd name="T5" fmla="*/ 138 h 762"/>
                <a:gd name="T6" fmla="*/ 271 w 561"/>
                <a:gd name="T7" fmla="*/ 77 h 762"/>
                <a:gd name="T8" fmla="*/ 70 w 561"/>
                <a:gd name="T9" fmla="*/ 118 h 762"/>
                <a:gd name="T10" fmla="*/ 70 w 561"/>
                <a:gd name="T11" fmla="*/ 31 h 762"/>
                <a:gd name="T12" fmla="*/ 284 w 561"/>
                <a:gd name="T13" fmla="*/ 0 h 762"/>
                <a:gd name="T14" fmla="*/ 516 w 561"/>
                <a:gd name="T15" fmla="*/ 76 h 762"/>
                <a:gd name="T16" fmla="*/ 558 w 561"/>
                <a:gd name="T17" fmla="*/ 200 h 762"/>
                <a:gd name="T18" fmla="*/ 561 w 561"/>
                <a:gd name="T19" fmla="*/ 290 h 762"/>
                <a:gd name="T20" fmla="*/ 561 w 561"/>
                <a:gd name="T21" fmla="*/ 727 h 762"/>
                <a:gd name="T22" fmla="*/ 293 w 561"/>
                <a:gd name="T23" fmla="*/ 762 h 762"/>
                <a:gd name="T24" fmla="*/ 83 w 561"/>
                <a:gd name="T25" fmla="*/ 720 h 762"/>
                <a:gd name="T26" fmla="*/ 0 w 561"/>
                <a:gd name="T27" fmla="*/ 558 h 762"/>
                <a:gd name="T28" fmla="*/ 96 w 561"/>
                <a:gd name="T29" fmla="*/ 363 h 762"/>
                <a:gd name="T30" fmla="*/ 336 w 561"/>
                <a:gd name="T31" fmla="*/ 297 h 762"/>
                <a:gd name="T32" fmla="*/ 437 w 561"/>
                <a:gd name="T33" fmla="*/ 286 h 762"/>
                <a:gd name="T34" fmla="*/ 437 w 561"/>
                <a:gd name="T35" fmla="*/ 356 h 762"/>
                <a:gd name="T36" fmla="*/ 267 w 561"/>
                <a:gd name="T37" fmla="*/ 382 h 762"/>
                <a:gd name="T38" fmla="*/ 127 w 561"/>
                <a:gd name="T39" fmla="*/ 545 h 762"/>
                <a:gd name="T40" fmla="*/ 168 w 561"/>
                <a:gd name="T41" fmla="*/ 650 h 762"/>
                <a:gd name="T42" fmla="*/ 312 w 561"/>
                <a:gd name="T43" fmla="*/ 687 h 762"/>
                <a:gd name="T44" fmla="*/ 437 w 561"/>
                <a:gd name="T45" fmla="*/ 670 h 762"/>
                <a:gd name="T46" fmla="*/ 437 w 561"/>
                <a:gd name="T47" fmla="*/ 356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61" h="762">
                  <a:moveTo>
                    <a:pt x="437" y="286"/>
                  </a:moveTo>
                  <a:cubicBezTo>
                    <a:pt x="437" y="248"/>
                    <a:pt x="437" y="248"/>
                    <a:pt x="437" y="248"/>
                  </a:cubicBezTo>
                  <a:cubicBezTo>
                    <a:pt x="437" y="200"/>
                    <a:pt x="430" y="164"/>
                    <a:pt x="415" y="138"/>
                  </a:cubicBezTo>
                  <a:cubicBezTo>
                    <a:pt x="392" y="97"/>
                    <a:pt x="344" y="77"/>
                    <a:pt x="271" y="77"/>
                  </a:cubicBezTo>
                  <a:cubicBezTo>
                    <a:pt x="206" y="77"/>
                    <a:pt x="139" y="91"/>
                    <a:pt x="70" y="118"/>
                  </a:cubicBezTo>
                  <a:cubicBezTo>
                    <a:pt x="70" y="31"/>
                    <a:pt x="70" y="31"/>
                    <a:pt x="70" y="31"/>
                  </a:cubicBezTo>
                  <a:cubicBezTo>
                    <a:pt x="139" y="10"/>
                    <a:pt x="210" y="0"/>
                    <a:pt x="284" y="0"/>
                  </a:cubicBezTo>
                  <a:cubicBezTo>
                    <a:pt x="397" y="0"/>
                    <a:pt x="474" y="25"/>
                    <a:pt x="516" y="76"/>
                  </a:cubicBezTo>
                  <a:cubicBezTo>
                    <a:pt x="539" y="104"/>
                    <a:pt x="553" y="145"/>
                    <a:pt x="558" y="200"/>
                  </a:cubicBezTo>
                  <a:cubicBezTo>
                    <a:pt x="560" y="220"/>
                    <a:pt x="561" y="250"/>
                    <a:pt x="561" y="290"/>
                  </a:cubicBezTo>
                  <a:cubicBezTo>
                    <a:pt x="561" y="727"/>
                    <a:pt x="561" y="727"/>
                    <a:pt x="561" y="727"/>
                  </a:cubicBezTo>
                  <a:cubicBezTo>
                    <a:pt x="477" y="750"/>
                    <a:pt x="387" y="762"/>
                    <a:pt x="293" y="762"/>
                  </a:cubicBezTo>
                  <a:cubicBezTo>
                    <a:pt x="203" y="762"/>
                    <a:pt x="133" y="748"/>
                    <a:pt x="83" y="720"/>
                  </a:cubicBezTo>
                  <a:cubicBezTo>
                    <a:pt x="28" y="689"/>
                    <a:pt x="0" y="635"/>
                    <a:pt x="0" y="558"/>
                  </a:cubicBezTo>
                  <a:cubicBezTo>
                    <a:pt x="0" y="470"/>
                    <a:pt x="32" y="405"/>
                    <a:pt x="96" y="363"/>
                  </a:cubicBezTo>
                  <a:cubicBezTo>
                    <a:pt x="143" y="332"/>
                    <a:pt x="223" y="310"/>
                    <a:pt x="336" y="297"/>
                  </a:cubicBezTo>
                  <a:cubicBezTo>
                    <a:pt x="357" y="294"/>
                    <a:pt x="391" y="291"/>
                    <a:pt x="437" y="286"/>
                  </a:cubicBezTo>
                  <a:close/>
                  <a:moveTo>
                    <a:pt x="437" y="356"/>
                  </a:moveTo>
                  <a:cubicBezTo>
                    <a:pt x="362" y="363"/>
                    <a:pt x="305" y="372"/>
                    <a:pt x="267" y="382"/>
                  </a:cubicBezTo>
                  <a:cubicBezTo>
                    <a:pt x="173" y="405"/>
                    <a:pt x="127" y="460"/>
                    <a:pt x="127" y="545"/>
                  </a:cubicBezTo>
                  <a:cubicBezTo>
                    <a:pt x="127" y="593"/>
                    <a:pt x="140" y="627"/>
                    <a:pt x="168" y="650"/>
                  </a:cubicBezTo>
                  <a:cubicBezTo>
                    <a:pt x="198" y="675"/>
                    <a:pt x="246" y="687"/>
                    <a:pt x="312" y="687"/>
                  </a:cubicBezTo>
                  <a:cubicBezTo>
                    <a:pt x="357" y="687"/>
                    <a:pt x="398" y="681"/>
                    <a:pt x="437" y="670"/>
                  </a:cubicBezTo>
                  <a:lnTo>
                    <a:pt x="437"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4" name="Freeform 56"/>
            <p:cNvSpPr>
              <a:spLocks noEditPoints="1"/>
            </p:cNvSpPr>
            <p:nvPr userDrawn="1"/>
          </p:nvSpPr>
          <p:spPr bwMode="gray">
            <a:xfrm>
              <a:off x="4774" y="604"/>
              <a:ext cx="32" cy="61"/>
            </a:xfrm>
            <a:custGeom>
              <a:avLst/>
              <a:gdLst>
                <a:gd name="T0" fmla="*/ 123 w 567"/>
                <a:gd name="T1" fmla="*/ 711 h 1087"/>
                <a:gd name="T2" fmla="*/ 123 w 567"/>
                <a:gd name="T3" fmla="*/ 1087 h 1087"/>
                <a:gd name="T4" fmla="*/ 0 w 567"/>
                <a:gd name="T5" fmla="*/ 1087 h 1087"/>
                <a:gd name="T6" fmla="*/ 0 w 567"/>
                <a:gd name="T7" fmla="*/ 28 h 1087"/>
                <a:gd name="T8" fmla="*/ 249 w 567"/>
                <a:gd name="T9" fmla="*/ 0 h 1087"/>
                <a:gd name="T10" fmla="*/ 505 w 567"/>
                <a:gd name="T11" fmla="*/ 113 h 1087"/>
                <a:gd name="T12" fmla="*/ 567 w 567"/>
                <a:gd name="T13" fmla="*/ 379 h 1087"/>
                <a:gd name="T14" fmla="*/ 489 w 567"/>
                <a:gd name="T15" fmla="*/ 662 h 1087"/>
                <a:gd name="T16" fmla="*/ 274 w 567"/>
                <a:gd name="T17" fmla="*/ 762 h 1087"/>
                <a:gd name="T18" fmla="*/ 172 w 567"/>
                <a:gd name="T19" fmla="*/ 742 h 1087"/>
                <a:gd name="T20" fmla="*/ 123 w 567"/>
                <a:gd name="T21" fmla="*/ 711 h 1087"/>
                <a:gd name="T22" fmla="*/ 123 w 567"/>
                <a:gd name="T23" fmla="*/ 625 h 1087"/>
                <a:gd name="T24" fmla="*/ 260 w 567"/>
                <a:gd name="T25" fmla="*/ 687 h 1087"/>
                <a:gd name="T26" fmla="*/ 400 w 567"/>
                <a:gd name="T27" fmla="*/ 591 h 1087"/>
                <a:gd name="T28" fmla="*/ 441 w 567"/>
                <a:gd name="T29" fmla="*/ 378 h 1087"/>
                <a:gd name="T30" fmla="*/ 386 w 567"/>
                <a:gd name="T31" fmla="*/ 140 h 1087"/>
                <a:gd name="T32" fmla="*/ 230 w 567"/>
                <a:gd name="T33" fmla="*/ 74 h 1087"/>
                <a:gd name="T34" fmla="*/ 123 w 567"/>
                <a:gd name="T35" fmla="*/ 83 h 1087"/>
                <a:gd name="T36" fmla="*/ 123 w 567"/>
                <a:gd name="T37" fmla="*/ 625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7" h="1087">
                  <a:moveTo>
                    <a:pt x="123" y="711"/>
                  </a:moveTo>
                  <a:cubicBezTo>
                    <a:pt x="123" y="1087"/>
                    <a:pt x="123" y="1087"/>
                    <a:pt x="123" y="1087"/>
                  </a:cubicBezTo>
                  <a:cubicBezTo>
                    <a:pt x="0" y="1087"/>
                    <a:pt x="0" y="1087"/>
                    <a:pt x="0" y="1087"/>
                  </a:cubicBezTo>
                  <a:cubicBezTo>
                    <a:pt x="0" y="28"/>
                    <a:pt x="0" y="28"/>
                    <a:pt x="0" y="28"/>
                  </a:cubicBezTo>
                  <a:cubicBezTo>
                    <a:pt x="85" y="9"/>
                    <a:pt x="168" y="0"/>
                    <a:pt x="249" y="0"/>
                  </a:cubicBezTo>
                  <a:cubicBezTo>
                    <a:pt x="374" y="0"/>
                    <a:pt x="459" y="37"/>
                    <a:pt x="505" y="113"/>
                  </a:cubicBezTo>
                  <a:cubicBezTo>
                    <a:pt x="546" y="180"/>
                    <a:pt x="567" y="269"/>
                    <a:pt x="567" y="379"/>
                  </a:cubicBezTo>
                  <a:cubicBezTo>
                    <a:pt x="567" y="495"/>
                    <a:pt x="541" y="590"/>
                    <a:pt x="489" y="662"/>
                  </a:cubicBezTo>
                  <a:cubicBezTo>
                    <a:pt x="440" y="728"/>
                    <a:pt x="369" y="762"/>
                    <a:pt x="274" y="762"/>
                  </a:cubicBezTo>
                  <a:cubicBezTo>
                    <a:pt x="234" y="762"/>
                    <a:pt x="200" y="755"/>
                    <a:pt x="172" y="742"/>
                  </a:cubicBezTo>
                  <a:cubicBezTo>
                    <a:pt x="159" y="736"/>
                    <a:pt x="142" y="725"/>
                    <a:pt x="123" y="711"/>
                  </a:cubicBezTo>
                  <a:close/>
                  <a:moveTo>
                    <a:pt x="123" y="625"/>
                  </a:moveTo>
                  <a:cubicBezTo>
                    <a:pt x="165" y="666"/>
                    <a:pt x="210" y="687"/>
                    <a:pt x="260" y="687"/>
                  </a:cubicBezTo>
                  <a:cubicBezTo>
                    <a:pt x="324" y="687"/>
                    <a:pt x="371" y="655"/>
                    <a:pt x="400" y="591"/>
                  </a:cubicBezTo>
                  <a:cubicBezTo>
                    <a:pt x="427" y="533"/>
                    <a:pt x="441" y="462"/>
                    <a:pt x="441" y="378"/>
                  </a:cubicBezTo>
                  <a:cubicBezTo>
                    <a:pt x="441" y="272"/>
                    <a:pt x="422" y="193"/>
                    <a:pt x="386" y="140"/>
                  </a:cubicBezTo>
                  <a:cubicBezTo>
                    <a:pt x="356" y="96"/>
                    <a:pt x="304" y="74"/>
                    <a:pt x="230" y="74"/>
                  </a:cubicBezTo>
                  <a:cubicBezTo>
                    <a:pt x="198" y="74"/>
                    <a:pt x="162" y="77"/>
                    <a:pt x="123" y="83"/>
                  </a:cubicBezTo>
                  <a:lnTo>
                    <a:pt x="123" y="6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5" name="Freeform 57"/>
            <p:cNvSpPr>
              <a:spLocks noEditPoints="1"/>
            </p:cNvSpPr>
            <p:nvPr userDrawn="1"/>
          </p:nvSpPr>
          <p:spPr bwMode="gray">
            <a:xfrm>
              <a:off x="4815" y="591"/>
              <a:ext cx="9" cy="55"/>
            </a:xfrm>
            <a:custGeom>
              <a:avLst/>
              <a:gdLst>
                <a:gd name="T0" fmla="*/ 75 w 150"/>
                <a:gd name="T1" fmla="*/ 0 h 987"/>
                <a:gd name="T2" fmla="*/ 131 w 150"/>
                <a:gd name="T3" fmla="*/ 25 h 987"/>
                <a:gd name="T4" fmla="*/ 150 w 150"/>
                <a:gd name="T5" fmla="*/ 76 h 987"/>
                <a:gd name="T6" fmla="*/ 126 w 150"/>
                <a:gd name="T7" fmla="*/ 132 h 987"/>
                <a:gd name="T8" fmla="*/ 74 w 150"/>
                <a:gd name="T9" fmla="*/ 151 h 987"/>
                <a:gd name="T10" fmla="*/ 19 w 150"/>
                <a:gd name="T11" fmla="*/ 127 h 987"/>
                <a:gd name="T12" fmla="*/ 0 w 150"/>
                <a:gd name="T13" fmla="*/ 75 h 987"/>
                <a:gd name="T14" fmla="*/ 24 w 150"/>
                <a:gd name="T15" fmla="*/ 20 h 987"/>
                <a:gd name="T16" fmla="*/ 75 w 150"/>
                <a:gd name="T17" fmla="*/ 0 h 987"/>
                <a:gd name="T18" fmla="*/ 15 w 150"/>
                <a:gd name="T19" fmla="*/ 987 h 987"/>
                <a:gd name="T20" fmla="*/ 15 w 150"/>
                <a:gd name="T21" fmla="*/ 265 h 987"/>
                <a:gd name="T22" fmla="*/ 138 w 150"/>
                <a:gd name="T23" fmla="*/ 265 h 987"/>
                <a:gd name="T24" fmla="*/ 138 w 150"/>
                <a:gd name="T25" fmla="*/ 987 h 987"/>
                <a:gd name="T26" fmla="*/ 15 w 150"/>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0" h="987">
                  <a:moveTo>
                    <a:pt x="75" y="0"/>
                  </a:moveTo>
                  <a:cubicBezTo>
                    <a:pt x="97" y="0"/>
                    <a:pt x="116" y="9"/>
                    <a:pt x="131" y="25"/>
                  </a:cubicBezTo>
                  <a:cubicBezTo>
                    <a:pt x="144" y="40"/>
                    <a:pt x="150" y="57"/>
                    <a:pt x="150" y="76"/>
                  </a:cubicBezTo>
                  <a:cubicBezTo>
                    <a:pt x="150" y="98"/>
                    <a:pt x="142" y="117"/>
                    <a:pt x="126" y="132"/>
                  </a:cubicBezTo>
                  <a:cubicBezTo>
                    <a:pt x="112" y="145"/>
                    <a:pt x="94" y="151"/>
                    <a:pt x="74" y="151"/>
                  </a:cubicBezTo>
                  <a:cubicBezTo>
                    <a:pt x="52" y="151"/>
                    <a:pt x="33" y="143"/>
                    <a:pt x="19" y="127"/>
                  </a:cubicBezTo>
                  <a:cubicBezTo>
                    <a:pt x="6" y="112"/>
                    <a:pt x="0" y="95"/>
                    <a:pt x="0" y="75"/>
                  </a:cubicBezTo>
                  <a:cubicBezTo>
                    <a:pt x="0" y="53"/>
                    <a:pt x="8" y="35"/>
                    <a:pt x="24" y="20"/>
                  </a:cubicBezTo>
                  <a:cubicBezTo>
                    <a:pt x="38" y="7"/>
                    <a:pt x="55" y="0"/>
                    <a:pt x="75" y="0"/>
                  </a:cubicBezTo>
                  <a:close/>
                  <a:moveTo>
                    <a:pt x="15" y="987"/>
                  </a:moveTo>
                  <a:cubicBezTo>
                    <a:pt x="15" y="265"/>
                    <a:pt x="15" y="265"/>
                    <a:pt x="15" y="265"/>
                  </a:cubicBezTo>
                  <a:cubicBezTo>
                    <a:pt x="138" y="265"/>
                    <a:pt x="138" y="265"/>
                    <a:pt x="138" y="265"/>
                  </a:cubicBezTo>
                  <a:cubicBezTo>
                    <a:pt x="138" y="987"/>
                    <a:pt x="138" y="987"/>
                    <a:pt x="138"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6" name="Freeform 58"/>
            <p:cNvSpPr>
              <a:spLocks/>
            </p:cNvSpPr>
            <p:nvPr userDrawn="1"/>
          </p:nvSpPr>
          <p:spPr bwMode="gray">
            <a:xfrm>
              <a:off x="4836" y="604"/>
              <a:ext cx="31" cy="42"/>
            </a:xfrm>
            <a:custGeom>
              <a:avLst/>
              <a:gdLst>
                <a:gd name="T0" fmla="*/ 0 w 548"/>
                <a:gd name="T1" fmla="*/ 742 h 742"/>
                <a:gd name="T2" fmla="*/ 0 w 548"/>
                <a:gd name="T3" fmla="*/ 28 h 742"/>
                <a:gd name="T4" fmla="*/ 289 w 548"/>
                <a:gd name="T5" fmla="*/ 0 h 742"/>
                <a:gd name="T6" fmla="*/ 526 w 548"/>
                <a:gd name="T7" fmla="*/ 113 h 742"/>
                <a:gd name="T8" fmla="*/ 548 w 548"/>
                <a:gd name="T9" fmla="*/ 299 h 742"/>
                <a:gd name="T10" fmla="*/ 548 w 548"/>
                <a:gd name="T11" fmla="*/ 742 h 742"/>
                <a:gd name="T12" fmla="*/ 424 w 548"/>
                <a:gd name="T13" fmla="*/ 742 h 742"/>
                <a:gd name="T14" fmla="*/ 424 w 548"/>
                <a:gd name="T15" fmla="*/ 306 h 742"/>
                <a:gd name="T16" fmla="*/ 403 w 548"/>
                <a:gd name="T17" fmla="*/ 134 h 742"/>
                <a:gd name="T18" fmla="*/ 277 w 548"/>
                <a:gd name="T19" fmla="*/ 74 h 742"/>
                <a:gd name="T20" fmla="*/ 123 w 548"/>
                <a:gd name="T21" fmla="*/ 90 h 742"/>
                <a:gd name="T22" fmla="*/ 123 w 548"/>
                <a:gd name="T23" fmla="*/ 742 h 742"/>
                <a:gd name="T24" fmla="*/ 0 w 548"/>
                <a:gd name="T25"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48" h="742">
                  <a:moveTo>
                    <a:pt x="0" y="742"/>
                  </a:moveTo>
                  <a:cubicBezTo>
                    <a:pt x="0" y="28"/>
                    <a:pt x="0" y="28"/>
                    <a:pt x="0" y="28"/>
                  </a:cubicBezTo>
                  <a:cubicBezTo>
                    <a:pt x="114" y="9"/>
                    <a:pt x="210" y="0"/>
                    <a:pt x="289" y="0"/>
                  </a:cubicBezTo>
                  <a:cubicBezTo>
                    <a:pt x="415" y="0"/>
                    <a:pt x="494" y="38"/>
                    <a:pt x="526" y="113"/>
                  </a:cubicBezTo>
                  <a:cubicBezTo>
                    <a:pt x="541" y="149"/>
                    <a:pt x="548" y="210"/>
                    <a:pt x="548" y="299"/>
                  </a:cubicBezTo>
                  <a:cubicBezTo>
                    <a:pt x="548" y="742"/>
                    <a:pt x="548" y="742"/>
                    <a:pt x="548" y="742"/>
                  </a:cubicBezTo>
                  <a:cubicBezTo>
                    <a:pt x="424" y="742"/>
                    <a:pt x="424" y="742"/>
                    <a:pt x="424" y="742"/>
                  </a:cubicBezTo>
                  <a:cubicBezTo>
                    <a:pt x="424" y="306"/>
                    <a:pt x="424" y="306"/>
                    <a:pt x="424" y="306"/>
                  </a:cubicBezTo>
                  <a:cubicBezTo>
                    <a:pt x="424" y="221"/>
                    <a:pt x="417" y="163"/>
                    <a:pt x="403" y="134"/>
                  </a:cubicBezTo>
                  <a:cubicBezTo>
                    <a:pt x="382" y="94"/>
                    <a:pt x="341" y="74"/>
                    <a:pt x="277" y="74"/>
                  </a:cubicBezTo>
                  <a:cubicBezTo>
                    <a:pt x="227" y="74"/>
                    <a:pt x="176" y="80"/>
                    <a:pt x="123" y="90"/>
                  </a:cubicBezTo>
                  <a:cubicBezTo>
                    <a:pt x="123" y="742"/>
                    <a:pt x="123" y="742"/>
                    <a:pt x="123"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7" name="Freeform 59"/>
            <p:cNvSpPr>
              <a:spLocks noEditPoints="1"/>
            </p:cNvSpPr>
            <p:nvPr userDrawn="1"/>
          </p:nvSpPr>
          <p:spPr bwMode="gray">
            <a:xfrm>
              <a:off x="4876" y="604"/>
              <a:ext cx="32" cy="62"/>
            </a:xfrm>
            <a:custGeom>
              <a:avLst/>
              <a:gdLst>
                <a:gd name="T0" fmla="*/ 445 w 569"/>
                <a:gd name="T1" fmla="*/ 677 h 1098"/>
                <a:gd name="T2" fmla="*/ 399 w 569"/>
                <a:gd name="T3" fmla="*/ 721 h 1098"/>
                <a:gd name="T4" fmla="*/ 257 w 569"/>
                <a:gd name="T5" fmla="*/ 762 h 1098"/>
                <a:gd name="T6" fmla="*/ 97 w 569"/>
                <a:gd name="T7" fmla="*/ 708 h 1098"/>
                <a:gd name="T8" fmla="*/ 0 w 569"/>
                <a:gd name="T9" fmla="*/ 414 h 1098"/>
                <a:gd name="T10" fmla="*/ 71 w 569"/>
                <a:gd name="T11" fmla="*/ 131 h 1098"/>
                <a:gd name="T12" fmla="*/ 340 w 569"/>
                <a:gd name="T13" fmla="*/ 0 h 1098"/>
                <a:gd name="T14" fmla="*/ 569 w 569"/>
                <a:gd name="T15" fmla="*/ 28 h 1098"/>
                <a:gd name="T16" fmla="*/ 569 w 569"/>
                <a:gd name="T17" fmla="*/ 601 h 1098"/>
                <a:gd name="T18" fmla="*/ 555 w 569"/>
                <a:gd name="T19" fmla="*/ 843 h 1098"/>
                <a:gd name="T20" fmla="*/ 422 w 569"/>
                <a:gd name="T21" fmla="*/ 1052 h 1098"/>
                <a:gd name="T22" fmla="*/ 191 w 569"/>
                <a:gd name="T23" fmla="*/ 1098 h 1098"/>
                <a:gd name="T24" fmla="*/ 98 w 569"/>
                <a:gd name="T25" fmla="*/ 1092 h 1098"/>
                <a:gd name="T26" fmla="*/ 98 w 569"/>
                <a:gd name="T27" fmla="*/ 1018 h 1098"/>
                <a:gd name="T28" fmla="*/ 190 w 569"/>
                <a:gd name="T29" fmla="*/ 1024 h 1098"/>
                <a:gd name="T30" fmla="*/ 341 w 569"/>
                <a:gd name="T31" fmla="*/ 997 h 1098"/>
                <a:gd name="T32" fmla="*/ 434 w 569"/>
                <a:gd name="T33" fmla="*/ 858 h 1098"/>
                <a:gd name="T34" fmla="*/ 445 w 569"/>
                <a:gd name="T35" fmla="*/ 716 h 1098"/>
                <a:gd name="T36" fmla="*/ 445 w 569"/>
                <a:gd name="T37" fmla="*/ 677 h 1098"/>
                <a:gd name="T38" fmla="*/ 445 w 569"/>
                <a:gd name="T39" fmla="*/ 81 h 1098"/>
                <a:gd name="T40" fmla="*/ 353 w 569"/>
                <a:gd name="T41" fmla="*/ 74 h 1098"/>
                <a:gd name="T42" fmla="*/ 231 w 569"/>
                <a:gd name="T43" fmla="*/ 106 h 1098"/>
                <a:gd name="T44" fmla="*/ 152 w 569"/>
                <a:gd name="T45" fmla="*/ 233 h 1098"/>
                <a:gd name="T46" fmla="*/ 126 w 569"/>
                <a:gd name="T47" fmla="*/ 419 h 1098"/>
                <a:gd name="T48" fmla="*/ 174 w 569"/>
                <a:gd name="T49" fmla="*/ 633 h 1098"/>
                <a:gd name="T50" fmla="*/ 274 w 569"/>
                <a:gd name="T51" fmla="*/ 687 h 1098"/>
                <a:gd name="T52" fmla="*/ 371 w 569"/>
                <a:gd name="T53" fmla="*/ 654 h 1098"/>
                <a:gd name="T54" fmla="*/ 435 w 569"/>
                <a:gd name="T55" fmla="*/ 566 h 1098"/>
                <a:gd name="T56" fmla="*/ 445 w 569"/>
                <a:gd name="T57" fmla="*/ 483 h 1098"/>
                <a:gd name="T58" fmla="*/ 445 w 569"/>
                <a:gd name="T59" fmla="*/ 81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569" h="1098">
                  <a:moveTo>
                    <a:pt x="445" y="677"/>
                  </a:moveTo>
                  <a:cubicBezTo>
                    <a:pt x="427" y="697"/>
                    <a:pt x="412" y="712"/>
                    <a:pt x="399" y="721"/>
                  </a:cubicBezTo>
                  <a:cubicBezTo>
                    <a:pt x="362" y="748"/>
                    <a:pt x="314" y="762"/>
                    <a:pt x="257" y="762"/>
                  </a:cubicBezTo>
                  <a:cubicBezTo>
                    <a:pt x="192" y="762"/>
                    <a:pt x="139" y="744"/>
                    <a:pt x="97" y="708"/>
                  </a:cubicBezTo>
                  <a:cubicBezTo>
                    <a:pt x="32" y="654"/>
                    <a:pt x="0" y="556"/>
                    <a:pt x="0" y="414"/>
                  </a:cubicBezTo>
                  <a:cubicBezTo>
                    <a:pt x="0" y="300"/>
                    <a:pt x="24" y="206"/>
                    <a:pt x="71" y="131"/>
                  </a:cubicBezTo>
                  <a:cubicBezTo>
                    <a:pt x="126" y="44"/>
                    <a:pt x="216" y="0"/>
                    <a:pt x="340" y="0"/>
                  </a:cubicBezTo>
                  <a:cubicBezTo>
                    <a:pt x="414" y="0"/>
                    <a:pt x="490" y="9"/>
                    <a:pt x="569" y="28"/>
                  </a:cubicBezTo>
                  <a:cubicBezTo>
                    <a:pt x="569" y="601"/>
                    <a:pt x="569" y="601"/>
                    <a:pt x="569" y="601"/>
                  </a:cubicBezTo>
                  <a:cubicBezTo>
                    <a:pt x="569" y="707"/>
                    <a:pt x="564" y="788"/>
                    <a:pt x="555" y="843"/>
                  </a:cubicBezTo>
                  <a:cubicBezTo>
                    <a:pt x="538" y="944"/>
                    <a:pt x="494" y="1013"/>
                    <a:pt x="422" y="1052"/>
                  </a:cubicBezTo>
                  <a:cubicBezTo>
                    <a:pt x="363" y="1083"/>
                    <a:pt x="286" y="1098"/>
                    <a:pt x="191" y="1098"/>
                  </a:cubicBezTo>
                  <a:cubicBezTo>
                    <a:pt x="164" y="1098"/>
                    <a:pt x="133" y="1096"/>
                    <a:pt x="98" y="1092"/>
                  </a:cubicBezTo>
                  <a:cubicBezTo>
                    <a:pt x="98" y="1018"/>
                    <a:pt x="98" y="1018"/>
                    <a:pt x="98" y="1018"/>
                  </a:cubicBezTo>
                  <a:cubicBezTo>
                    <a:pt x="130" y="1022"/>
                    <a:pt x="160" y="1024"/>
                    <a:pt x="190" y="1024"/>
                  </a:cubicBezTo>
                  <a:cubicBezTo>
                    <a:pt x="258" y="1024"/>
                    <a:pt x="308" y="1015"/>
                    <a:pt x="341" y="997"/>
                  </a:cubicBezTo>
                  <a:cubicBezTo>
                    <a:pt x="390" y="971"/>
                    <a:pt x="421" y="924"/>
                    <a:pt x="434" y="858"/>
                  </a:cubicBezTo>
                  <a:cubicBezTo>
                    <a:pt x="442" y="821"/>
                    <a:pt x="445" y="773"/>
                    <a:pt x="445" y="716"/>
                  </a:cubicBezTo>
                  <a:lnTo>
                    <a:pt x="445" y="677"/>
                  </a:lnTo>
                  <a:close/>
                  <a:moveTo>
                    <a:pt x="445" y="81"/>
                  </a:moveTo>
                  <a:cubicBezTo>
                    <a:pt x="411" y="77"/>
                    <a:pt x="380" y="74"/>
                    <a:pt x="353" y="74"/>
                  </a:cubicBezTo>
                  <a:cubicBezTo>
                    <a:pt x="301" y="74"/>
                    <a:pt x="260" y="85"/>
                    <a:pt x="231" y="106"/>
                  </a:cubicBezTo>
                  <a:cubicBezTo>
                    <a:pt x="197" y="130"/>
                    <a:pt x="171" y="173"/>
                    <a:pt x="152" y="233"/>
                  </a:cubicBezTo>
                  <a:cubicBezTo>
                    <a:pt x="135" y="287"/>
                    <a:pt x="126" y="348"/>
                    <a:pt x="126" y="419"/>
                  </a:cubicBezTo>
                  <a:cubicBezTo>
                    <a:pt x="126" y="517"/>
                    <a:pt x="142" y="589"/>
                    <a:pt x="174" y="633"/>
                  </a:cubicBezTo>
                  <a:cubicBezTo>
                    <a:pt x="199" y="669"/>
                    <a:pt x="233" y="687"/>
                    <a:pt x="274" y="687"/>
                  </a:cubicBezTo>
                  <a:cubicBezTo>
                    <a:pt x="308" y="687"/>
                    <a:pt x="341" y="676"/>
                    <a:pt x="371" y="654"/>
                  </a:cubicBezTo>
                  <a:cubicBezTo>
                    <a:pt x="401" y="631"/>
                    <a:pt x="423" y="602"/>
                    <a:pt x="435" y="566"/>
                  </a:cubicBezTo>
                  <a:cubicBezTo>
                    <a:pt x="442" y="547"/>
                    <a:pt x="445" y="520"/>
                    <a:pt x="445" y="483"/>
                  </a:cubicBezTo>
                  <a:lnTo>
                    <a:pt x="445" y="8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8" name="Freeform 60"/>
            <p:cNvSpPr>
              <a:spLocks/>
            </p:cNvSpPr>
            <p:nvPr userDrawn="1"/>
          </p:nvSpPr>
          <p:spPr bwMode="gray">
            <a:xfrm>
              <a:off x="4939"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6"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59" name="Freeform 61"/>
            <p:cNvSpPr>
              <a:spLocks noEditPoints="1"/>
            </p:cNvSpPr>
            <p:nvPr userDrawn="1"/>
          </p:nvSpPr>
          <p:spPr bwMode="gray">
            <a:xfrm>
              <a:off x="4963"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0" name="Freeform 62"/>
            <p:cNvSpPr>
              <a:spLocks/>
            </p:cNvSpPr>
            <p:nvPr userDrawn="1"/>
          </p:nvSpPr>
          <p:spPr bwMode="gray">
            <a:xfrm>
              <a:off x="5007" y="604"/>
              <a:ext cx="52" cy="42"/>
            </a:xfrm>
            <a:custGeom>
              <a:avLst/>
              <a:gdLst>
                <a:gd name="T0" fmla="*/ 0 w 933"/>
                <a:gd name="T1" fmla="*/ 742 h 742"/>
                <a:gd name="T2" fmla="*/ 0 w 933"/>
                <a:gd name="T3" fmla="*/ 28 h 742"/>
                <a:gd name="T4" fmla="*/ 267 w 933"/>
                <a:gd name="T5" fmla="*/ 0 h 742"/>
                <a:gd name="T6" fmla="*/ 460 w 933"/>
                <a:gd name="T7" fmla="*/ 46 h 742"/>
                <a:gd name="T8" fmla="*/ 691 w 933"/>
                <a:gd name="T9" fmla="*/ 0 h 742"/>
                <a:gd name="T10" fmla="*/ 912 w 933"/>
                <a:gd name="T11" fmla="*/ 114 h 742"/>
                <a:gd name="T12" fmla="*/ 933 w 933"/>
                <a:gd name="T13" fmla="*/ 299 h 742"/>
                <a:gd name="T14" fmla="*/ 933 w 933"/>
                <a:gd name="T15" fmla="*/ 742 h 742"/>
                <a:gd name="T16" fmla="*/ 809 w 933"/>
                <a:gd name="T17" fmla="*/ 742 h 742"/>
                <a:gd name="T18" fmla="*/ 809 w 933"/>
                <a:gd name="T19" fmla="*/ 306 h 742"/>
                <a:gd name="T20" fmla="*/ 790 w 933"/>
                <a:gd name="T21" fmla="*/ 135 h 742"/>
                <a:gd name="T22" fmla="*/ 675 w 933"/>
                <a:gd name="T23" fmla="*/ 74 h 742"/>
                <a:gd name="T24" fmla="*/ 528 w 933"/>
                <a:gd name="T25" fmla="*/ 108 h 742"/>
                <a:gd name="T26" fmla="*/ 528 w 933"/>
                <a:gd name="T27" fmla="*/ 742 h 742"/>
                <a:gd name="T28" fmla="*/ 405 w 933"/>
                <a:gd name="T29" fmla="*/ 742 h 742"/>
                <a:gd name="T30" fmla="*/ 405 w 933"/>
                <a:gd name="T31" fmla="*/ 301 h 742"/>
                <a:gd name="T32" fmla="*/ 385 w 933"/>
                <a:gd name="T33" fmla="*/ 135 h 742"/>
                <a:gd name="T34" fmla="*/ 267 w 933"/>
                <a:gd name="T35" fmla="*/ 74 h 742"/>
                <a:gd name="T36" fmla="*/ 124 w 933"/>
                <a:gd name="T37" fmla="*/ 90 h 742"/>
                <a:gd name="T38" fmla="*/ 124 w 933"/>
                <a:gd name="T39" fmla="*/ 742 h 742"/>
                <a:gd name="T40" fmla="*/ 0 w 933"/>
                <a:gd name="T41" fmla="*/ 742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33" h="742">
                  <a:moveTo>
                    <a:pt x="0" y="742"/>
                  </a:moveTo>
                  <a:cubicBezTo>
                    <a:pt x="0" y="28"/>
                    <a:pt x="0" y="28"/>
                    <a:pt x="0" y="28"/>
                  </a:cubicBezTo>
                  <a:cubicBezTo>
                    <a:pt x="113" y="9"/>
                    <a:pt x="202" y="0"/>
                    <a:pt x="267" y="0"/>
                  </a:cubicBezTo>
                  <a:cubicBezTo>
                    <a:pt x="352" y="0"/>
                    <a:pt x="417" y="15"/>
                    <a:pt x="460" y="46"/>
                  </a:cubicBezTo>
                  <a:cubicBezTo>
                    <a:pt x="538" y="15"/>
                    <a:pt x="615" y="0"/>
                    <a:pt x="691" y="0"/>
                  </a:cubicBezTo>
                  <a:cubicBezTo>
                    <a:pt x="808" y="0"/>
                    <a:pt x="881" y="38"/>
                    <a:pt x="912" y="114"/>
                  </a:cubicBezTo>
                  <a:cubicBezTo>
                    <a:pt x="926" y="149"/>
                    <a:pt x="933" y="211"/>
                    <a:pt x="933" y="299"/>
                  </a:cubicBezTo>
                  <a:cubicBezTo>
                    <a:pt x="933" y="742"/>
                    <a:pt x="933" y="742"/>
                    <a:pt x="933" y="742"/>
                  </a:cubicBezTo>
                  <a:cubicBezTo>
                    <a:pt x="809" y="742"/>
                    <a:pt x="809" y="742"/>
                    <a:pt x="809" y="742"/>
                  </a:cubicBezTo>
                  <a:cubicBezTo>
                    <a:pt x="809" y="306"/>
                    <a:pt x="809" y="306"/>
                    <a:pt x="809" y="306"/>
                  </a:cubicBezTo>
                  <a:cubicBezTo>
                    <a:pt x="809" y="222"/>
                    <a:pt x="803" y="164"/>
                    <a:pt x="790" y="135"/>
                  </a:cubicBezTo>
                  <a:cubicBezTo>
                    <a:pt x="771" y="94"/>
                    <a:pt x="733" y="74"/>
                    <a:pt x="675" y="74"/>
                  </a:cubicBezTo>
                  <a:cubicBezTo>
                    <a:pt x="627" y="74"/>
                    <a:pt x="578" y="86"/>
                    <a:pt x="528" y="108"/>
                  </a:cubicBezTo>
                  <a:cubicBezTo>
                    <a:pt x="528" y="742"/>
                    <a:pt x="528" y="742"/>
                    <a:pt x="528" y="742"/>
                  </a:cubicBezTo>
                  <a:cubicBezTo>
                    <a:pt x="405" y="742"/>
                    <a:pt x="405" y="742"/>
                    <a:pt x="405" y="742"/>
                  </a:cubicBezTo>
                  <a:cubicBezTo>
                    <a:pt x="405" y="301"/>
                    <a:pt x="405" y="301"/>
                    <a:pt x="405" y="301"/>
                  </a:cubicBezTo>
                  <a:cubicBezTo>
                    <a:pt x="405" y="219"/>
                    <a:pt x="398" y="164"/>
                    <a:pt x="385" y="135"/>
                  </a:cubicBezTo>
                  <a:cubicBezTo>
                    <a:pt x="366" y="94"/>
                    <a:pt x="327" y="74"/>
                    <a:pt x="267" y="74"/>
                  </a:cubicBezTo>
                  <a:cubicBezTo>
                    <a:pt x="221" y="74"/>
                    <a:pt x="173" y="80"/>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1" name="Freeform 63"/>
            <p:cNvSpPr>
              <a:spLocks noEditPoints="1"/>
            </p:cNvSpPr>
            <p:nvPr userDrawn="1"/>
          </p:nvSpPr>
          <p:spPr bwMode="gray">
            <a:xfrm>
              <a:off x="5069"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2" name="Freeform 64"/>
            <p:cNvSpPr>
              <a:spLocks/>
            </p:cNvSpPr>
            <p:nvPr userDrawn="1"/>
          </p:nvSpPr>
          <p:spPr bwMode="gray">
            <a:xfrm>
              <a:off x="5113"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3" name="Freeform 65"/>
            <p:cNvSpPr>
              <a:spLocks/>
            </p:cNvSpPr>
            <p:nvPr userDrawn="1"/>
          </p:nvSpPr>
          <p:spPr bwMode="gray">
            <a:xfrm>
              <a:off x="5138" y="604"/>
              <a:ext cx="17" cy="42"/>
            </a:xfrm>
            <a:custGeom>
              <a:avLst/>
              <a:gdLst>
                <a:gd name="T0" fmla="*/ 0 w 312"/>
                <a:gd name="T1" fmla="*/ 742 h 742"/>
                <a:gd name="T2" fmla="*/ 0 w 312"/>
                <a:gd name="T3" fmla="*/ 31 h 742"/>
                <a:gd name="T4" fmla="*/ 312 w 312"/>
                <a:gd name="T5" fmla="*/ 0 h 742"/>
                <a:gd name="T6" fmla="*/ 312 w 312"/>
                <a:gd name="T7" fmla="*/ 77 h 742"/>
                <a:gd name="T8" fmla="*/ 124 w 312"/>
                <a:gd name="T9" fmla="*/ 90 h 742"/>
                <a:gd name="T10" fmla="*/ 124 w 312"/>
                <a:gd name="T11" fmla="*/ 742 h 742"/>
                <a:gd name="T12" fmla="*/ 0 w 312"/>
                <a:gd name="T13" fmla="*/ 742 h 742"/>
              </a:gdLst>
              <a:ahLst/>
              <a:cxnLst>
                <a:cxn ang="0">
                  <a:pos x="T0" y="T1"/>
                </a:cxn>
                <a:cxn ang="0">
                  <a:pos x="T2" y="T3"/>
                </a:cxn>
                <a:cxn ang="0">
                  <a:pos x="T4" y="T5"/>
                </a:cxn>
                <a:cxn ang="0">
                  <a:pos x="T6" y="T7"/>
                </a:cxn>
                <a:cxn ang="0">
                  <a:pos x="T8" y="T9"/>
                </a:cxn>
                <a:cxn ang="0">
                  <a:pos x="T10" y="T11"/>
                </a:cxn>
                <a:cxn ang="0">
                  <a:pos x="T12" y="T13"/>
                </a:cxn>
              </a:cxnLst>
              <a:rect l="0" t="0" r="r" b="b"/>
              <a:pathLst>
                <a:path w="312" h="742">
                  <a:moveTo>
                    <a:pt x="0" y="742"/>
                  </a:moveTo>
                  <a:cubicBezTo>
                    <a:pt x="0" y="31"/>
                    <a:pt x="0" y="31"/>
                    <a:pt x="0" y="31"/>
                  </a:cubicBezTo>
                  <a:cubicBezTo>
                    <a:pt x="94" y="11"/>
                    <a:pt x="198" y="1"/>
                    <a:pt x="312" y="0"/>
                  </a:cubicBezTo>
                  <a:cubicBezTo>
                    <a:pt x="312" y="77"/>
                    <a:pt x="312" y="77"/>
                    <a:pt x="312" y="77"/>
                  </a:cubicBezTo>
                  <a:cubicBezTo>
                    <a:pt x="243" y="78"/>
                    <a:pt x="180" y="82"/>
                    <a:pt x="124" y="90"/>
                  </a:cubicBezTo>
                  <a:cubicBezTo>
                    <a:pt x="124" y="742"/>
                    <a:pt x="124" y="742"/>
                    <a:pt x="124" y="742"/>
                  </a:cubicBezTo>
                  <a:lnTo>
                    <a:pt x="0" y="7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4" name="Freeform 66"/>
            <p:cNvSpPr>
              <a:spLocks noEditPoints="1"/>
            </p:cNvSpPr>
            <p:nvPr userDrawn="1"/>
          </p:nvSpPr>
          <p:spPr bwMode="gray">
            <a:xfrm>
              <a:off x="5160" y="604"/>
              <a:ext cx="34" cy="43"/>
            </a:xfrm>
            <a:custGeom>
              <a:avLst/>
              <a:gdLst>
                <a:gd name="T0" fmla="*/ 304 w 607"/>
                <a:gd name="T1" fmla="*/ 0 h 762"/>
                <a:gd name="T2" fmla="*/ 534 w 607"/>
                <a:gd name="T3" fmla="*/ 103 h 762"/>
                <a:gd name="T4" fmla="*/ 607 w 607"/>
                <a:gd name="T5" fmla="*/ 381 h 762"/>
                <a:gd name="T6" fmla="*/ 534 w 607"/>
                <a:gd name="T7" fmla="*/ 659 h 762"/>
                <a:gd name="T8" fmla="*/ 305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5" y="762"/>
                  </a:cubicBezTo>
                  <a:cubicBezTo>
                    <a:pt x="102" y="762"/>
                    <a:pt x="0" y="633"/>
                    <a:pt x="0" y="375"/>
                  </a:cubicBezTo>
                  <a:cubicBezTo>
                    <a:pt x="0" y="260"/>
                    <a:pt x="24" y="169"/>
                    <a:pt x="73" y="103"/>
                  </a:cubicBezTo>
                  <a:cubicBezTo>
                    <a:pt x="123" y="34"/>
                    <a:pt x="200" y="0"/>
                    <a:pt x="304" y="0"/>
                  </a:cubicBezTo>
                  <a:close/>
                  <a:moveTo>
                    <a:pt x="304" y="74"/>
                  </a:moveTo>
                  <a:cubicBezTo>
                    <a:pt x="234" y="74"/>
                    <a:pt x="186" y="106"/>
                    <a:pt x="159" y="168"/>
                  </a:cubicBezTo>
                  <a:cubicBezTo>
                    <a:pt x="137" y="220"/>
                    <a:pt x="126" y="290"/>
                    <a:pt x="126" y="377"/>
                  </a:cubicBezTo>
                  <a:cubicBezTo>
                    <a:pt x="126" y="469"/>
                    <a:pt x="137" y="541"/>
                    <a:pt x="159" y="593"/>
                  </a:cubicBezTo>
                  <a:cubicBezTo>
                    <a:pt x="186"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5" name="Freeform 67"/>
            <p:cNvSpPr>
              <a:spLocks/>
            </p:cNvSpPr>
            <p:nvPr userDrawn="1"/>
          </p:nvSpPr>
          <p:spPr bwMode="gray">
            <a:xfrm>
              <a:off x="5198" y="605"/>
              <a:ext cx="52" cy="41"/>
            </a:xfrm>
            <a:custGeom>
              <a:avLst/>
              <a:gdLst>
                <a:gd name="T0" fmla="*/ 204 w 929"/>
                <a:gd name="T1" fmla="*/ 722 h 722"/>
                <a:gd name="T2" fmla="*/ 0 w 929"/>
                <a:gd name="T3" fmla="*/ 0 h 722"/>
                <a:gd name="T4" fmla="*/ 124 w 929"/>
                <a:gd name="T5" fmla="*/ 0 h 722"/>
                <a:gd name="T6" fmla="*/ 277 w 929"/>
                <a:gd name="T7" fmla="*/ 588 h 722"/>
                <a:gd name="T8" fmla="*/ 412 w 929"/>
                <a:gd name="T9" fmla="*/ 0 h 722"/>
                <a:gd name="T10" fmla="*/ 534 w 929"/>
                <a:gd name="T11" fmla="*/ 0 h 722"/>
                <a:gd name="T12" fmla="*/ 676 w 929"/>
                <a:gd name="T13" fmla="*/ 588 h 722"/>
                <a:gd name="T14" fmla="*/ 828 w 929"/>
                <a:gd name="T15" fmla="*/ 0 h 722"/>
                <a:gd name="T16" fmla="*/ 929 w 929"/>
                <a:gd name="T17" fmla="*/ 0 h 722"/>
                <a:gd name="T18" fmla="*/ 726 w 929"/>
                <a:gd name="T19" fmla="*/ 722 h 722"/>
                <a:gd name="T20" fmla="*/ 603 w 929"/>
                <a:gd name="T21" fmla="*/ 722 h 722"/>
                <a:gd name="T22" fmla="*/ 495 w 929"/>
                <a:gd name="T23" fmla="*/ 255 h 722"/>
                <a:gd name="T24" fmla="*/ 468 w 929"/>
                <a:gd name="T25" fmla="*/ 107 h 722"/>
                <a:gd name="T26" fmla="*/ 440 w 929"/>
                <a:gd name="T27" fmla="*/ 254 h 722"/>
                <a:gd name="T28" fmla="*/ 332 w 929"/>
                <a:gd name="T29" fmla="*/ 722 h 722"/>
                <a:gd name="T30" fmla="*/ 204 w 929"/>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9" h="722">
                  <a:moveTo>
                    <a:pt x="204" y="722"/>
                  </a:moveTo>
                  <a:cubicBezTo>
                    <a:pt x="0" y="0"/>
                    <a:pt x="0" y="0"/>
                    <a:pt x="0" y="0"/>
                  </a:cubicBezTo>
                  <a:cubicBezTo>
                    <a:pt x="124" y="0"/>
                    <a:pt x="124" y="0"/>
                    <a:pt x="124" y="0"/>
                  </a:cubicBezTo>
                  <a:cubicBezTo>
                    <a:pt x="277" y="588"/>
                    <a:pt x="277" y="588"/>
                    <a:pt x="277" y="588"/>
                  </a:cubicBezTo>
                  <a:cubicBezTo>
                    <a:pt x="412" y="0"/>
                    <a:pt x="412" y="0"/>
                    <a:pt x="412" y="0"/>
                  </a:cubicBezTo>
                  <a:cubicBezTo>
                    <a:pt x="534" y="0"/>
                    <a:pt x="534" y="0"/>
                    <a:pt x="534" y="0"/>
                  </a:cubicBezTo>
                  <a:cubicBezTo>
                    <a:pt x="676" y="588"/>
                    <a:pt x="676" y="588"/>
                    <a:pt x="676" y="588"/>
                  </a:cubicBezTo>
                  <a:cubicBezTo>
                    <a:pt x="828" y="0"/>
                    <a:pt x="828" y="0"/>
                    <a:pt x="828" y="0"/>
                  </a:cubicBezTo>
                  <a:cubicBezTo>
                    <a:pt x="929" y="0"/>
                    <a:pt x="929" y="0"/>
                    <a:pt x="929" y="0"/>
                  </a:cubicBezTo>
                  <a:cubicBezTo>
                    <a:pt x="726" y="722"/>
                    <a:pt x="726" y="722"/>
                    <a:pt x="726" y="722"/>
                  </a:cubicBezTo>
                  <a:cubicBezTo>
                    <a:pt x="603" y="722"/>
                    <a:pt x="603" y="722"/>
                    <a:pt x="603" y="722"/>
                  </a:cubicBezTo>
                  <a:cubicBezTo>
                    <a:pt x="495" y="255"/>
                    <a:pt x="495" y="255"/>
                    <a:pt x="495" y="255"/>
                  </a:cubicBezTo>
                  <a:cubicBezTo>
                    <a:pt x="487" y="221"/>
                    <a:pt x="478" y="172"/>
                    <a:pt x="468" y="107"/>
                  </a:cubicBezTo>
                  <a:cubicBezTo>
                    <a:pt x="460" y="159"/>
                    <a:pt x="451" y="208"/>
                    <a:pt x="440"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6" name="Freeform 68"/>
            <p:cNvSpPr>
              <a:spLocks/>
            </p:cNvSpPr>
            <p:nvPr userDrawn="1"/>
          </p:nvSpPr>
          <p:spPr bwMode="gray">
            <a:xfrm>
              <a:off x="5270" y="605"/>
              <a:ext cx="52" cy="41"/>
            </a:xfrm>
            <a:custGeom>
              <a:avLst/>
              <a:gdLst>
                <a:gd name="T0" fmla="*/ 204 w 930"/>
                <a:gd name="T1" fmla="*/ 722 h 722"/>
                <a:gd name="T2" fmla="*/ 0 w 930"/>
                <a:gd name="T3" fmla="*/ 0 h 722"/>
                <a:gd name="T4" fmla="*/ 125 w 930"/>
                <a:gd name="T5" fmla="*/ 0 h 722"/>
                <a:gd name="T6" fmla="*/ 277 w 930"/>
                <a:gd name="T7" fmla="*/ 588 h 722"/>
                <a:gd name="T8" fmla="*/ 412 w 930"/>
                <a:gd name="T9" fmla="*/ 0 h 722"/>
                <a:gd name="T10" fmla="*/ 535 w 930"/>
                <a:gd name="T11" fmla="*/ 0 h 722"/>
                <a:gd name="T12" fmla="*/ 676 w 930"/>
                <a:gd name="T13" fmla="*/ 588 h 722"/>
                <a:gd name="T14" fmla="*/ 829 w 930"/>
                <a:gd name="T15" fmla="*/ 0 h 722"/>
                <a:gd name="T16" fmla="*/ 930 w 930"/>
                <a:gd name="T17" fmla="*/ 0 h 722"/>
                <a:gd name="T18" fmla="*/ 726 w 930"/>
                <a:gd name="T19" fmla="*/ 722 h 722"/>
                <a:gd name="T20" fmla="*/ 604 w 930"/>
                <a:gd name="T21" fmla="*/ 722 h 722"/>
                <a:gd name="T22" fmla="*/ 495 w 930"/>
                <a:gd name="T23" fmla="*/ 255 h 722"/>
                <a:gd name="T24" fmla="*/ 468 w 930"/>
                <a:gd name="T25" fmla="*/ 107 h 722"/>
                <a:gd name="T26" fmla="*/ 441 w 930"/>
                <a:gd name="T27" fmla="*/ 254 h 722"/>
                <a:gd name="T28" fmla="*/ 332 w 930"/>
                <a:gd name="T29" fmla="*/ 722 h 722"/>
                <a:gd name="T30" fmla="*/ 204 w 930"/>
                <a:gd name="T31" fmla="*/ 722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30" h="722">
                  <a:moveTo>
                    <a:pt x="204" y="722"/>
                  </a:moveTo>
                  <a:cubicBezTo>
                    <a:pt x="0" y="0"/>
                    <a:pt x="0" y="0"/>
                    <a:pt x="0" y="0"/>
                  </a:cubicBezTo>
                  <a:cubicBezTo>
                    <a:pt x="125" y="0"/>
                    <a:pt x="125" y="0"/>
                    <a:pt x="125" y="0"/>
                  </a:cubicBezTo>
                  <a:cubicBezTo>
                    <a:pt x="277" y="588"/>
                    <a:pt x="277" y="588"/>
                    <a:pt x="277" y="588"/>
                  </a:cubicBezTo>
                  <a:cubicBezTo>
                    <a:pt x="412" y="0"/>
                    <a:pt x="412" y="0"/>
                    <a:pt x="412" y="0"/>
                  </a:cubicBezTo>
                  <a:cubicBezTo>
                    <a:pt x="535" y="0"/>
                    <a:pt x="535" y="0"/>
                    <a:pt x="535" y="0"/>
                  </a:cubicBezTo>
                  <a:cubicBezTo>
                    <a:pt x="676" y="588"/>
                    <a:pt x="676" y="588"/>
                    <a:pt x="676" y="588"/>
                  </a:cubicBezTo>
                  <a:cubicBezTo>
                    <a:pt x="829" y="0"/>
                    <a:pt x="829" y="0"/>
                    <a:pt x="829" y="0"/>
                  </a:cubicBezTo>
                  <a:cubicBezTo>
                    <a:pt x="930" y="0"/>
                    <a:pt x="930" y="0"/>
                    <a:pt x="930" y="0"/>
                  </a:cubicBezTo>
                  <a:cubicBezTo>
                    <a:pt x="726" y="722"/>
                    <a:pt x="726" y="722"/>
                    <a:pt x="726" y="722"/>
                  </a:cubicBezTo>
                  <a:cubicBezTo>
                    <a:pt x="604" y="722"/>
                    <a:pt x="604" y="722"/>
                    <a:pt x="604" y="722"/>
                  </a:cubicBezTo>
                  <a:cubicBezTo>
                    <a:pt x="495" y="255"/>
                    <a:pt x="495" y="255"/>
                    <a:pt x="495" y="255"/>
                  </a:cubicBezTo>
                  <a:cubicBezTo>
                    <a:pt x="488" y="221"/>
                    <a:pt x="479" y="172"/>
                    <a:pt x="468" y="107"/>
                  </a:cubicBezTo>
                  <a:cubicBezTo>
                    <a:pt x="460" y="159"/>
                    <a:pt x="451" y="208"/>
                    <a:pt x="441" y="254"/>
                  </a:cubicBezTo>
                  <a:cubicBezTo>
                    <a:pt x="332" y="722"/>
                    <a:pt x="332" y="722"/>
                    <a:pt x="332" y="722"/>
                  </a:cubicBezTo>
                  <a:lnTo>
                    <a:pt x="204" y="7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7" name="Freeform 69"/>
            <p:cNvSpPr>
              <a:spLocks noEditPoints="1"/>
            </p:cNvSpPr>
            <p:nvPr userDrawn="1"/>
          </p:nvSpPr>
          <p:spPr bwMode="gray">
            <a:xfrm>
              <a:off x="5329" y="591"/>
              <a:ext cx="9" cy="55"/>
            </a:xfrm>
            <a:custGeom>
              <a:avLst/>
              <a:gdLst>
                <a:gd name="T0" fmla="*/ 76 w 151"/>
                <a:gd name="T1" fmla="*/ 0 h 987"/>
                <a:gd name="T2" fmla="*/ 132 w 151"/>
                <a:gd name="T3" fmla="*/ 25 h 987"/>
                <a:gd name="T4" fmla="*/ 151 w 151"/>
                <a:gd name="T5" fmla="*/ 76 h 987"/>
                <a:gd name="T6" fmla="*/ 126 w 151"/>
                <a:gd name="T7" fmla="*/ 132 h 987"/>
                <a:gd name="T8" fmla="*/ 75 w 151"/>
                <a:gd name="T9" fmla="*/ 151 h 987"/>
                <a:gd name="T10" fmla="*/ 20 w 151"/>
                <a:gd name="T11" fmla="*/ 127 h 987"/>
                <a:gd name="T12" fmla="*/ 0 w 151"/>
                <a:gd name="T13" fmla="*/ 75 h 987"/>
                <a:gd name="T14" fmla="*/ 25 w 151"/>
                <a:gd name="T15" fmla="*/ 20 h 987"/>
                <a:gd name="T16" fmla="*/ 76 w 151"/>
                <a:gd name="T17" fmla="*/ 0 h 987"/>
                <a:gd name="T18" fmla="*/ 15 w 151"/>
                <a:gd name="T19" fmla="*/ 987 h 987"/>
                <a:gd name="T20" fmla="*/ 15 w 151"/>
                <a:gd name="T21" fmla="*/ 265 h 987"/>
                <a:gd name="T22" fmla="*/ 139 w 151"/>
                <a:gd name="T23" fmla="*/ 265 h 987"/>
                <a:gd name="T24" fmla="*/ 139 w 151"/>
                <a:gd name="T25" fmla="*/ 987 h 987"/>
                <a:gd name="T26" fmla="*/ 15 w 151"/>
                <a:gd name="T27" fmla="*/ 987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1" h="987">
                  <a:moveTo>
                    <a:pt x="76" y="0"/>
                  </a:moveTo>
                  <a:cubicBezTo>
                    <a:pt x="98" y="0"/>
                    <a:pt x="117" y="9"/>
                    <a:pt x="132" y="25"/>
                  </a:cubicBezTo>
                  <a:cubicBezTo>
                    <a:pt x="145" y="40"/>
                    <a:pt x="151" y="57"/>
                    <a:pt x="151" y="76"/>
                  </a:cubicBezTo>
                  <a:cubicBezTo>
                    <a:pt x="151" y="98"/>
                    <a:pt x="143" y="117"/>
                    <a:pt x="126" y="132"/>
                  </a:cubicBezTo>
                  <a:cubicBezTo>
                    <a:pt x="112" y="145"/>
                    <a:pt x="95" y="151"/>
                    <a:pt x="75" y="151"/>
                  </a:cubicBezTo>
                  <a:cubicBezTo>
                    <a:pt x="53" y="151"/>
                    <a:pt x="34" y="143"/>
                    <a:pt x="20" y="127"/>
                  </a:cubicBezTo>
                  <a:cubicBezTo>
                    <a:pt x="7" y="112"/>
                    <a:pt x="0" y="95"/>
                    <a:pt x="0" y="75"/>
                  </a:cubicBezTo>
                  <a:cubicBezTo>
                    <a:pt x="0" y="53"/>
                    <a:pt x="9" y="35"/>
                    <a:pt x="25" y="20"/>
                  </a:cubicBezTo>
                  <a:cubicBezTo>
                    <a:pt x="39" y="7"/>
                    <a:pt x="56" y="0"/>
                    <a:pt x="76" y="0"/>
                  </a:cubicBezTo>
                  <a:close/>
                  <a:moveTo>
                    <a:pt x="15" y="987"/>
                  </a:moveTo>
                  <a:cubicBezTo>
                    <a:pt x="15" y="265"/>
                    <a:pt x="15" y="265"/>
                    <a:pt x="15" y="265"/>
                  </a:cubicBezTo>
                  <a:cubicBezTo>
                    <a:pt x="139" y="265"/>
                    <a:pt x="139" y="265"/>
                    <a:pt x="139" y="265"/>
                  </a:cubicBezTo>
                  <a:cubicBezTo>
                    <a:pt x="139" y="987"/>
                    <a:pt x="139" y="987"/>
                    <a:pt x="139" y="987"/>
                  </a:cubicBezTo>
                  <a:lnTo>
                    <a:pt x="15" y="9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8" name="Freeform 70"/>
            <p:cNvSpPr>
              <a:spLocks/>
            </p:cNvSpPr>
            <p:nvPr userDrawn="1"/>
          </p:nvSpPr>
          <p:spPr bwMode="gray">
            <a:xfrm>
              <a:off x="5350" y="595"/>
              <a:ext cx="18" cy="51"/>
            </a:xfrm>
            <a:custGeom>
              <a:avLst/>
              <a:gdLst>
                <a:gd name="T0" fmla="*/ 0 w 318"/>
                <a:gd name="T1" fmla="*/ 0 h 917"/>
                <a:gd name="T2" fmla="*/ 124 w 318"/>
                <a:gd name="T3" fmla="*/ 0 h 917"/>
                <a:gd name="T4" fmla="*/ 124 w 318"/>
                <a:gd name="T5" fmla="*/ 195 h 917"/>
                <a:gd name="T6" fmla="*/ 318 w 318"/>
                <a:gd name="T7" fmla="*/ 195 h 917"/>
                <a:gd name="T8" fmla="*/ 318 w 318"/>
                <a:gd name="T9" fmla="*/ 273 h 917"/>
                <a:gd name="T10" fmla="*/ 124 w 318"/>
                <a:gd name="T11" fmla="*/ 273 h 917"/>
                <a:gd name="T12" fmla="*/ 124 w 318"/>
                <a:gd name="T13" fmla="*/ 656 h 917"/>
                <a:gd name="T14" fmla="*/ 156 w 318"/>
                <a:gd name="T15" fmla="*/ 804 h 917"/>
                <a:gd name="T16" fmla="*/ 225 w 318"/>
                <a:gd name="T17" fmla="*/ 836 h 917"/>
                <a:gd name="T18" fmla="*/ 277 w 318"/>
                <a:gd name="T19" fmla="*/ 838 h 917"/>
                <a:gd name="T20" fmla="*/ 318 w 318"/>
                <a:gd name="T21" fmla="*/ 838 h 917"/>
                <a:gd name="T22" fmla="*/ 318 w 318"/>
                <a:gd name="T23" fmla="*/ 917 h 917"/>
                <a:gd name="T24" fmla="*/ 251 w 318"/>
                <a:gd name="T25" fmla="*/ 917 h 917"/>
                <a:gd name="T26" fmla="*/ 127 w 318"/>
                <a:gd name="T27" fmla="*/ 904 h 917"/>
                <a:gd name="T28" fmla="*/ 11 w 318"/>
                <a:gd name="T29" fmla="*/ 782 h 917"/>
                <a:gd name="T30" fmla="*/ 0 w 318"/>
                <a:gd name="T31" fmla="*/ 638 h 917"/>
                <a:gd name="T32" fmla="*/ 0 w 318"/>
                <a:gd name="T33" fmla="*/ 0 h 9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 h="917">
                  <a:moveTo>
                    <a:pt x="0" y="0"/>
                  </a:moveTo>
                  <a:cubicBezTo>
                    <a:pt x="124" y="0"/>
                    <a:pt x="124" y="0"/>
                    <a:pt x="124" y="0"/>
                  </a:cubicBezTo>
                  <a:cubicBezTo>
                    <a:pt x="124" y="195"/>
                    <a:pt x="124" y="195"/>
                    <a:pt x="124" y="195"/>
                  </a:cubicBezTo>
                  <a:cubicBezTo>
                    <a:pt x="318" y="195"/>
                    <a:pt x="318" y="195"/>
                    <a:pt x="318" y="195"/>
                  </a:cubicBezTo>
                  <a:cubicBezTo>
                    <a:pt x="318" y="273"/>
                    <a:pt x="318" y="273"/>
                    <a:pt x="318" y="273"/>
                  </a:cubicBezTo>
                  <a:cubicBezTo>
                    <a:pt x="124" y="273"/>
                    <a:pt x="124" y="273"/>
                    <a:pt x="124" y="273"/>
                  </a:cubicBezTo>
                  <a:cubicBezTo>
                    <a:pt x="124" y="656"/>
                    <a:pt x="124" y="656"/>
                    <a:pt x="124" y="656"/>
                  </a:cubicBezTo>
                  <a:cubicBezTo>
                    <a:pt x="124" y="729"/>
                    <a:pt x="135" y="778"/>
                    <a:pt x="156" y="804"/>
                  </a:cubicBezTo>
                  <a:cubicBezTo>
                    <a:pt x="171" y="821"/>
                    <a:pt x="194" y="832"/>
                    <a:pt x="225" y="836"/>
                  </a:cubicBezTo>
                  <a:cubicBezTo>
                    <a:pt x="235" y="837"/>
                    <a:pt x="252" y="838"/>
                    <a:pt x="277" y="838"/>
                  </a:cubicBezTo>
                  <a:cubicBezTo>
                    <a:pt x="318" y="838"/>
                    <a:pt x="318" y="838"/>
                    <a:pt x="318" y="838"/>
                  </a:cubicBezTo>
                  <a:cubicBezTo>
                    <a:pt x="318" y="917"/>
                    <a:pt x="318" y="917"/>
                    <a:pt x="318" y="917"/>
                  </a:cubicBezTo>
                  <a:cubicBezTo>
                    <a:pt x="251" y="917"/>
                    <a:pt x="251" y="917"/>
                    <a:pt x="251" y="917"/>
                  </a:cubicBezTo>
                  <a:cubicBezTo>
                    <a:pt x="198" y="917"/>
                    <a:pt x="157" y="913"/>
                    <a:pt x="127" y="904"/>
                  </a:cubicBezTo>
                  <a:cubicBezTo>
                    <a:pt x="64" y="887"/>
                    <a:pt x="25" y="846"/>
                    <a:pt x="11" y="782"/>
                  </a:cubicBezTo>
                  <a:cubicBezTo>
                    <a:pt x="4" y="747"/>
                    <a:pt x="0" y="699"/>
                    <a:pt x="0" y="63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69" name="Freeform 71"/>
            <p:cNvSpPr>
              <a:spLocks/>
            </p:cNvSpPr>
            <p:nvPr userDrawn="1"/>
          </p:nvSpPr>
          <p:spPr bwMode="gray">
            <a:xfrm>
              <a:off x="5376" y="585"/>
              <a:ext cx="31" cy="61"/>
            </a:xfrm>
            <a:custGeom>
              <a:avLst/>
              <a:gdLst>
                <a:gd name="T0" fmla="*/ 0 w 548"/>
                <a:gd name="T1" fmla="*/ 1087 h 1087"/>
                <a:gd name="T2" fmla="*/ 0 w 548"/>
                <a:gd name="T3" fmla="*/ 0 h 1087"/>
                <a:gd name="T4" fmla="*/ 124 w 548"/>
                <a:gd name="T5" fmla="*/ 0 h 1087"/>
                <a:gd name="T6" fmla="*/ 124 w 548"/>
                <a:gd name="T7" fmla="*/ 382 h 1087"/>
                <a:gd name="T8" fmla="*/ 306 w 548"/>
                <a:gd name="T9" fmla="*/ 345 h 1087"/>
                <a:gd name="T10" fmla="*/ 526 w 548"/>
                <a:gd name="T11" fmla="*/ 458 h 1087"/>
                <a:gd name="T12" fmla="*/ 548 w 548"/>
                <a:gd name="T13" fmla="*/ 644 h 1087"/>
                <a:gd name="T14" fmla="*/ 548 w 548"/>
                <a:gd name="T15" fmla="*/ 1087 h 1087"/>
                <a:gd name="T16" fmla="*/ 425 w 548"/>
                <a:gd name="T17" fmla="*/ 1087 h 1087"/>
                <a:gd name="T18" fmla="*/ 425 w 548"/>
                <a:gd name="T19" fmla="*/ 624 h 1087"/>
                <a:gd name="T20" fmla="*/ 403 w 548"/>
                <a:gd name="T21" fmla="*/ 477 h 1087"/>
                <a:gd name="T22" fmla="*/ 294 w 548"/>
                <a:gd name="T23" fmla="*/ 419 h 1087"/>
                <a:gd name="T24" fmla="*/ 124 w 548"/>
                <a:gd name="T25" fmla="*/ 463 h 1087"/>
                <a:gd name="T26" fmla="*/ 124 w 548"/>
                <a:gd name="T27" fmla="*/ 1087 h 1087"/>
                <a:gd name="T28" fmla="*/ 0 w 548"/>
                <a:gd name="T29" fmla="*/ 1087 h 1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48" h="1087">
                  <a:moveTo>
                    <a:pt x="0" y="1087"/>
                  </a:moveTo>
                  <a:cubicBezTo>
                    <a:pt x="0" y="0"/>
                    <a:pt x="0" y="0"/>
                    <a:pt x="0" y="0"/>
                  </a:cubicBezTo>
                  <a:cubicBezTo>
                    <a:pt x="124" y="0"/>
                    <a:pt x="124" y="0"/>
                    <a:pt x="124" y="0"/>
                  </a:cubicBezTo>
                  <a:cubicBezTo>
                    <a:pt x="124" y="382"/>
                    <a:pt x="124" y="382"/>
                    <a:pt x="124" y="382"/>
                  </a:cubicBezTo>
                  <a:cubicBezTo>
                    <a:pt x="188" y="357"/>
                    <a:pt x="249" y="345"/>
                    <a:pt x="306" y="345"/>
                  </a:cubicBezTo>
                  <a:cubicBezTo>
                    <a:pt x="420" y="345"/>
                    <a:pt x="493" y="382"/>
                    <a:pt x="526" y="458"/>
                  </a:cubicBezTo>
                  <a:cubicBezTo>
                    <a:pt x="541" y="492"/>
                    <a:pt x="548" y="554"/>
                    <a:pt x="548" y="644"/>
                  </a:cubicBezTo>
                  <a:cubicBezTo>
                    <a:pt x="548" y="1087"/>
                    <a:pt x="548" y="1087"/>
                    <a:pt x="548" y="1087"/>
                  </a:cubicBezTo>
                  <a:cubicBezTo>
                    <a:pt x="425" y="1087"/>
                    <a:pt x="425" y="1087"/>
                    <a:pt x="425" y="1087"/>
                  </a:cubicBezTo>
                  <a:cubicBezTo>
                    <a:pt x="425" y="624"/>
                    <a:pt x="425" y="624"/>
                    <a:pt x="425" y="624"/>
                  </a:cubicBezTo>
                  <a:cubicBezTo>
                    <a:pt x="425" y="555"/>
                    <a:pt x="418" y="506"/>
                    <a:pt x="403" y="477"/>
                  </a:cubicBezTo>
                  <a:cubicBezTo>
                    <a:pt x="384" y="439"/>
                    <a:pt x="347" y="419"/>
                    <a:pt x="294" y="419"/>
                  </a:cubicBezTo>
                  <a:cubicBezTo>
                    <a:pt x="245" y="419"/>
                    <a:pt x="189" y="434"/>
                    <a:pt x="124" y="463"/>
                  </a:cubicBezTo>
                  <a:cubicBezTo>
                    <a:pt x="124" y="1087"/>
                    <a:pt x="124" y="1087"/>
                    <a:pt x="124" y="1087"/>
                  </a:cubicBezTo>
                  <a:lnTo>
                    <a:pt x="0" y="108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0" name="Freeform 72"/>
            <p:cNvSpPr>
              <a:spLocks/>
            </p:cNvSpPr>
            <p:nvPr userDrawn="1"/>
          </p:nvSpPr>
          <p:spPr bwMode="gray">
            <a:xfrm>
              <a:off x="5432" y="605"/>
              <a:ext cx="34" cy="60"/>
            </a:xfrm>
            <a:custGeom>
              <a:avLst/>
              <a:gdLst>
                <a:gd name="T0" fmla="*/ 15 w 34"/>
                <a:gd name="T1" fmla="*/ 41 h 60"/>
                <a:gd name="T2" fmla="*/ 0 w 34"/>
                <a:gd name="T3" fmla="*/ 0 h 60"/>
                <a:gd name="T4" fmla="*/ 7 w 34"/>
                <a:gd name="T5" fmla="*/ 0 h 60"/>
                <a:gd name="T6" fmla="*/ 18 w 34"/>
                <a:gd name="T7" fmla="*/ 33 h 60"/>
                <a:gd name="T8" fmla="*/ 28 w 34"/>
                <a:gd name="T9" fmla="*/ 0 h 60"/>
                <a:gd name="T10" fmla="*/ 34 w 34"/>
                <a:gd name="T11" fmla="*/ 0 h 60"/>
                <a:gd name="T12" fmla="*/ 14 w 34"/>
                <a:gd name="T13" fmla="*/ 60 h 60"/>
                <a:gd name="T14" fmla="*/ 8 w 34"/>
                <a:gd name="T15" fmla="*/ 60 h 60"/>
                <a:gd name="T16" fmla="*/ 15 w 34"/>
                <a:gd name="T17" fmla="*/ 4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0">
                  <a:moveTo>
                    <a:pt x="15" y="41"/>
                  </a:moveTo>
                  <a:lnTo>
                    <a:pt x="0" y="0"/>
                  </a:lnTo>
                  <a:lnTo>
                    <a:pt x="7" y="0"/>
                  </a:lnTo>
                  <a:lnTo>
                    <a:pt x="18" y="33"/>
                  </a:lnTo>
                  <a:lnTo>
                    <a:pt x="28" y="0"/>
                  </a:lnTo>
                  <a:lnTo>
                    <a:pt x="34" y="0"/>
                  </a:lnTo>
                  <a:lnTo>
                    <a:pt x="14" y="60"/>
                  </a:lnTo>
                  <a:lnTo>
                    <a:pt x="8" y="60"/>
                  </a:lnTo>
                  <a:lnTo>
                    <a:pt x="15" y="4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1" name="Freeform 73"/>
            <p:cNvSpPr>
              <a:spLocks noEditPoints="1"/>
            </p:cNvSpPr>
            <p:nvPr userDrawn="1"/>
          </p:nvSpPr>
          <p:spPr bwMode="gray">
            <a:xfrm>
              <a:off x="5470" y="604"/>
              <a:ext cx="34" cy="43"/>
            </a:xfrm>
            <a:custGeom>
              <a:avLst/>
              <a:gdLst>
                <a:gd name="T0" fmla="*/ 304 w 607"/>
                <a:gd name="T1" fmla="*/ 0 h 762"/>
                <a:gd name="T2" fmla="*/ 534 w 607"/>
                <a:gd name="T3" fmla="*/ 103 h 762"/>
                <a:gd name="T4" fmla="*/ 607 w 607"/>
                <a:gd name="T5" fmla="*/ 381 h 762"/>
                <a:gd name="T6" fmla="*/ 534 w 607"/>
                <a:gd name="T7" fmla="*/ 659 h 762"/>
                <a:gd name="T8" fmla="*/ 304 w 607"/>
                <a:gd name="T9" fmla="*/ 762 h 762"/>
                <a:gd name="T10" fmla="*/ 0 w 607"/>
                <a:gd name="T11" fmla="*/ 375 h 762"/>
                <a:gd name="T12" fmla="*/ 73 w 607"/>
                <a:gd name="T13" fmla="*/ 103 h 762"/>
                <a:gd name="T14" fmla="*/ 304 w 607"/>
                <a:gd name="T15" fmla="*/ 0 h 762"/>
                <a:gd name="T16" fmla="*/ 304 w 607"/>
                <a:gd name="T17" fmla="*/ 74 h 762"/>
                <a:gd name="T18" fmla="*/ 159 w 607"/>
                <a:gd name="T19" fmla="*/ 168 h 762"/>
                <a:gd name="T20" fmla="*/ 126 w 607"/>
                <a:gd name="T21" fmla="*/ 377 h 762"/>
                <a:gd name="T22" fmla="*/ 159 w 607"/>
                <a:gd name="T23" fmla="*/ 593 h 762"/>
                <a:gd name="T24" fmla="*/ 304 w 607"/>
                <a:gd name="T25" fmla="*/ 687 h 762"/>
                <a:gd name="T26" fmla="*/ 448 w 607"/>
                <a:gd name="T27" fmla="*/ 593 h 762"/>
                <a:gd name="T28" fmla="*/ 481 w 607"/>
                <a:gd name="T29" fmla="*/ 380 h 762"/>
                <a:gd name="T30" fmla="*/ 448 w 607"/>
                <a:gd name="T31" fmla="*/ 168 h 762"/>
                <a:gd name="T32" fmla="*/ 304 w 607"/>
                <a:gd name="T33" fmla="*/ 74 h 7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07" h="762">
                  <a:moveTo>
                    <a:pt x="304" y="0"/>
                  </a:moveTo>
                  <a:cubicBezTo>
                    <a:pt x="407" y="0"/>
                    <a:pt x="484" y="34"/>
                    <a:pt x="534" y="103"/>
                  </a:cubicBezTo>
                  <a:cubicBezTo>
                    <a:pt x="583" y="169"/>
                    <a:pt x="607" y="262"/>
                    <a:pt x="607" y="381"/>
                  </a:cubicBezTo>
                  <a:cubicBezTo>
                    <a:pt x="607" y="499"/>
                    <a:pt x="583" y="591"/>
                    <a:pt x="534" y="659"/>
                  </a:cubicBezTo>
                  <a:cubicBezTo>
                    <a:pt x="485" y="727"/>
                    <a:pt x="408" y="762"/>
                    <a:pt x="304" y="762"/>
                  </a:cubicBezTo>
                  <a:cubicBezTo>
                    <a:pt x="101" y="762"/>
                    <a:pt x="0" y="633"/>
                    <a:pt x="0" y="375"/>
                  </a:cubicBezTo>
                  <a:cubicBezTo>
                    <a:pt x="0" y="260"/>
                    <a:pt x="24" y="169"/>
                    <a:pt x="73" y="103"/>
                  </a:cubicBezTo>
                  <a:cubicBezTo>
                    <a:pt x="123" y="34"/>
                    <a:pt x="200" y="0"/>
                    <a:pt x="304" y="0"/>
                  </a:cubicBezTo>
                  <a:close/>
                  <a:moveTo>
                    <a:pt x="304" y="74"/>
                  </a:moveTo>
                  <a:cubicBezTo>
                    <a:pt x="234" y="74"/>
                    <a:pt x="185" y="106"/>
                    <a:pt x="159" y="168"/>
                  </a:cubicBezTo>
                  <a:cubicBezTo>
                    <a:pt x="137" y="220"/>
                    <a:pt x="126" y="290"/>
                    <a:pt x="126" y="377"/>
                  </a:cubicBezTo>
                  <a:cubicBezTo>
                    <a:pt x="126" y="469"/>
                    <a:pt x="137" y="541"/>
                    <a:pt x="159" y="593"/>
                  </a:cubicBezTo>
                  <a:cubicBezTo>
                    <a:pt x="185" y="655"/>
                    <a:pt x="234" y="687"/>
                    <a:pt x="304" y="687"/>
                  </a:cubicBezTo>
                  <a:cubicBezTo>
                    <a:pt x="374" y="687"/>
                    <a:pt x="422" y="655"/>
                    <a:pt x="448" y="593"/>
                  </a:cubicBezTo>
                  <a:cubicBezTo>
                    <a:pt x="470" y="541"/>
                    <a:pt x="481" y="470"/>
                    <a:pt x="481" y="380"/>
                  </a:cubicBezTo>
                  <a:cubicBezTo>
                    <a:pt x="481" y="289"/>
                    <a:pt x="470" y="219"/>
                    <a:pt x="448" y="168"/>
                  </a:cubicBezTo>
                  <a:cubicBezTo>
                    <a:pt x="421" y="106"/>
                    <a:pt x="373" y="74"/>
                    <a:pt x="304" y="7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72" name="Freeform 74"/>
            <p:cNvSpPr>
              <a:spLocks/>
            </p:cNvSpPr>
            <p:nvPr userDrawn="1"/>
          </p:nvSpPr>
          <p:spPr bwMode="gray">
            <a:xfrm>
              <a:off x="5514" y="605"/>
              <a:ext cx="29" cy="42"/>
            </a:xfrm>
            <a:custGeom>
              <a:avLst/>
              <a:gdLst>
                <a:gd name="T0" fmla="*/ 0 w 527"/>
                <a:gd name="T1" fmla="*/ 0 h 742"/>
                <a:gd name="T2" fmla="*/ 123 w 527"/>
                <a:gd name="T3" fmla="*/ 0 h 742"/>
                <a:gd name="T4" fmla="*/ 123 w 527"/>
                <a:gd name="T5" fmla="*/ 445 h 742"/>
                <a:gd name="T6" fmla="*/ 145 w 527"/>
                <a:gd name="T7" fmla="*/ 609 h 742"/>
                <a:gd name="T8" fmla="*/ 197 w 527"/>
                <a:gd name="T9" fmla="*/ 656 h 742"/>
                <a:gd name="T10" fmla="*/ 276 w 527"/>
                <a:gd name="T11" fmla="*/ 667 h 742"/>
                <a:gd name="T12" fmla="*/ 403 w 527"/>
                <a:gd name="T13" fmla="*/ 648 h 742"/>
                <a:gd name="T14" fmla="*/ 403 w 527"/>
                <a:gd name="T15" fmla="*/ 0 h 742"/>
                <a:gd name="T16" fmla="*/ 527 w 527"/>
                <a:gd name="T17" fmla="*/ 0 h 742"/>
                <a:gd name="T18" fmla="*/ 527 w 527"/>
                <a:gd name="T19" fmla="*/ 710 h 742"/>
                <a:gd name="T20" fmla="*/ 269 w 527"/>
                <a:gd name="T21" fmla="*/ 742 h 742"/>
                <a:gd name="T22" fmla="*/ 86 w 527"/>
                <a:gd name="T23" fmla="*/ 703 h 742"/>
                <a:gd name="T24" fmla="*/ 6 w 527"/>
                <a:gd name="T25" fmla="*/ 567 h 742"/>
                <a:gd name="T26" fmla="*/ 0 w 527"/>
                <a:gd name="T27" fmla="*/ 454 h 742"/>
                <a:gd name="T28" fmla="*/ 0 w 527"/>
                <a:gd name="T29" fmla="*/ 0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7" h="742">
                  <a:moveTo>
                    <a:pt x="0" y="0"/>
                  </a:moveTo>
                  <a:cubicBezTo>
                    <a:pt x="123" y="0"/>
                    <a:pt x="123" y="0"/>
                    <a:pt x="123" y="0"/>
                  </a:cubicBezTo>
                  <a:cubicBezTo>
                    <a:pt x="123" y="445"/>
                    <a:pt x="123" y="445"/>
                    <a:pt x="123" y="445"/>
                  </a:cubicBezTo>
                  <a:cubicBezTo>
                    <a:pt x="123" y="527"/>
                    <a:pt x="131" y="582"/>
                    <a:pt x="145" y="609"/>
                  </a:cubicBezTo>
                  <a:cubicBezTo>
                    <a:pt x="157" y="632"/>
                    <a:pt x="174" y="648"/>
                    <a:pt x="197" y="656"/>
                  </a:cubicBezTo>
                  <a:cubicBezTo>
                    <a:pt x="216" y="663"/>
                    <a:pt x="242" y="667"/>
                    <a:pt x="276" y="667"/>
                  </a:cubicBezTo>
                  <a:cubicBezTo>
                    <a:pt x="317" y="667"/>
                    <a:pt x="359" y="661"/>
                    <a:pt x="403" y="648"/>
                  </a:cubicBezTo>
                  <a:cubicBezTo>
                    <a:pt x="403" y="0"/>
                    <a:pt x="403" y="0"/>
                    <a:pt x="403" y="0"/>
                  </a:cubicBezTo>
                  <a:cubicBezTo>
                    <a:pt x="527" y="0"/>
                    <a:pt x="527" y="0"/>
                    <a:pt x="527" y="0"/>
                  </a:cubicBezTo>
                  <a:cubicBezTo>
                    <a:pt x="527" y="710"/>
                    <a:pt x="527" y="710"/>
                    <a:pt x="527" y="710"/>
                  </a:cubicBezTo>
                  <a:cubicBezTo>
                    <a:pt x="435" y="731"/>
                    <a:pt x="349" y="742"/>
                    <a:pt x="269" y="742"/>
                  </a:cubicBezTo>
                  <a:cubicBezTo>
                    <a:pt x="187" y="742"/>
                    <a:pt x="126" y="729"/>
                    <a:pt x="86" y="703"/>
                  </a:cubicBezTo>
                  <a:cubicBezTo>
                    <a:pt x="41" y="674"/>
                    <a:pt x="14" y="629"/>
                    <a:pt x="6" y="567"/>
                  </a:cubicBezTo>
                  <a:cubicBezTo>
                    <a:pt x="2" y="539"/>
                    <a:pt x="0" y="501"/>
                    <a:pt x="0" y="454"/>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grpSp>
      <p:sp>
        <p:nvSpPr>
          <p:cNvPr id="1647619" name="Rectangle 3"/>
          <p:cNvSpPr>
            <a:spLocks noGrp="1" noChangeArrowheads="1"/>
          </p:cNvSpPr>
          <p:nvPr>
            <p:ph type="subTitle" sz="quarter" idx="1"/>
          </p:nvPr>
        </p:nvSpPr>
        <p:spPr bwMode="gray">
          <a:xfrm>
            <a:off x="720726" y="4557713"/>
            <a:ext cx="8458200" cy="1377950"/>
          </a:xfrm>
        </p:spPr>
        <p:txBody>
          <a:bodyPr lIns="0" tIns="0" rIns="0" bIns="0"/>
          <a:lstStyle>
            <a:lvl1pPr marL="0" indent="0">
              <a:lnSpc>
                <a:spcPct val="100000"/>
              </a:lnSpc>
              <a:spcBef>
                <a:spcPct val="0"/>
              </a:spcBef>
              <a:spcAft>
                <a:spcPct val="0"/>
              </a:spcAft>
              <a:buFont typeface="Wingdings" pitchFamily="2" charset="2"/>
              <a:buNone/>
              <a:defRPr sz="1662">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サブタイトルの書式設定</a:t>
            </a:r>
          </a:p>
          <a:p>
            <a:pPr lvl="0"/>
            <a:r>
              <a:rPr lang="ja-JP" altLang="en-US" noProof="0" dirty="0" smtClean="0"/>
              <a:t>マスタ サブタイトルの書式設定</a:t>
            </a:r>
          </a:p>
          <a:p>
            <a:pPr lvl="0"/>
            <a:r>
              <a:rPr lang="ja-JP" altLang="en-US" noProof="0" dirty="0" smtClean="0"/>
              <a:t>マスタ サブタイトルの書式設定</a:t>
            </a:r>
          </a:p>
        </p:txBody>
      </p:sp>
      <p:sp>
        <p:nvSpPr>
          <p:cNvPr id="1647620" name="AutoShape 4"/>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84395" tIns="42198" rIns="84395" bIns="42198"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7622" name="Rectangle 6"/>
          <p:cNvSpPr>
            <a:spLocks noGrp="1" noChangeArrowheads="1"/>
          </p:cNvSpPr>
          <p:nvPr>
            <p:ph type="ctrTitle" sz="quarter"/>
          </p:nvPr>
        </p:nvSpPr>
        <p:spPr bwMode="gray">
          <a:xfrm>
            <a:off x="719139" y="2433640"/>
            <a:ext cx="8458200" cy="15525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タイトルの書式設定マスタマスタタイトルの書式設定マスタマスタ タイトルの書式設定マスタ</a:t>
            </a:r>
          </a:p>
        </p:txBody>
      </p:sp>
      <p:sp>
        <p:nvSpPr>
          <p:cNvPr id="1647657" name="Rectangle 41"/>
          <p:cNvSpPr>
            <a:spLocks noGrp="1" noChangeArrowheads="1"/>
          </p:cNvSpPr>
          <p:nvPr>
            <p:ph type="ftr" sz="quarter" idx="3"/>
          </p:nvPr>
        </p:nvSpPr>
        <p:spPr bwMode="gray"/>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73"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Tree>
    <p:extLst>
      <p:ext uri="{BB962C8B-B14F-4D97-AF65-F5344CB8AC3E}">
        <p14:creationId xmlns:p14="http://schemas.microsoft.com/office/powerpoint/2010/main" val="2882537541"/>
      </p:ext>
    </p:extLst>
  </p:cSld>
  <p:clrMapOvr>
    <a:masterClrMapping/>
  </p:clrMapOvr>
  <p:timing>
    <p:tnLst>
      <p:par>
        <p:cTn id="1" dur="indefinite" restart="never" nodeType="tmRoot"/>
      </p:par>
    </p:tnLst>
  </p:timing>
  <p:hf hdr="0"/>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中表紙">
    <p:spTree>
      <p:nvGrpSpPr>
        <p:cNvPr id="1" name=""/>
        <p:cNvGrpSpPr/>
        <p:nvPr/>
      </p:nvGrpSpPr>
      <p:grpSpPr>
        <a:xfrm>
          <a:off x="0" y="0"/>
          <a:ext cx="0" cy="0"/>
          <a:chOff x="0" y="0"/>
          <a:chExt cx="0" cy="0"/>
        </a:xfrm>
      </p:grpSpPr>
      <p:sp>
        <p:nvSpPr>
          <p:cNvPr id="1647619" name="Rectangle 3"/>
          <p:cNvSpPr>
            <a:spLocks noGrp="1" noChangeArrowheads="1"/>
          </p:cNvSpPr>
          <p:nvPr>
            <p:ph type="subTitle" sz="quarter" idx="1" hasCustomPrompt="1"/>
          </p:nvPr>
        </p:nvSpPr>
        <p:spPr bwMode="gray">
          <a:xfrm>
            <a:off x="720725" y="3542400"/>
            <a:ext cx="8456400" cy="2646000"/>
          </a:xfrm>
        </p:spPr>
        <p:txBody>
          <a:bodyPr lIns="0" tIns="0" rIns="0" bIns="0"/>
          <a:lstStyle>
            <a:lvl1pPr marL="165593" marR="0" indent="-165593" algn="l" defTabSz="885114" rtl="0" eaLnBrk="1" fontAlgn="ctr" latinLnBrk="0" hangingPunct="1">
              <a:lnSpc>
                <a:spcPct val="100000"/>
              </a:lnSpc>
              <a:spcBef>
                <a:spcPct val="10000"/>
              </a:spcBef>
              <a:spcAft>
                <a:spcPct val="10000"/>
              </a:spcAft>
              <a:buClr>
                <a:srgbClr val="87867E"/>
              </a:buClr>
              <a:buSzTx/>
              <a:buFont typeface="Wingdings" pitchFamily="2" charset="2"/>
              <a:buChar char="n"/>
              <a:tabLst/>
              <a:defRPr sz="1662"/>
            </a:lvl1pPr>
          </a:lstStyle>
          <a:p>
            <a:pPr marL="165593" marR="0" lvl="0" indent="-165593" algn="l" defTabSz="885114" rtl="0" eaLnBrk="1" fontAlgn="ctr" latinLnBrk="0" hangingPunct="1">
              <a:lnSpc>
                <a:spcPct val="100000"/>
              </a:lnSpc>
              <a:spcBef>
                <a:spcPct val="10000"/>
              </a:spcBef>
              <a:spcAft>
                <a:spcPct val="10000"/>
              </a:spcAft>
              <a:buClr>
                <a:srgbClr val="87867E"/>
              </a:buClr>
              <a:buSzTx/>
              <a:buFont typeface="Wingdings" pitchFamily="2" charset="2"/>
              <a:buChar char="n"/>
              <a:tabLst/>
              <a:defRPr/>
            </a:pPr>
            <a:r>
              <a:rPr lang="ja-JP" altLang="en-US" noProof="0" dirty="0" smtClean="0"/>
              <a:t>マスタ サブタイトルの書式設定</a:t>
            </a:r>
            <a:endParaRPr kumimoji="1" lang="en-US" altLang="ja-JP" sz="1662" b="0" i="0" u="none" strike="noStrike" kern="0" cap="none" spc="0" normalizeH="0" baseline="0" noProof="0" dirty="0">
              <a:ln>
                <a:noFill/>
              </a:ln>
              <a:solidFill>
                <a:srgbClr val="000000"/>
              </a:solidFill>
              <a:effectLst/>
              <a:uLnTx/>
              <a:uFillTx/>
              <a:latin typeface="+mn-lt"/>
              <a:ea typeface="+mn-ea"/>
            </a:endParaRPr>
          </a:p>
        </p:txBody>
      </p:sp>
      <p:sp>
        <p:nvSpPr>
          <p:cNvPr id="1647620" name="AutoShape 4"/>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0" tIns="0" rIns="0" bIns="0"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7622" name="Rectangle 6"/>
          <p:cNvSpPr>
            <a:spLocks noGrp="1" noChangeArrowheads="1"/>
          </p:cNvSpPr>
          <p:nvPr>
            <p:ph type="ctrTitle" sz="quarter" hasCustomPrompt="1"/>
          </p:nvPr>
        </p:nvSpPr>
        <p:spPr bwMode="gray">
          <a:xfrm>
            <a:off x="719139" y="1335600"/>
            <a:ext cx="8456400" cy="1857600"/>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lvl1pPr>
              <a:defRPr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pPr lvl="0"/>
            <a:r>
              <a:rPr lang="ja-JP" altLang="en-US" noProof="0" dirty="0" smtClean="0"/>
              <a:t>マスタ タイトルの書式設定</a:t>
            </a:r>
          </a:p>
        </p:txBody>
      </p:sp>
      <p:sp>
        <p:nvSpPr>
          <p:cNvPr id="1647657" name="Rectangle 41"/>
          <p:cNvSpPr>
            <a:spLocks noGrp="1" noChangeArrowheads="1"/>
          </p:cNvSpPr>
          <p:nvPr>
            <p:ph type="ftr" sz="quarter" idx="3"/>
          </p:nvPr>
        </p:nvSpPr>
        <p:spPr bwMode="gray"/>
        <p:txBody>
          <a:bodyPr lIns="0" tIns="0" rIns="0" bIns="0"/>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
        <p:nvSpPr>
          <p:cNvPr id="40"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tx1"/>
                </a:solidFill>
              </a:defRPr>
            </a:lvl1pPr>
          </a:lstStyle>
          <a:p>
            <a:fld id="{08DF107D-060D-43D3-997D-8A34C269D30F}" type="slidenum">
              <a:rPr lang="en-US" altLang="ja-JP">
                <a:solidFill>
                  <a:prstClr val="black"/>
                </a:solidFill>
              </a:rPr>
              <a:pPr/>
              <a:t>‹#›</a:t>
            </a:fld>
            <a:endParaRPr lang="en-US" altLang="ja-JP" dirty="0">
              <a:solidFill>
                <a:prstClr val="black"/>
              </a:solidFill>
            </a:endParaRPr>
          </a:p>
        </p:txBody>
      </p:sp>
      <p:sp>
        <p:nvSpPr>
          <p:cNvPr id="41" name="Line 4"/>
          <p:cNvSpPr>
            <a:spLocks noChangeShapeType="1"/>
          </p:cNvSpPr>
          <p:nvPr userDrawn="1"/>
        </p:nvSpPr>
        <p:spPr bwMode="gray">
          <a:xfrm>
            <a:off x="379412" y="6315075"/>
            <a:ext cx="914241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ctr" fontAlgn="ctr">
              <a:spcBef>
                <a:spcPct val="0"/>
              </a:spcBef>
              <a:spcAft>
                <a:spcPct val="0"/>
              </a:spcAft>
            </a:pPr>
            <a:endParaRPr lang="ja-JP" altLang="en-US" sz="1292" dirty="0">
              <a:solidFill>
                <a:srgbClr val="000000"/>
              </a:solidFill>
            </a:endParaRPr>
          </a:p>
        </p:txBody>
      </p:sp>
      <p:grpSp>
        <p:nvGrpSpPr>
          <p:cNvPr id="42" name="Group 35"/>
          <p:cNvGrpSpPr>
            <a:grpSpLocks noChangeAspect="1"/>
          </p:cNvGrpSpPr>
          <p:nvPr userDrawn="1"/>
        </p:nvGrpSpPr>
        <p:grpSpPr bwMode="gray">
          <a:xfrm>
            <a:off x="8432800" y="276227"/>
            <a:ext cx="1176338" cy="657225"/>
            <a:chOff x="4969" y="50"/>
            <a:chExt cx="741" cy="414"/>
          </a:xfrm>
        </p:grpSpPr>
        <p:sp>
          <p:nvSpPr>
            <p:cNvPr id="43" name="AutoShape 36"/>
            <p:cNvSpPr>
              <a:spLocks noChangeAspect="1" noChangeArrowheads="1" noTextEdit="1"/>
            </p:cNvSpPr>
            <p:nvPr userDrawn="1"/>
          </p:nvSpPr>
          <p:spPr bwMode="gray">
            <a:xfrm>
              <a:off x="4969" y="50"/>
              <a:ext cx="741"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4" name="Freeform 37"/>
            <p:cNvSpPr>
              <a:spLocks/>
            </p:cNvSpPr>
            <p:nvPr userDrawn="1"/>
          </p:nvSpPr>
          <p:spPr bwMode="gray">
            <a:xfrm>
              <a:off x="5334" y="121"/>
              <a:ext cx="94" cy="72"/>
            </a:xfrm>
            <a:custGeom>
              <a:avLst/>
              <a:gdLst>
                <a:gd name="T0" fmla="*/ 961 w 2365"/>
                <a:gd name="T1" fmla="*/ 764 h 1825"/>
                <a:gd name="T2" fmla="*/ 599 w 2365"/>
                <a:gd name="T3" fmla="*/ 642 h 1825"/>
                <a:gd name="T4" fmla="*/ 1 w 2365"/>
                <a:gd name="T5" fmla="*/ 1235 h 1825"/>
                <a:gd name="T6" fmla="*/ 599 w 2365"/>
                <a:gd name="T7" fmla="*/ 1825 h 1825"/>
                <a:gd name="T8" fmla="*/ 1053 w 2365"/>
                <a:gd name="T9" fmla="*/ 1619 h 1825"/>
                <a:gd name="T10" fmla="*/ 1053 w 2365"/>
                <a:gd name="T11" fmla="*/ 1293 h 1825"/>
                <a:gd name="T12" fmla="*/ 771 w 2365"/>
                <a:gd name="T13" fmla="*/ 1568 h 1825"/>
                <a:gd name="T14" fmla="*/ 599 w 2365"/>
                <a:gd name="T15" fmla="*/ 1604 h 1825"/>
                <a:gd name="T16" fmla="*/ 225 w 2365"/>
                <a:gd name="T17" fmla="*/ 1235 h 1825"/>
                <a:gd name="T18" fmla="*/ 599 w 2365"/>
                <a:gd name="T19" fmla="*/ 863 h 1825"/>
                <a:gd name="T20" fmla="*/ 861 w 2365"/>
                <a:gd name="T21" fmla="*/ 972 h 1825"/>
                <a:gd name="T22" fmla="*/ 1093 w 2365"/>
                <a:gd name="T23" fmla="*/ 1239 h 1825"/>
                <a:gd name="T24" fmla="*/ 1630 w 2365"/>
                <a:gd name="T25" fmla="*/ 1473 h 1825"/>
                <a:gd name="T26" fmla="*/ 2365 w 2365"/>
                <a:gd name="T27" fmla="*/ 741 h 1825"/>
                <a:gd name="T28" fmla="*/ 1630 w 2365"/>
                <a:gd name="T29" fmla="*/ 0 h 1825"/>
                <a:gd name="T30" fmla="*/ 1053 w 2365"/>
                <a:gd name="T31" fmla="*/ 295 h 1825"/>
                <a:gd name="T32" fmla="*/ 1053 w 2365"/>
                <a:gd name="T33" fmla="*/ 735 h 1825"/>
                <a:gd name="T34" fmla="*/ 1630 w 2365"/>
                <a:gd name="T35" fmla="*/ 232 h 1825"/>
                <a:gd name="T36" fmla="*/ 2134 w 2365"/>
                <a:gd name="T37" fmla="*/ 741 h 1825"/>
                <a:gd name="T38" fmla="*/ 1630 w 2365"/>
                <a:gd name="T39" fmla="*/ 1245 h 1825"/>
                <a:gd name="T40" fmla="*/ 1303 w 2365"/>
                <a:gd name="T41" fmla="*/ 1125 h 1825"/>
                <a:gd name="T42" fmla="*/ 961 w 2365"/>
                <a:gd name="T43" fmla="*/ 764 h 1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65" h="1825">
                  <a:moveTo>
                    <a:pt x="961" y="764"/>
                  </a:moveTo>
                  <a:cubicBezTo>
                    <a:pt x="875" y="688"/>
                    <a:pt x="736" y="643"/>
                    <a:pt x="599" y="642"/>
                  </a:cubicBezTo>
                  <a:cubicBezTo>
                    <a:pt x="270" y="641"/>
                    <a:pt x="2" y="900"/>
                    <a:pt x="1" y="1235"/>
                  </a:cubicBezTo>
                  <a:cubicBezTo>
                    <a:pt x="0" y="1563"/>
                    <a:pt x="270" y="1824"/>
                    <a:pt x="599" y="1825"/>
                  </a:cubicBezTo>
                  <a:cubicBezTo>
                    <a:pt x="783" y="1825"/>
                    <a:pt x="943" y="1751"/>
                    <a:pt x="1053" y="1619"/>
                  </a:cubicBezTo>
                  <a:cubicBezTo>
                    <a:pt x="1053" y="1293"/>
                    <a:pt x="1053" y="1293"/>
                    <a:pt x="1053" y="1293"/>
                  </a:cubicBezTo>
                  <a:cubicBezTo>
                    <a:pt x="994" y="1394"/>
                    <a:pt x="877" y="1524"/>
                    <a:pt x="771" y="1568"/>
                  </a:cubicBezTo>
                  <a:cubicBezTo>
                    <a:pt x="717" y="1590"/>
                    <a:pt x="662" y="1604"/>
                    <a:pt x="599" y="1604"/>
                  </a:cubicBezTo>
                  <a:cubicBezTo>
                    <a:pt x="394" y="1604"/>
                    <a:pt x="225" y="1445"/>
                    <a:pt x="225" y="1235"/>
                  </a:cubicBezTo>
                  <a:cubicBezTo>
                    <a:pt x="225" y="1041"/>
                    <a:pt x="380" y="862"/>
                    <a:pt x="599" y="863"/>
                  </a:cubicBezTo>
                  <a:cubicBezTo>
                    <a:pt x="701" y="863"/>
                    <a:pt x="793" y="905"/>
                    <a:pt x="861" y="972"/>
                  </a:cubicBezTo>
                  <a:cubicBezTo>
                    <a:pt x="931" y="1040"/>
                    <a:pt x="1041" y="1183"/>
                    <a:pt x="1093" y="1239"/>
                  </a:cubicBezTo>
                  <a:cubicBezTo>
                    <a:pt x="1227" y="1383"/>
                    <a:pt x="1419" y="1473"/>
                    <a:pt x="1630" y="1473"/>
                  </a:cubicBezTo>
                  <a:cubicBezTo>
                    <a:pt x="2036" y="1474"/>
                    <a:pt x="2365" y="1146"/>
                    <a:pt x="2365" y="741"/>
                  </a:cubicBezTo>
                  <a:cubicBezTo>
                    <a:pt x="2365" y="336"/>
                    <a:pt x="2035" y="0"/>
                    <a:pt x="1630" y="0"/>
                  </a:cubicBezTo>
                  <a:cubicBezTo>
                    <a:pt x="1395" y="0"/>
                    <a:pt x="1187" y="122"/>
                    <a:pt x="1053" y="295"/>
                  </a:cubicBezTo>
                  <a:cubicBezTo>
                    <a:pt x="1053" y="735"/>
                    <a:pt x="1053" y="735"/>
                    <a:pt x="1053" y="735"/>
                  </a:cubicBezTo>
                  <a:cubicBezTo>
                    <a:pt x="1155" y="455"/>
                    <a:pt x="1340" y="232"/>
                    <a:pt x="1630" y="232"/>
                  </a:cubicBezTo>
                  <a:cubicBezTo>
                    <a:pt x="1909" y="232"/>
                    <a:pt x="2135" y="463"/>
                    <a:pt x="2134" y="741"/>
                  </a:cubicBezTo>
                  <a:cubicBezTo>
                    <a:pt x="2134" y="1020"/>
                    <a:pt x="1909" y="1246"/>
                    <a:pt x="1630" y="1245"/>
                  </a:cubicBezTo>
                  <a:cubicBezTo>
                    <a:pt x="1506" y="1244"/>
                    <a:pt x="1391" y="1199"/>
                    <a:pt x="1303" y="1125"/>
                  </a:cubicBezTo>
                  <a:cubicBezTo>
                    <a:pt x="1194" y="1040"/>
                    <a:pt x="1074" y="860"/>
                    <a:pt x="961" y="764"/>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5" name="Freeform 38"/>
            <p:cNvSpPr>
              <a:spLocks/>
            </p:cNvSpPr>
            <p:nvPr userDrawn="1"/>
          </p:nvSpPr>
          <p:spPr bwMode="gray">
            <a:xfrm>
              <a:off x="5180" y="200"/>
              <a:ext cx="65" cy="106"/>
            </a:xfrm>
            <a:custGeom>
              <a:avLst/>
              <a:gdLst>
                <a:gd name="T0" fmla="*/ 0 w 1624"/>
                <a:gd name="T1" fmla="*/ 0 h 2651"/>
                <a:gd name="T2" fmla="*/ 1624 w 1624"/>
                <a:gd name="T3" fmla="*/ 0 h 2651"/>
                <a:gd name="T4" fmla="*/ 1624 w 1624"/>
                <a:gd name="T5" fmla="*/ 452 h 2651"/>
                <a:gd name="T6" fmla="*/ 1365 w 1624"/>
                <a:gd name="T7" fmla="*/ 273 h 2651"/>
                <a:gd name="T8" fmla="*/ 613 w 1624"/>
                <a:gd name="T9" fmla="*/ 273 h 2651"/>
                <a:gd name="T10" fmla="*/ 613 w 1624"/>
                <a:gd name="T11" fmla="*/ 1053 h 2651"/>
                <a:gd name="T12" fmla="*/ 1428 w 1624"/>
                <a:gd name="T13" fmla="*/ 1053 h 2651"/>
                <a:gd name="T14" fmla="*/ 1428 w 1624"/>
                <a:gd name="T15" fmla="*/ 1467 h 2651"/>
                <a:gd name="T16" fmla="*/ 1205 w 1624"/>
                <a:gd name="T17" fmla="*/ 1335 h 2651"/>
                <a:gd name="T18" fmla="*/ 613 w 1624"/>
                <a:gd name="T19" fmla="*/ 1335 h 2651"/>
                <a:gd name="T20" fmla="*/ 613 w 1624"/>
                <a:gd name="T21" fmla="*/ 2401 h 2651"/>
                <a:gd name="T22" fmla="*/ 784 w 1624"/>
                <a:gd name="T23" fmla="*/ 2651 h 2651"/>
                <a:gd name="T24" fmla="*/ 11 w 1624"/>
                <a:gd name="T25" fmla="*/ 2651 h 2651"/>
                <a:gd name="T26" fmla="*/ 173 w 1624"/>
                <a:gd name="T27" fmla="*/ 2401 h 2651"/>
                <a:gd name="T28" fmla="*/ 173 w 1624"/>
                <a:gd name="T29" fmla="*/ 278 h 2651"/>
                <a:gd name="T30" fmla="*/ 0 w 1624"/>
                <a:gd name="T31"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624" h="2651">
                  <a:moveTo>
                    <a:pt x="0" y="0"/>
                  </a:moveTo>
                  <a:cubicBezTo>
                    <a:pt x="1624" y="0"/>
                    <a:pt x="1624" y="0"/>
                    <a:pt x="1624" y="0"/>
                  </a:cubicBezTo>
                  <a:cubicBezTo>
                    <a:pt x="1624" y="452"/>
                    <a:pt x="1624" y="452"/>
                    <a:pt x="1624" y="452"/>
                  </a:cubicBezTo>
                  <a:cubicBezTo>
                    <a:pt x="1624" y="452"/>
                    <a:pt x="1540" y="274"/>
                    <a:pt x="1365" y="273"/>
                  </a:cubicBezTo>
                  <a:cubicBezTo>
                    <a:pt x="613" y="273"/>
                    <a:pt x="613" y="273"/>
                    <a:pt x="613" y="273"/>
                  </a:cubicBezTo>
                  <a:cubicBezTo>
                    <a:pt x="613" y="1053"/>
                    <a:pt x="613" y="1053"/>
                    <a:pt x="613" y="1053"/>
                  </a:cubicBezTo>
                  <a:cubicBezTo>
                    <a:pt x="1428" y="1053"/>
                    <a:pt x="1428" y="1053"/>
                    <a:pt x="1428" y="1053"/>
                  </a:cubicBezTo>
                  <a:cubicBezTo>
                    <a:pt x="1428" y="1467"/>
                    <a:pt x="1428" y="1467"/>
                    <a:pt x="1428" y="1467"/>
                  </a:cubicBezTo>
                  <a:cubicBezTo>
                    <a:pt x="1428" y="1467"/>
                    <a:pt x="1402" y="1335"/>
                    <a:pt x="1205" y="1335"/>
                  </a:cubicBezTo>
                  <a:cubicBezTo>
                    <a:pt x="613" y="1335"/>
                    <a:pt x="613" y="1335"/>
                    <a:pt x="613" y="1335"/>
                  </a:cubicBezTo>
                  <a:cubicBezTo>
                    <a:pt x="613" y="2401"/>
                    <a:pt x="613" y="2401"/>
                    <a:pt x="613" y="2401"/>
                  </a:cubicBezTo>
                  <a:cubicBezTo>
                    <a:pt x="613" y="2558"/>
                    <a:pt x="784" y="2651"/>
                    <a:pt x="784" y="2651"/>
                  </a:cubicBezTo>
                  <a:cubicBezTo>
                    <a:pt x="11" y="2651"/>
                    <a:pt x="11" y="2651"/>
                    <a:pt x="11" y="2651"/>
                  </a:cubicBezTo>
                  <a:cubicBezTo>
                    <a:pt x="11" y="2651"/>
                    <a:pt x="173" y="2569"/>
                    <a:pt x="173" y="2401"/>
                  </a:cubicBezTo>
                  <a:cubicBezTo>
                    <a:pt x="173" y="278"/>
                    <a:pt x="173" y="278"/>
                    <a:pt x="173" y="278"/>
                  </a:cubicBezTo>
                  <a:cubicBezTo>
                    <a:pt x="173" y="9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6" name="Freeform 39"/>
            <p:cNvSpPr>
              <a:spLocks/>
            </p:cNvSpPr>
            <p:nvPr userDrawn="1"/>
          </p:nvSpPr>
          <p:spPr bwMode="gray">
            <a:xfrm>
              <a:off x="5333" y="200"/>
              <a:ext cx="43" cy="148"/>
            </a:xfrm>
            <a:custGeom>
              <a:avLst/>
              <a:gdLst>
                <a:gd name="T0" fmla="*/ 246 w 1072"/>
                <a:gd name="T1" fmla="*/ 0 h 3696"/>
                <a:gd name="T2" fmla="*/ 1072 w 1072"/>
                <a:gd name="T3" fmla="*/ 0 h 3696"/>
                <a:gd name="T4" fmla="*/ 887 w 1072"/>
                <a:gd name="T5" fmla="*/ 230 h 3696"/>
                <a:gd name="T6" fmla="*/ 887 w 1072"/>
                <a:gd name="T7" fmla="*/ 2717 h 3696"/>
                <a:gd name="T8" fmla="*/ 0 w 1072"/>
                <a:gd name="T9" fmla="*/ 3693 h 3696"/>
                <a:gd name="T10" fmla="*/ 423 w 1072"/>
                <a:gd name="T11" fmla="*/ 2717 h 3696"/>
                <a:gd name="T12" fmla="*/ 423 w 1072"/>
                <a:gd name="T13" fmla="*/ 230 h 3696"/>
                <a:gd name="T14" fmla="*/ 246 w 1072"/>
                <a:gd name="T15" fmla="*/ 0 h 36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72" h="3696">
                  <a:moveTo>
                    <a:pt x="246" y="0"/>
                  </a:moveTo>
                  <a:cubicBezTo>
                    <a:pt x="1072" y="0"/>
                    <a:pt x="1072" y="0"/>
                    <a:pt x="1072" y="0"/>
                  </a:cubicBezTo>
                  <a:cubicBezTo>
                    <a:pt x="1072" y="0"/>
                    <a:pt x="887" y="87"/>
                    <a:pt x="887" y="230"/>
                  </a:cubicBezTo>
                  <a:cubicBezTo>
                    <a:pt x="887" y="2717"/>
                    <a:pt x="887" y="2717"/>
                    <a:pt x="887" y="2717"/>
                  </a:cubicBezTo>
                  <a:cubicBezTo>
                    <a:pt x="887" y="3558"/>
                    <a:pt x="44" y="3696"/>
                    <a:pt x="0" y="3693"/>
                  </a:cubicBezTo>
                  <a:cubicBezTo>
                    <a:pt x="72" y="3647"/>
                    <a:pt x="422" y="3349"/>
                    <a:pt x="423" y="2717"/>
                  </a:cubicBezTo>
                  <a:cubicBezTo>
                    <a:pt x="423" y="230"/>
                    <a:pt x="423" y="230"/>
                    <a:pt x="423" y="230"/>
                  </a:cubicBezTo>
                  <a:cubicBezTo>
                    <a:pt x="424" y="96"/>
                    <a:pt x="246" y="0"/>
                    <a:pt x="246"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7" name="Freeform 40"/>
            <p:cNvSpPr>
              <a:spLocks/>
            </p:cNvSpPr>
            <p:nvPr userDrawn="1"/>
          </p:nvSpPr>
          <p:spPr bwMode="gray">
            <a:xfrm>
              <a:off x="5380" y="200"/>
              <a:ext cx="33" cy="106"/>
            </a:xfrm>
            <a:custGeom>
              <a:avLst/>
              <a:gdLst>
                <a:gd name="T0" fmla="*/ 0 w 828"/>
                <a:gd name="T1" fmla="*/ 0 h 2653"/>
                <a:gd name="T2" fmla="*/ 828 w 828"/>
                <a:gd name="T3" fmla="*/ 0 h 2653"/>
                <a:gd name="T4" fmla="*/ 645 w 828"/>
                <a:gd name="T5" fmla="*/ 235 h 2653"/>
                <a:gd name="T6" fmla="*/ 645 w 828"/>
                <a:gd name="T7" fmla="*/ 2401 h 2653"/>
                <a:gd name="T8" fmla="*/ 828 w 828"/>
                <a:gd name="T9" fmla="*/ 2653 h 2653"/>
                <a:gd name="T10" fmla="*/ 0 w 828"/>
                <a:gd name="T11" fmla="*/ 2653 h 2653"/>
                <a:gd name="T12" fmla="*/ 184 w 828"/>
                <a:gd name="T13" fmla="*/ 2401 h 2653"/>
                <a:gd name="T14" fmla="*/ 184 w 828"/>
                <a:gd name="T15" fmla="*/ 235 h 2653"/>
                <a:gd name="T16" fmla="*/ 0 w 828"/>
                <a:gd name="T17" fmla="*/ 0 h 2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8" h="2653">
                  <a:moveTo>
                    <a:pt x="0" y="0"/>
                  </a:moveTo>
                  <a:cubicBezTo>
                    <a:pt x="828" y="0"/>
                    <a:pt x="828" y="0"/>
                    <a:pt x="828" y="0"/>
                  </a:cubicBezTo>
                  <a:cubicBezTo>
                    <a:pt x="828" y="0"/>
                    <a:pt x="645" y="89"/>
                    <a:pt x="645" y="235"/>
                  </a:cubicBezTo>
                  <a:cubicBezTo>
                    <a:pt x="645" y="2401"/>
                    <a:pt x="645" y="2401"/>
                    <a:pt x="645" y="2401"/>
                  </a:cubicBezTo>
                  <a:cubicBezTo>
                    <a:pt x="645" y="2556"/>
                    <a:pt x="828" y="2653"/>
                    <a:pt x="828" y="2653"/>
                  </a:cubicBezTo>
                  <a:cubicBezTo>
                    <a:pt x="0" y="2653"/>
                    <a:pt x="0" y="2653"/>
                    <a:pt x="0" y="2653"/>
                  </a:cubicBezTo>
                  <a:cubicBezTo>
                    <a:pt x="0" y="2653"/>
                    <a:pt x="184" y="2557"/>
                    <a:pt x="184" y="2401"/>
                  </a:cubicBezTo>
                  <a:cubicBezTo>
                    <a:pt x="184" y="235"/>
                    <a:pt x="184" y="235"/>
                    <a:pt x="184" y="235"/>
                  </a:cubicBezTo>
                  <a:cubicBezTo>
                    <a:pt x="184" y="89"/>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8" name="Freeform 41"/>
            <p:cNvSpPr>
              <a:spLocks/>
            </p:cNvSpPr>
            <p:nvPr userDrawn="1"/>
          </p:nvSpPr>
          <p:spPr bwMode="gray">
            <a:xfrm>
              <a:off x="5414" y="200"/>
              <a:ext cx="79" cy="106"/>
            </a:xfrm>
            <a:custGeom>
              <a:avLst/>
              <a:gdLst>
                <a:gd name="T0" fmla="*/ 161 w 1984"/>
                <a:gd name="T1" fmla="*/ 0 h 2651"/>
                <a:gd name="T2" fmla="*/ 1984 w 1984"/>
                <a:gd name="T3" fmla="*/ 0 h 2651"/>
                <a:gd name="T4" fmla="*/ 1829 w 1984"/>
                <a:gd name="T5" fmla="*/ 482 h 2651"/>
                <a:gd name="T6" fmla="*/ 1607 w 1984"/>
                <a:gd name="T7" fmla="*/ 279 h 2651"/>
                <a:gd name="T8" fmla="*/ 1229 w 1984"/>
                <a:gd name="T9" fmla="*/ 279 h 2651"/>
                <a:gd name="T10" fmla="*/ 1229 w 1984"/>
                <a:gd name="T11" fmla="*/ 2401 h 2651"/>
                <a:gd name="T12" fmla="*/ 1407 w 1984"/>
                <a:gd name="T13" fmla="*/ 2651 h 2651"/>
                <a:gd name="T14" fmla="*/ 595 w 1984"/>
                <a:gd name="T15" fmla="*/ 2651 h 2651"/>
                <a:gd name="T16" fmla="*/ 771 w 1984"/>
                <a:gd name="T17" fmla="*/ 2401 h 2651"/>
                <a:gd name="T18" fmla="*/ 771 w 1984"/>
                <a:gd name="T19" fmla="*/ 279 h 2651"/>
                <a:gd name="T20" fmla="*/ 315 w 1984"/>
                <a:gd name="T21" fmla="*/ 279 h 2651"/>
                <a:gd name="T22" fmla="*/ 0 w 1984"/>
                <a:gd name="T23" fmla="*/ 522 h 2651"/>
                <a:gd name="T24" fmla="*/ 161 w 1984"/>
                <a:gd name="T25" fmla="*/ 0 h 2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84" h="2651">
                  <a:moveTo>
                    <a:pt x="161" y="0"/>
                  </a:moveTo>
                  <a:cubicBezTo>
                    <a:pt x="1984" y="0"/>
                    <a:pt x="1984" y="0"/>
                    <a:pt x="1984" y="0"/>
                  </a:cubicBezTo>
                  <a:cubicBezTo>
                    <a:pt x="1829" y="482"/>
                    <a:pt x="1829" y="482"/>
                    <a:pt x="1829" y="482"/>
                  </a:cubicBezTo>
                  <a:cubicBezTo>
                    <a:pt x="1829" y="482"/>
                    <a:pt x="1783" y="279"/>
                    <a:pt x="1607" y="279"/>
                  </a:cubicBezTo>
                  <a:cubicBezTo>
                    <a:pt x="1229" y="279"/>
                    <a:pt x="1229" y="279"/>
                    <a:pt x="1229" y="279"/>
                  </a:cubicBezTo>
                  <a:cubicBezTo>
                    <a:pt x="1229" y="2401"/>
                    <a:pt x="1229" y="2401"/>
                    <a:pt x="1229" y="2401"/>
                  </a:cubicBezTo>
                  <a:cubicBezTo>
                    <a:pt x="1229" y="2535"/>
                    <a:pt x="1407" y="2651"/>
                    <a:pt x="1407" y="2651"/>
                  </a:cubicBezTo>
                  <a:cubicBezTo>
                    <a:pt x="595" y="2651"/>
                    <a:pt x="595" y="2651"/>
                    <a:pt x="595" y="2651"/>
                  </a:cubicBezTo>
                  <a:cubicBezTo>
                    <a:pt x="595" y="2651"/>
                    <a:pt x="771" y="2547"/>
                    <a:pt x="771" y="2401"/>
                  </a:cubicBezTo>
                  <a:cubicBezTo>
                    <a:pt x="771" y="279"/>
                    <a:pt x="771" y="279"/>
                    <a:pt x="771" y="279"/>
                  </a:cubicBezTo>
                  <a:cubicBezTo>
                    <a:pt x="315" y="279"/>
                    <a:pt x="315" y="279"/>
                    <a:pt x="315" y="279"/>
                  </a:cubicBezTo>
                  <a:cubicBezTo>
                    <a:pt x="185" y="280"/>
                    <a:pt x="0" y="522"/>
                    <a:pt x="0" y="522"/>
                  </a:cubicBezTo>
                  <a:lnTo>
                    <a:pt x="16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49" name="Freeform 42"/>
            <p:cNvSpPr>
              <a:spLocks/>
            </p:cNvSpPr>
            <p:nvPr userDrawn="1"/>
          </p:nvSpPr>
          <p:spPr bwMode="gray">
            <a:xfrm>
              <a:off x="5558" y="200"/>
              <a:ext cx="88" cy="107"/>
            </a:xfrm>
            <a:custGeom>
              <a:avLst/>
              <a:gdLst>
                <a:gd name="T0" fmla="*/ 1420 w 2219"/>
                <a:gd name="T1" fmla="*/ 0 h 2693"/>
                <a:gd name="T2" fmla="*/ 2219 w 2219"/>
                <a:gd name="T3" fmla="*/ 0 h 2693"/>
                <a:gd name="T4" fmla="*/ 2048 w 2219"/>
                <a:gd name="T5" fmla="*/ 234 h 2693"/>
                <a:gd name="T6" fmla="*/ 2048 w 2219"/>
                <a:gd name="T7" fmla="*/ 1840 h 2693"/>
                <a:gd name="T8" fmla="*/ 1131 w 2219"/>
                <a:gd name="T9" fmla="*/ 2693 h 2693"/>
                <a:gd name="T10" fmla="*/ 176 w 2219"/>
                <a:gd name="T11" fmla="*/ 1840 h 2693"/>
                <a:gd name="T12" fmla="*/ 176 w 2219"/>
                <a:gd name="T13" fmla="*/ 234 h 2693"/>
                <a:gd name="T14" fmla="*/ 0 w 2219"/>
                <a:gd name="T15" fmla="*/ 0 h 2693"/>
                <a:gd name="T16" fmla="*/ 821 w 2219"/>
                <a:gd name="T17" fmla="*/ 0 h 2693"/>
                <a:gd name="T18" fmla="*/ 638 w 2219"/>
                <a:gd name="T19" fmla="*/ 234 h 2693"/>
                <a:gd name="T20" fmla="*/ 638 w 2219"/>
                <a:gd name="T21" fmla="*/ 1840 h 2693"/>
                <a:gd name="T22" fmla="*/ 1131 w 2219"/>
                <a:gd name="T23" fmla="*/ 2406 h 2693"/>
                <a:gd name="T24" fmla="*/ 1601 w 2219"/>
                <a:gd name="T25" fmla="*/ 1840 h 2693"/>
                <a:gd name="T26" fmla="*/ 1601 w 2219"/>
                <a:gd name="T27" fmla="*/ 234 h 2693"/>
                <a:gd name="T28" fmla="*/ 1420 w 2219"/>
                <a:gd name="T29" fmla="*/ 0 h 2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19" h="2693">
                  <a:moveTo>
                    <a:pt x="1420" y="0"/>
                  </a:moveTo>
                  <a:cubicBezTo>
                    <a:pt x="2219" y="0"/>
                    <a:pt x="2219" y="0"/>
                    <a:pt x="2219" y="0"/>
                  </a:cubicBezTo>
                  <a:cubicBezTo>
                    <a:pt x="2219" y="0"/>
                    <a:pt x="2048" y="91"/>
                    <a:pt x="2048" y="234"/>
                  </a:cubicBezTo>
                  <a:cubicBezTo>
                    <a:pt x="2048" y="1840"/>
                    <a:pt x="2048" y="1840"/>
                    <a:pt x="2048" y="1840"/>
                  </a:cubicBezTo>
                  <a:cubicBezTo>
                    <a:pt x="2047" y="2492"/>
                    <a:pt x="1506" y="2693"/>
                    <a:pt x="1131" y="2693"/>
                  </a:cubicBezTo>
                  <a:cubicBezTo>
                    <a:pt x="759" y="2693"/>
                    <a:pt x="175" y="2490"/>
                    <a:pt x="176" y="1840"/>
                  </a:cubicBezTo>
                  <a:cubicBezTo>
                    <a:pt x="176" y="234"/>
                    <a:pt x="176" y="234"/>
                    <a:pt x="176" y="234"/>
                  </a:cubicBezTo>
                  <a:cubicBezTo>
                    <a:pt x="176" y="91"/>
                    <a:pt x="0" y="0"/>
                    <a:pt x="0" y="0"/>
                  </a:cubicBezTo>
                  <a:cubicBezTo>
                    <a:pt x="821" y="0"/>
                    <a:pt x="821" y="0"/>
                    <a:pt x="821" y="0"/>
                  </a:cubicBezTo>
                  <a:cubicBezTo>
                    <a:pt x="821" y="0"/>
                    <a:pt x="638" y="88"/>
                    <a:pt x="638" y="234"/>
                  </a:cubicBezTo>
                  <a:cubicBezTo>
                    <a:pt x="638" y="1840"/>
                    <a:pt x="638" y="1840"/>
                    <a:pt x="638" y="1840"/>
                  </a:cubicBezTo>
                  <a:cubicBezTo>
                    <a:pt x="638" y="2182"/>
                    <a:pt x="865" y="2406"/>
                    <a:pt x="1131" y="2406"/>
                  </a:cubicBezTo>
                  <a:cubicBezTo>
                    <a:pt x="1397" y="2406"/>
                    <a:pt x="1600" y="2173"/>
                    <a:pt x="1601" y="1840"/>
                  </a:cubicBezTo>
                  <a:cubicBezTo>
                    <a:pt x="1601" y="234"/>
                    <a:pt x="1601" y="234"/>
                    <a:pt x="1601" y="234"/>
                  </a:cubicBezTo>
                  <a:cubicBezTo>
                    <a:pt x="1601" y="91"/>
                    <a:pt x="1420" y="0"/>
                    <a:pt x="142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50" name="Freeform 43"/>
            <p:cNvSpPr>
              <a:spLocks/>
            </p:cNvSpPr>
            <p:nvPr userDrawn="1"/>
          </p:nvSpPr>
          <p:spPr bwMode="gray">
            <a:xfrm>
              <a:off x="5248" y="200"/>
              <a:ext cx="89" cy="108"/>
            </a:xfrm>
            <a:custGeom>
              <a:avLst/>
              <a:gdLst>
                <a:gd name="T0" fmla="*/ 1427 w 2240"/>
                <a:gd name="T1" fmla="*/ 0 h 2700"/>
                <a:gd name="T2" fmla="*/ 2240 w 2240"/>
                <a:gd name="T3" fmla="*/ 0 h 2700"/>
                <a:gd name="T4" fmla="*/ 2068 w 2240"/>
                <a:gd name="T5" fmla="*/ 237 h 2700"/>
                <a:gd name="T6" fmla="*/ 2067 w 2240"/>
                <a:gd name="T7" fmla="*/ 1838 h 2700"/>
                <a:gd name="T8" fmla="*/ 1122 w 2240"/>
                <a:gd name="T9" fmla="*/ 2700 h 2700"/>
                <a:gd name="T10" fmla="*/ 166 w 2240"/>
                <a:gd name="T11" fmla="*/ 1838 h 2700"/>
                <a:gd name="T12" fmla="*/ 166 w 2240"/>
                <a:gd name="T13" fmla="*/ 237 h 2700"/>
                <a:gd name="T14" fmla="*/ 0 w 2240"/>
                <a:gd name="T15" fmla="*/ 0 h 2700"/>
                <a:gd name="T16" fmla="*/ 821 w 2240"/>
                <a:gd name="T17" fmla="*/ 0 h 2700"/>
                <a:gd name="T18" fmla="*/ 631 w 2240"/>
                <a:gd name="T19" fmla="*/ 237 h 2700"/>
                <a:gd name="T20" fmla="*/ 630 w 2240"/>
                <a:gd name="T21" fmla="*/ 1838 h 2700"/>
                <a:gd name="T22" fmla="*/ 1122 w 2240"/>
                <a:gd name="T23" fmla="*/ 2413 h 2700"/>
                <a:gd name="T24" fmla="*/ 1602 w 2240"/>
                <a:gd name="T25" fmla="*/ 1838 h 2700"/>
                <a:gd name="T26" fmla="*/ 1603 w 2240"/>
                <a:gd name="T27" fmla="*/ 237 h 2700"/>
                <a:gd name="T28" fmla="*/ 1427 w 2240"/>
                <a:gd name="T29"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240" h="2700">
                  <a:moveTo>
                    <a:pt x="1427" y="0"/>
                  </a:moveTo>
                  <a:cubicBezTo>
                    <a:pt x="2240" y="0"/>
                    <a:pt x="2240" y="0"/>
                    <a:pt x="2240" y="0"/>
                  </a:cubicBezTo>
                  <a:cubicBezTo>
                    <a:pt x="2240" y="0"/>
                    <a:pt x="2068" y="95"/>
                    <a:pt x="2068" y="237"/>
                  </a:cubicBezTo>
                  <a:cubicBezTo>
                    <a:pt x="2068" y="238"/>
                    <a:pt x="2067" y="1838"/>
                    <a:pt x="2067" y="1838"/>
                  </a:cubicBezTo>
                  <a:cubicBezTo>
                    <a:pt x="2067" y="2494"/>
                    <a:pt x="1501" y="2700"/>
                    <a:pt x="1122" y="2700"/>
                  </a:cubicBezTo>
                  <a:cubicBezTo>
                    <a:pt x="750" y="2700"/>
                    <a:pt x="166" y="2491"/>
                    <a:pt x="166" y="1838"/>
                  </a:cubicBezTo>
                  <a:cubicBezTo>
                    <a:pt x="166" y="237"/>
                    <a:pt x="166" y="237"/>
                    <a:pt x="166" y="237"/>
                  </a:cubicBezTo>
                  <a:cubicBezTo>
                    <a:pt x="166" y="94"/>
                    <a:pt x="0" y="0"/>
                    <a:pt x="0" y="0"/>
                  </a:cubicBezTo>
                  <a:cubicBezTo>
                    <a:pt x="821" y="0"/>
                    <a:pt x="821" y="0"/>
                    <a:pt x="821" y="0"/>
                  </a:cubicBezTo>
                  <a:cubicBezTo>
                    <a:pt x="821" y="0"/>
                    <a:pt x="631" y="94"/>
                    <a:pt x="631" y="237"/>
                  </a:cubicBezTo>
                  <a:cubicBezTo>
                    <a:pt x="630" y="1838"/>
                    <a:pt x="630" y="1838"/>
                    <a:pt x="630" y="1838"/>
                  </a:cubicBezTo>
                  <a:cubicBezTo>
                    <a:pt x="630" y="2178"/>
                    <a:pt x="856" y="2412"/>
                    <a:pt x="1122" y="2413"/>
                  </a:cubicBezTo>
                  <a:cubicBezTo>
                    <a:pt x="1388" y="2414"/>
                    <a:pt x="1602" y="2174"/>
                    <a:pt x="1602" y="1838"/>
                  </a:cubicBezTo>
                  <a:cubicBezTo>
                    <a:pt x="1603" y="237"/>
                    <a:pt x="1603" y="237"/>
                    <a:pt x="1603" y="237"/>
                  </a:cubicBezTo>
                  <a:cubicBezTo>
                    <a:pt x="1603" y="94"/>
                    <a:pt x="1427" y="0"/>
                    <a:pt x="1427"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sp>
          <p:nvSpPr>
            <p:cNvPr id="51" name="Freeform 44"/>
            <p:cNvSpPr>
              <a:spLocks/>
            </p:cNvSpPr>
            <p:nvPr userDrawn="1"/>
          </p:nvSpPr>
          <p:spPr bwMode="gray">
            <a:xfrm>
              <a:off x="5489" y="198"/>
              <a:ext cx="69" cy="110"/>
            </a:xfrm>
            <a:custGeom>
              <a:avLst/>
              <a:gdLst>
                <a:gd name="T0" fmla="*/ 1467 w 1707"/>
                <a:gd name="T1" fmla="*/ 479 h 2755"/>
                <a:gd name="T2" fmla="*/ 1019 w 1707"/>
                <a:gd name="T3" fmla="*/ 276 h 2755"/>
                <a:gd name="T4" fmla="*/ 504 w 1707"/>
                <a:gd name="T5" fmla="*/ 677 h 2755"/>
                <a:gd name="T6" fmla="*/ 995 w 1707"/>
                <a:gd name="T7" fmla="*/ 1174 h 2755"/>
                <a:gd name="T8" fmla="*/ 1705 w 1707"/>
                <a:gd name="T9" fmla="*/ 1974 h 2755"/>
                <a:gd name="T10" fmla="*/ 651 w 1707"/>
                <a:gd name="T11" fmla="*/ 2755 h 2755"/>
                <a:gd name="T12" fmla="*/ 155 w 1707"/>
                <a:gd name="T13" fmla="*/ 2686 h 2755"/>
                <a:gd name="T14" fmla="*/ 0 w 1707"/>
                <a:gd name="T15" fmla="*/ 2177 h 2755"/>
                <a:gd name="T16" fmla="*/ 658 w 1707"/>
                <a:gd name="T17" fmla="*/ 2466 h 2755"/>
                <a:gd name="T18" fmla="*/ 1252 w 1707"/>
                <a:gd name="T19" fmla="*/ 2030 h 2755"/>
                <a:gd name="T20" fmla="*/ 46 w 1707"/>
                <a:gd name="T21" fmla="*/ 731 h 2755"/>
                <a:gd name="T22" fmla="*/ 973 w 1707"/>
                <a:gd name="T23" fmla="*/ 0 h 2755"/>
                <a:gd name="T24" fmla="*/ 1467 w 1707"/>
                <a:gd name="T25" fmla="*/ 69 h 2755"/>
                <a:gd name="T26" fmla="*/ 1467 w 1707"/>
                <a:gd name="T27" fmla="*/ 479 h 27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07" h="2755">
                  <a:moveTo>
                    <a:pt x="1467" y="479"/>
                  </a:moveTo>
                  <a:cubicBezTo>
                    <a:pt x="1467" y="479"/>
                    <a:pt x="1352" y="277"/>
                    <a:pt x="1019" y="276"/>
                  </a:cubicBezTo>
                  <a:cubicBezTo>
                    <a:pt x="686" y="275"/>
                    <a:pt x="505" y="450"/>
                    <a:pt x="504" y="677"/>
                  </a:cubicBezTo>
                  <a:cubicBezTo>
                    <a:pt x="503" y="934"/>
                    <a:pt x="696" y="1031"/>
                    <a:pt x="995" y="1174"/>
                  </a:cubicBezTo>
                  <a:cubicBezTo>
                    <a:pt x="1279" y="1311"/>
                    <a:pt x="1707" y="1499"/>
                    <a:pt x="1705" y="1974"/>
                  </a:cubicBezTo>
                  <a:cubicBezTo>
                    <a:pt x="1704" y="2399"/>
                    <a:pt x="1327" y="2755"/>
                    <a:pt x="651" y="2755"/>
                  </a:cubicBezTo>
                  <a:cubicBezTo>
                    <a:pt x="442" y="2754"/>
                    <a:pt x="155" y="2686"/>
                    <a:pt x="155" y="2686"/>
                  </a:cubicBezTo>
                  <a:cubicBezTo>
                    <a:pt x="0" y="2177"/>
                    <a:pt x="0" y="2177"/>
                    <a:pt x="0" y="2177"/>
                  </a:cubicBezTo>
                  <a:cubicBezTo>
                    <a:pt x="143" y="2316"/>
                    <a:pt x="397" y="2466"/>
                    <a:pt x="658" y="2466"/>
                  </a:cubicBezTo>
                  <a:cubicBezTo>
                    <a:pt x="929" y="2466"/>
                    <a:pt x="1252" y="2298"/>
                    <a:pt x="1252" y="2030"/>
                  </a:cubicBezTo>
                  <a:cubicBezTo>
                    <a:pt x="1252" y="1512"/>
                    <a:pt x="46" y="1598"/>
                    <a:pt x="46" y="731"/>
                  </a:cubicBezTo>
                  <a:cubicBezTo>
                    <a:pt x="46" y="433"/>
                    <a:pt x="254" y="0"/>
                    <a:pt x="973" y="0"/>
                  </a:cubicBezTo>
                  <a:cubicBezTo>
                    <a:pt x="1207" y="0"/>
                    <a:pt x="1467" y="69"/>
                    <a:pt x="1467" y="69"/>
                  </a:cubicBezTo>
                  <a:lnTo>
                    <a:pt x="1467" y="479"/>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pPr algn="ctr" fontAlgn="ctr">
                <a:spcBef>
                  <a:spcPct val="0"/>
                </a:spcBef>
                <a:spcAft>
                  <a:spcPct val="0"/>
                </a:spcAft>
              </a:pPr>
              <a:endParaRPr lang="ja-JP" altLang="en-US" sz="1292" dirty="0">
                <a:solidFill>
                  <a:srgbClr val="000000"/>
                </a:solidFill>
              </a:endParaRPr>
            </a:p>
          </p:txBody>
        </p:sp>
      </p:grpSp>
      <p:sp>
        <p:nvSpPr>
          <p:cNvPr id="3" name="テキスト ボックス 2"/>
          <p:cNvSpPr txBox="1"/>
          <p:nvPr userDrawn="1"/>
        </p:nvSpPr>
        <p:spPr>
          <a:xfrm>
            <a:off x="409575" y="6380165"/>
            <a:ext cx="2798764" cy="142027"/>
          </a:xfrm>
          <a:prstGeom prst="rect">
            <a:avLst/>
          </a:prstGeom>
          <a:noFill/>
        </p:spPr>
        <p:txBody>
          <a:bodyPr vert="horz" lIns="0" tIns="0" rIns="0" bIns="0" rtlCol="0">
            <a:spAutoFit/>
          </a:bodyPr>
          <a:lstStyle/>
          <a:p>
            <a:pPr fontAlgn="ctr">
              <a:spcBef>
                <a:spcPct val="0"/>
              </a:spcBef>
              <a:spcAft>
                <a:spcPct val="0"/>
              </a:spcAft>
            </a:pPr>
            <a:r>
              <a:rPr lang="en-US" altLang="ja-JP" sz="923" b="1" dirty="0" smtClean="0">
                <a:solidFill>
                  <a:srgbClr val="000000"/>
                </a:solidFill>
                <a:sym typeface="Arial"/>
              </a:rPr>
              <a:t>FUJITSU CONFIDENTIAL</a:t>
            </a:r>
            <a:endParaRPr lang="ja-JP" altLang="en-US" sz="923" b="1" dirty="0">
              <a:solidFill>
                <a:srgbClr val="000000"/>
              </a:solidFill>
              <a:sym typeface="Arial"/>
            </a:endParaRPr>
          </a:p>
        </p:txBody>
      </p:sp>
    </p:spTree>
    <p:extLst>
      <p:ext uri="{BB962C8B-B14F-4D97-AF65-F5344CB8AC3E}">
        <p14:creationId xmlns:p14="http://schemas.microsoft.com/office/powerpoint/2010/main" val="1123642944"/>
      </p:ext>
    </p:extLst>
  </p:cSld>
  <p:clrMapOvr>
    <a:masterClrMapping/>
  </p:clrMapOvr>
  <p:timing>
    <p:tnLst>
      <p:par>
        <p:cTn id="1" dur="indefinite" restart="never" nodeType="tmRoot"/>
      </p:par>
    </p:tnLst>
  </p:timing>
  <p:hf hdr="0"/>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24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スライド番号プレースホルダー 3"/>
          <p:cNvSpPr>
            <a:spLocks noGrp="1"/>
          </p:cNvSpPr>
          <p:nvPr>
            <p:ph type="sldNum" sz="quarter" idx="10"/>
          </p:nvPr>
        </p:nvSpPr>
        <p:spPr/>
        <p:txBody>
          <a:bodyPr/>
          <a:lstStyle>
            <a:lvl1pPr>
              <a:defRPr/>
            </a:lvl1pPr>
          </a:lstStyle>
          <a:p>
            <a:fld id="{C2171CF3-814F-40AE-96B7-B6553CDCF47E}" type="slidenum">
              <a:rPr lang="en-US" altLang="ja-JP">
                <a:solidFill>
                  <a:prstClr val="black"/>
                </a:solidFill>
              </a:rPr>
              <a:pPr/>
              <a:t>‹#›</a:t>
            </a:fld>
            <a:endParaRPr lang="en-US" altLang="ja-JP" dirty="0">
              <a:solidFill>
                <a:prstClr val="black"/>
              </a:solidFill>
            </a:endParaRP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1356457465"/>
      </p:ext>
    </p:extLst>
  </p:cSld>
  <p:clrMapOvr>
    <a:masterClrMapping/>
  </p:clrMapOvr>
  <p:timing>
    <p:tnLst>
      <p:par>
        <p:cTn id="1" dur="indefinite" restart="never" nodeType="tmRoot"/>
      </p:par>
    </p:tnLst>
  </p:timing>
  <p:hf hdr="0"/>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20676" y="896938"/>
            <a:ext cx="4552950" cy="5308600"/>
          </a:xfrm>
        </p:spPr>
        <p:txBody>
          <a:bodyPr/>
          <a:lstStyle>
            <a:lvl1pPr>
              <a:defRPr sz="1292"/>
            </a:lvl1pPr>
            <a:lvl2pPr>
              <a:defRPr sz="1108"/>
            </a:lvl2pPr>
            <a:lvl3pPr>
              <a:defRPr sz="1108"/>
            </a:lvl3pPr>
            <a:lvl4pPr>
              <a:defRPr sz="1108"/>
            </a:lvl4pPr>
            <a:lvl5pPr>
              <a:defRPr sz="1108"/>
            </a:lvl5pPr>
            <a:lvl6pPr>
              <a:defRPr sz="1662"/>
            </a:lvl6pPr>
            <a:lvl7pPr>
              <a:defRPr sz="1662"/>
            </a:lvl7pPr>
            <a:lvl8pPr>
              <a:defRPr sz="1662"/>
            </a:lvl8pPr>
            <a:lvl9pPr>
              <a:defRPr sz="1662"/>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コンテンツ プレースホルダー 3"/>
          <p:cNvSpPr>
            <a:spLocks noGrp="1"/>
          </p:cNvSpPr>
          <p:nvPr>
            <p:ph sz="half" idx="2"/>
          </p:nvPr>
        </p:nvSpPr>
        <p:spPr>
          <a:xfrm>
            <a:off x="5026026" y="896938"/>
            <a:ext cx="4554538" cy="5308600"/>
          </a:xfrm>
        </p:spPr>
        <p:txBody>
          <a:bodyPr/>
          <a:lstStyle>
            <a:lvl1pPr>
              <a:defRPr sz="1292"/>
            </a:lvl1pPr>
            <a:lvl2pPr>
              <a:defRPr sz="1108"/>
            </a:lvl2pPr>
            <a:lvl3pPr>
              <a:defRPr sz="1108"/>
            </a:lvl3pPr>
            <a:lvl4pPr>
              <a:defRPr sz="1108"/>
            </a:lvl4pPr>
            <a:lvl5pPr>
              <a:defRPr sz="1108"/>
            </a:lvl5pPr>
            <a:lvl6pPr>
              <a:defRPr sz="1662"/>
            </a:lvl6pPr>
            <a:lvl7pPr>
              <a:defRPr sz="1662"/>
            </a:lvl7pPr>
            <a:lvl8pPr>
              <a:defRPr sz="1662"/>
            </a:lvl8pPr>
            <a:lvl9pPr>
              <a:defRPr sz="1662"/>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5" name="スライド番号プレースホルダー 4"/>
          <p:cNvSpPr>
            <a:spLocks noGrp="1"/>
          </p:cNvSpPr>
          <p:nvPr>
            <p:ph type="sldNum" sz="quarter" idx="10"/>
          </p:nvPr>
        </p:nvSpPr>
        <p:spPr/>
        <p:txBody>
          <a:bodyPr/>
          <a:lstStyle>
            <a:lvl1pPr>
              <a:defRPr/>
            </a:lvl1pPr>
          </a:lstStyle>
          <a:p>
            <a:fld id="{731B63B0-1485-4D08-8D32-CD5F390730E1}" type="slidenum">
              <a:rPr lang="en-US" altLang="ja-JP">
                <a:solidFill>
                  <a:prstClr val="black"/>
                </a:solidFill>
              </a:rPr>
              <a:pPr/>
              <a:t>‹#›</a:t>
            </a:fld>
            <a:endParaRPr lang="en-US" altLang="ja-JP" dirty="0">
              <a:solidFill>
                <a:prstClr val="black"/>
              </a:solidFill>
            </a:endParaRPr>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4006919770"/>
      </p:ext>
    </p:extLst>
  </p:cSld>
  <p:clrMapOvr>
    <a:masterClrMapping/>
  </p:clrMapOvr>
  <p:timing>
    <p:tnLst>
      <p:par>
        <p:cTn id="1" dur="indefinite" restart="never" nodeType="tmRoot"/>
      </p:par>
    </p:tnLst>
  </p:timing>
  <p:hf hdr="0"/>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スライド番号プレースホルダー 2"/>
          <p:cNvSpPr>
            <a:spLocks noGrp="1"/>
          </p:cNvSpPr>
          <p:nvPr>
            <p:ph type="sldNum" sz="quarter" idx="10"/>
          </p:nvPr>
        </p:nvSpPr>
        <p:spPr/>
        <p:txBody>
          <a:bodyPr/>
          <a:lstStyle>
            <a:lvl1pPr>
              <a:defRPr/>
            </a:lvl1pPr>
          </a:lstStyle>
          <a:p>
            <a:fld id="{84378356-4965-4DE2-873D-01E11B97FFF8}" type="slidenum">
              <a:rPr lang="en-US" altLang="ja-JP">
                <a:solidFill>
                  <a:prstClr val="black"/>
                </a:solidFill>
              </a:rPr>
              <a:pPr/>
              <a:t>‹#›</a:t>
            </a:fld>
            <a:endParaRPr lang="en-US" altLang="ja-JP" dirty="0">
              <a:solidFill>
                <a:prstClr val="black"/>
              </a:solidFill>
            </a:endParaRPr>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3885651933"/>
      </p:ext>
    </p:extLst>
  </p:cSld>
  <p:clrMapOvr>
    <a:masterClrMapping/>
  </p:clrMapOvr>
  <p:timing>
    <p:tnLst>
      <p:par>
        <p:cTn id="1" dur="indefinite" restart="never" nodeType="tmRoot"/>
      </p:par>
    </p:tnLst>
  </p:timing>
  <p:hf hdr="0"/>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lvl1pPr>
              <a:defRPr/>
            </a:lvl1pPr>
          </a:lstStyle>
          <a:p>
            <a:fld id="{516023C2-346D-4F37-9767-1F728F132ED5}" type="slidenum">
              <a:rPr lang="en-US" altLang="ja-JP">
                <a:solidFill>
                  <a:prstClr val="black"/>
                </a:solidFill>
              </a:rPr>
              <a:pPr/>
              <a:t>‹#›</a:t>
            </a:fld>
            <a:endParaRPr lang="en-US" altLang="ja-JP" dirty="0">
              <a:solidFill>
                <a:prstClr val="black"/>
              </a:solidFill>
            </a:endParaRPr>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569043136"/>
      </p:ext>
    </p:extLst>
  </p:cSld>
  <p:clrMapOvr>
    <a:masterClrMapping/>
  </p:clrMapOvr>
  <p:timing>
    <p:tnLst>
      <p:par>
        <p:cTn id="1" dur="indefinite" restart="never" nodeType="tmRoot"/>
      </p:par>
    </p:tnLst>
  </p:timing>
  <p:hf hdr="0"/>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blank" preserve="1">
  <p:cSld name="エンドカット">
    <p:spTree>
      <p:nvGrpSpPr>
        <p:cNvPr id="1" name=""/>
        <p:cNvGrpSpPr/>
        <p:nvPr/>
      </p:nvGrpSpPr>
      <p:grpSpPr>
        <a:xfrm>
          <a:off x="0" y="0"/>
          <a:ext cx="0" cy="0"/>
          <a:chOff x="0" y="0"/>
          <a:chExt cx="0" cy="0"/>
        </a:xfrm>
      </p:grpSpPr>
      <p:sp>
        <p:nvSpPr>
          <p:cNvPr id="38" name="Rectangle 22"/>
          <p:cNvSpPr>
            <a:spLocks noGrp="1" noChangeArrowheads="1"/>
          </p:cNvSpPr>
          <p:nvPr>
            <p:ph type="sldNum" sz="quarter" idx="4"/>
          </p:nvPr>
        </p:nvSpPr>
        <p:spPr bwMode="gray">
          <a:xfrm>
            <a:off x="4681539" y="6389688"/>
            <a:ext cx="5397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bg1"/>
                </a:solidFill>
              </a:defRPr>
            </a:lvl1pPr>
          </a:lstStyle>
          <a:p>
            <a:fld id="{08DF107D-060D-43D3-997D-8A34C269D30F}" type="slidenum">
              <a:rPr lang="en-US" altLang="ja-JP" smtClean="0">
                <a:solidFill>
                  <a:prstClr val="white"/>
                </a:solidFill>
              </a:rPr>
              <a:pPr/>
              <a:t>‹#›</a:t>
            </a:fld>
            <a:endParaRPr lang="en-US" altLang="ja-JP" dirty="0">
              <a:solidFill>
                <a:prstClr val="white"/>
              </a:solidFill>
            </a:endParaRPr>
          </a:p>
        </p:txBody>
      </p:sp>
      <p:sp>
        <p:nvSpPr>
          <p:cNvPr id="39" name="Rectangle 23"/>
          <p:cNvSpPr>
            <a:spLocks noGrp="1" noChangeArrowheads="1"/>
          </p:cNvSpPr>
          <p:nvPr>
            <p:ph type="ftr" sz="quarter" idx="3"/>
          </p:nvPr>
        </p:nvSpPr>
        <p:spPr bwMode="gray">
          <a:xfrm>
            <a:off x="5287964" y="6396038"/>
            <a:ext cx="4211637" cy="322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885114">
              <a:defRPr sz="738">
                <a:solidFill>
                  <a:schemeClr val="bg1"/>
                </a:solidFill>
              </a:defRPr>
            </a:lvl1pPr>
          </a:lstStyle>
          <a:p>
            <a:r>
              <a:rPr lang="en-US" altLang="ja-JP" dirty="0" smtClean="0">
                <a:solidFill>
                  <a:prstClr val="white"/>
                </a:solidFill>
              </a:rPr>
              <a:t>Copyright 2017 FUJITSU LIMITED</a:t>
            </a:r>
            <a:endParaRPr lang="en-US" altLang="ja-JP" dirty="0">
              <a:solidFill>
                <a:prstClr val="white"/>
              </a:solidFill>
            </a:endParaRPr>
          </a:p>
        </p:txBody>
      </p:sp>
      <p:grpSp>
        <p:nvGrpSpPr>
          <p:cNvPr id="4" name="Group 42" descr="Message Lockup"/>
          <p:cNvGrpSpPr>
            <a:grpSpLocks/>
          </p:cNvGrpSpPr>
          <p:nvPr userDrawn="1"/>
        </p:nvGrpSpPr>
        <p:grpSpPr bwMode="auto">
          <a:xfrm>
            <a:off x="0" y="0"/>
            <a:ext cx="9907588" cy="6859588"/>
            <a:chOff x="0" y="0"/>
            <a:chExt cx="6241" cy="4321"/>
          </a:xfrm>
        </p:grpSpPr>
        <p:sp>
          <p:nvSpPr>
            <p:cNvPr id="5" name="Rectangle 8"/>
            <p:cNvSpPr>
              <a:spLocks noChangeArrowheads="1"/>
            </p:cNvSpPr>
            <p:nvPr/>
          </p:nvSpPr>
          <p:spPr bwMode="gray">
            <a:xfrm>
              <a:off x="1" y="0"/>
              <a:ext cx="6240" cy="4320"/>
            </a:xfrm>
            <a:prstGeom prst="rect">
              <a:avLst/>
            </a:prstGeom>
            <a:solidFill>
              <a:srgbClr val="FFFFFF"/>
            </a:solidFill>
            <a:ln>
              <a:noFill/>
            </a:ln>
            <a:effectLst/>
            <a:extLst>
              <a:ext uri="{91240B29-F687-4F45-9708-019B960494DF}">
                <a14:hiddenLine xmlns:a14="http://schemas.microsoft.com/office/drawing/2010/main" w="9525" algn="ctr">
                  <a:solidFill>
                    <a:srgbClr val="505050"/>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wrap="none" anchor="ctr"/>
            <a:lstStyle/>
            <a:p>
              <a:pPr algn="ctr" fontAlgn="ctr">
                <a:spcBef>
                  <a:spcPct val="0"/>
                </a:spcBef>
                <a:spcAft>
                  <a:spcPct val="0"/>
                </a:spcAft>
              </a:pPr>
              <a:endParaRPr lang="ja-JP" altLang="en-US" sz="1292" dirty="0">
                <a:solidFill>
                  <a:srgbClr val="000000"/>
                </a:solidFill>
              </a:endParaRPr>
            </a:p>
          </p:txBody>
        </p:sp>
        <p:grpSp>
          <p:nvGrpSpPr>
            <p:cNvPr id="6" name="Group 11"/>
            <p:cNvGrpSpPr>
              <a:grpSpLocks noChangeAspect="1"/>
            </p:cNvGrpSpPr>
            <p:nvPr/>
          </p:nvGrpSpPr>
          <p:grpSpPr bwMode="auto">
            <a:xfrm>
              <a:off x="0" y="0"/>
              <a:ext cx="6241" cy="4321"/>
              <a:chOff x="0" y="0"/>
              <a:chExt cx="6241" cy="4321"/>
            </a:xfrm>
          </p:grpSpPr>
          <p:sp>
            <p:nvSpPr>
              <p:cNvPr id="7" name="AutoShape 10"/>
              <p:cNvSpPr>
                <a:spLocks noChangeAspect="1" noChangeArrowheads="1" noTextEdit="1"/>
              </p:cNvSpPr>
              <p:nvPr/>
            </p:nvSpPr>
            <p:spPr bwMode="gray">
              <a:xfrm>
                <a:off x="0" y="0"/>
                <a:ext cx="6241" cy="4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8" name="Freeform 12"/>
              <p:cNvSpPr>
                <a:spLocks/>
              </p:cNvSpPr>
              <p:nvPr/>
            </p:nvSpPr>
            <p:spPr bwMode="gray">
              <a:xfrm>
                <a:off x="2215" y="2399"/>
                <a:ext cx="53" cy="86"/>
              </a:xfrm>
              <a:custGeom>
                <a:avLst/>
                <a:gdLst>
                  <a:gd name="T0" fmla="*/ 0 w 264"/>
                  <a:gd name="T1" fmla="*/ 416 h 433"/>
                  <a:gd name="T2" fmla="*/ 0 w 264"/>
                  <a:gd name="T3" fmla="*/ 366 h 433"/>
                  <a:gd name="T4" fmla="*/ 101 w 264"/>
                  <a:gd name="T5" fmla="*/ 389 h 433"/>
                  <a:gd name="T6" fmla="*/ 202 w 264"/>
                  <a:gd name="T7" fmla="*/ 323 h 433"/>
                  <a:gd name="T8" fmla="*/ 185 w 264"/>
                  <a:gd name="T9" fmla="*/ 280 h 433"/>
                  <a:gd name="T10" fmla="*/ 154 w 264"/>
                  <a:gd name="T11" fmla="*/ 257 h 433"/>
                  <a:gd name="T12" fmla="*/ 116 w 264"/>
                  <a:gd name="T13" fmla="*/ 238 h 433"/>
                  <a:gd name="T14" fmla="*/ 36 w 264"/>
                  <a:gd name="T15" fmla="*/ 183 h 433"/>
                  <a:gd name="T16" fmla="*/ 7 w 264"/>
                  <a:gd name="T17" fmla="*/ 108 h 433"/>
                  <a:gd name="T18" fmla="*/ 52 w 264"/>
                  <a:gd name="T19" fmla="*/ 23 h 433"/>
                  <a:gd name="T20" fmla="*/ 146 w 264"/>
                  <a:gd name="T21" fmla="*/ 0 h 433"/>
                  <a:gd name="T22" fmla="*/ 234 w 264"/>
                  <a:gd name="T23" fmla="*/ 14 h 433"/>
                  <a:gd name="T24" fmla="*/ 234 w 264"/>
                  <a:gd name="T25" fmla="*/ 60 h 433"/>
                  <a:gd name="T26" fmla="*/ 149 w 264"/>
                  <a:gd name="T27" fmla="*/ 43 h 433"/>
                  <a:gd name="T28" fmla="*/ 92 w 264"/>
                  <a:gd name="T29" fmla="*/ 56 h 433"/>
                  <a:gd name="T30" fmla="*/ 69 w 264"/>
                  <a:gd name="T31" fmla="*/ 101 h 433"/>
                  <a:gd name="T32" fmla="*/ 85 w 264"/>
                  <a:gd name="T33" fmla="*/ 144 h 433"/>
                  <a:gd name="T34" fmla="*/ 156 w 264"/>
                  <a:gd name="T35" fmla="*/ 188 h 433"/>
                  <a:gd name="T36" fmla="*/ 213 w 264"/>
                  <a:gd name="T37" fmla="*/ 221 h 433"/>
                  <a:gd name="T38" fmla="*/ 253 w 264"/>
                  <a:gd name="T39" fmla="*/ 265 h 433"/>
                  <a:gd name="T40" fmla="*/ 264 w 264"/>
                  <a:gd name="T41" fmla="*/ 316 h 433"/>
                  <a:gd name="T42" fmla="*/ 105 w 264"/>
                  <a:gd name="T43" fmla="*/ 433 h 433"/>
                  <a:gd name="T44" fmla="*/ 0 w 264"/>
                  <a:gd name="T45" fmla="*/ 416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4" h="433">
                    <a:moveTo>
                      <a:pt x="0" y="416"/>
                    </a:moveTo>
                    <a:cubicBezTo>
                      <a:pt x="0" y="366"/>
                      <a:pt x="0" y="366"/>
                      <a:pt x="0" y="366"/>
                    </a:cubicBezTo>
                    <a:cubicBezTo>
                      <a:pt x="28" y="381"/>
                      <a:pt x="61" y="389"/>
                      <a:pt x="101" y="389"/>
                    </a:cubicBezTo>
                    <a:cubicBezTo>
                      <a:pt x="168" y="389"/>
                      <a:pt x="202" y="367"/>
                      <a:pt x="202" y="323"/>
                    </a:cubicBezTo>
                    <a:cubicBezTo>
                      <a:pt x="202" y="306"/>
                      <a:pt x="196" y="292"/>
                      <a:pt x="185" y="280"/>
                    </a:cubicBezTo>
                    <a:cubicBezTo>
                      <a:pt x="176" y="271"/>
                      <a:pt x="166" y="263"/>
                      <a:pt x="154" y="257"/>
                    </a:cubicBezTo>
                    <a:cubicBezTo>
                      <a:pt x="144" y="252"/>
                      <a:pt x="131" y="245"/>
                      <a:pt x="116" y="238"/>
                    </a:cubicBezTo>
                    <a:cubicBezTo>
                      <a:pt x="77" y="219"/>
                      <a:pt x="51" y="201"/>
                      <a:pt x="36" y="183"/>
                    </a:cubicBezTo>
                    <a:cubicBezTo>
                      <a:pt x="17" y="163"/>
                      <a:pt x="7" y="138"/>
                      <a:pt x="7" y="108"/>
                    </a:cubicBezTo>
                    <a:cubicBezTo>
                      <a:pt x="7" y="70"/>
                      <a:pt x="22" y="42"/>
                      <a:pt x="52" y="23"/>
                    </a:cubicBezTo>
                    <a:cubicBezTo>
                      <a:pt x="76" y="8"/>
                      <a:pt x="108" y="0"/>
                      <a:pt x="146" y="0"/>
                    </a:cubicBezTo>
                    <a:cubicBezTo>
                      <a:pt x="173" y="0"/>
                      <a:pt x="202" y="5"/>
                      <a:pt x="234" y="14"/>
                    </a:cubicBezTo>
                    <a:cubicBezTo>
                      <a:pt x="234" y="60"/>
                      <a:pt x="234" y="60"/>
                      <a:pt x="234" y="60"/>
                    </a:cubicBezTo>
                    <a:cubicBezTo>
                      <a:pt x="207" y="48"/>
                      <a:pt x="179" y="43"/>
                      <a:pt x="149" y="43"/>
                    </a:cubicBezTo>
                    <a:cubicBezTo>
                      <a:pt x="126" y="43"/>
                      <a:pt x="107" y="47"/>
                      <a:pt x="92" y="56"/>
                    </a:cubicBezTo>
                    <a:cubicBezTo>
                      <a:pt x="77" y="65"/>
                      <a:pt x="69" y="81"/>
                      <a:pt x="69" y="101"/>
                    </a:cubicBezTo>
                    <a:cubicBezTo>
                      <a:pt x="69" y="119"/>
                      <a:pt x="74" y="133"/>
                      <a:pt x="85" y="144"/>
                    </a:cubicBezTo>
                    <a:cubicBezTo>
                      <a:pt x="96" y="155"/>
                      <a:pt x="119" y="170"/>
                      <a:pt x="156" y="188"/>
                    </a:cubicBezTo>
                    <a:cubicBezTo>
                      <a:pt x="184" y="203"/>
                      <a:pt x="203" y="214"/>
                      <a:pt x="213" y="221"/>
                    </a:cubicBezTo>
                    <a:cubicBezTo>
                      <a:pt x="232" y="234"/>
                      <a:pt x="245" y="249"/>
                      <a:pt x="253" y="265"/>
                    </a:cubicBezTo>
                    <a:cubicBezTo>
                      <a:pt x="260" y="279"/>
                      <a:pt x="264" y="296"/>
                      <a:pt x="264" y="316"/>
                    </a:cubicBezTo>
                    <a:cubicBezTo>
                      <a:pt x="264" y="394"/>
                      <a:pt x="211" y="433"/>
                      <a:pt x="105" y="433"/>
                    </a:cubicBezTo>
                    <a:cubicBezTo>
                      <a:pt x="62" y="433"/>
                      <a:pt x="27" y="427"/>
                      <a:pt x="0" y="416"/>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9" name="Freeform 13"/>
              <p:cNvSpPr>
                <a:spLocks/>
              </p:cNvSpPr>
              <p:nvPr/>
            </p:nvSpPr>
            <p:spPr bwMode="gray">
              <a:xfrm>
                <a:off x="2287" y="2359"/>
                <a:ext cx="63" cy="124"/>
              </a:xfrm>
              <a:custGeom>
                <a:avLst/>
                <a:gdLst>
                  <a:gd name="T0" fmla="*/ 0 w 312"/>
                  <a:gd name="T1" fmla="*/ 618 h 618"/>
                  <a:gd name="T2" fmla="*/ 0 w 312"/>
                  <a:gd name="T3" fmla="*/ 0 h 618"/>
                  <a:gd name="T4" fmla="*/ 70 w 312"/>
                  <a:gd name="T5" fmla="*/ 0 h 618"/>
                  <a:gd name="T6" fmla="*/ 70 w 312"/>
                  <a:gd name="T7" fmla="*/ 218 h 618"/>
                  <a:gd name="T8" fmla="*/ 174 w 312"/>
                  <a:gd name="T9" fmla="*/ 196 h 618"/>
                  <a:gd name="T10" fmla="*/ 299 w 312"/>
                  <a:gd name="T11" fmla="*/ 260 h 618"/>
                  <a:gd name="T12" fmla="*/ 312 w 312"/>
                  <a:gd name="T13" fmla="*/ 366 h 618"/>
                  <a:gd name="T14" fmla="*/ 312 w 312"/>
                  <a:gd name="T15" fmla="*/ 618 h 618"/>
                  <a:gd name="T16" fmla="*/ 242 w 312"/>
                  <a:gd name="T17" fmla="*/ 618 h 618"/>
                  <a:gd name="T18" fmla="*/ 242 w 312"/>
                  <a:gd name="T19" fmla="*/ 355 h 618"/>
                  <a:gd name="T20" fmla="*/ 229 w 312"/>
                  <a:gd name="T21" fmla="*/ 271 h 618"/>
                  <a:gd name="T22" fmla="*/ 167 w 312"/>
                  <a:gd name="T23" fmla="*/ 239 h 618"/>
                  <a:gd name="T24" fmla="*/ 70 w 312"/>
                  <a:gd name="T25" fmla="*/ 263 h 618"/>
                  <a:gd name="T26" fmla="*/ 70 w 312"/>
                  <a:gd name="T27" fmla="*/ 618 h 618"/>
                  <a:gd name="T28" fmla="*/ 0 w 312"/>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2" h="618">
                    <a:moveTo>
                      <a:pt x="0" y="618"/>
                    </a:moveTo>
                    <a:cubicBezTo>
                      <a:pt x="0" y="0"/>
                      <a:pt x="0" y="0"/>
                      <a:pt x="0" y="0"/>
                    </a:cubicBezTo>
                    <a:cubicBezTo>
                      <a:pt x="70" y="0"/>
                      <a:pt x="70" y="0"/>
                      <a:pt x="70" y="0"/>
                    </a:cubicBezTo>
                    <a:cubicBezTo>
                      <a:pt x="70" y="218"/>
                      <a:pt x="70" y="218"/>
                      <a:pt x="70" y="218"/>
                    </a:cubicBezTo>
                    <a:cubicBezTo>
                      <a:pt x="107" y="203"/>
                      <a:pt x="142" y="196"/>
                      <a:pt x="174" y="196"/>
                    </a:cubicBezTo>
                    <a:cubicBezTo>
                      <a:pt x="239" y="196"/>
                      <a:pt x="281" y="218"/>
                      <a:pt x="299" y="260"/>
                    </a:cubicBezTo>
                    <a:cubicBezTo>
                      <a:pt x="308" y="280"/>
                      <a:pt x="312" y="315"/>
                      <a:pt x="312" y="366"/>
                    </a:cubicBezTo>
                    <a:cubicBezTo>
                      <a:pt x="312" y="618"/>
                      <a:pt x="312" y="618"/>
                      <a:pt x="312" y="618"/>
                    </a:cubicBezTo>
                    <a:cubicBezTo>
                      <a:pt x="242" y="618"/>
                      <a:pt x="242" y="618"/>
                      <a:pt x="242" y="618"/>
                    </a:cubicBezTo>
                    <a:cubicBezTo>
                      <a:pt x="242" y="355"/>
                      <a:pt x="242" y="355"/>
                      <a:pt x="242" y="355"/>
                    </a:cubicBezTo>
                    <a:cubicBezTo>
                      <a:pt x="242" y="316"/>
                      <a:pt x="237" y="288"/>
                      <a:pt x="229" y="271"/>
                    </a:cubicBezTo>
                    <a:cubicBezTo>
                      <a:pt x="218" y="249"/>
                      <a:pt x="198" y="239"/>
                      <a:pt x="167" y="239"/>
                    </a:cubicBezTo>
                    <a:cubicBezTo>
                      <a:pt x="140"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0" name="Freeform 14"/>
              <p:cNvSpPr>
                <a:spLocks noEditPoints="1"/>
              </p:cNvSpPr>
              <p:nvPr/>
            </p:nvSpPr>
            <p:spPr bwMode="gray">
              <a:xfrm>
                <a:off x="2368" y="2399"/>
                <a:ext cx="64" cy="86"/>
              </a:xfrm>
              <a:custGeom>
                <a:avLst/>
                <a:gdLst>
                  <a:gd name="T0" fmla="*/ 248 w 319"/>
                  <a:gd name="T1" fmla="*/ 162 h 433"/>
                  <a:gd name="T2" fmla="*/ 248 w 319"/>
                  <a:gd name="T3" fmla="*/ 141 h 433"/>
                  <a:gd name="T4" fmla="*/ 236 w 319"/>
                  <a:gd name="T5" fmla="*/ 78 h 433"/>
                  <a:gd name="T6" fmla="*/ 154 w 319"/>
                  <a:gd name="T7" fmla="*/ 44 h 433"/>
                  <a:gd name="T8" fmla="*/ 40 w 319"/>
                  <a:gd name="T9" fmla="*/ 67 h 433"/>
                  <a:gd name="T10" fmla="*/ 40 w 319"/>
                  <a:gd name="T11" fmla="*/ 18 h 433"/>
                  <a:gd name="T12" fmla="*/ 162 w 319"/>
                  <a:gd name="T13" fmla="*/ 0 h 433"/>
                  <a:gd name="T14" fmla="*/ 293 w 319"/>
                  <a:gd name="T15" fmla="*/ 44 h 433"/>
                  <a:gd name="T16" fmla="*/ 317 w 319"/>
                  <a:gd name="T17" fmla="*/ 114 h 433"/>
                  <a:gd name="T18" fmla="*/ 319 w 319"/>
                  <a:gd name="T19" fmla="*/ 165 h 433"/>
                  <a:gd name="T20" fmla="*/ 319 w 319"/>
                  <a:gd name="T21" fmla="*/ 414 h 433"/>
                  <a:gd name="T22" fmla="*/ 166 w 319"/>
                  <a:gd name="T23" fmla="*/ 433 h 433"/>
                  <a:gd name="T24" fmla="*/ 47 w 319"/>
                  <a:gd name="T25" fmla="*/ 409 h 433"/>
                  <a:gd name="T26" fmla="*/ 0 w 319"/>
                  <a:gd name="T27" fmla="*/ 317 h 433"/>
                  <a:gd name="T28" fmla="*/ 54 w 319"/>
                  <a:gd name="T29" fmla="*/ 207 h 433"/>
                  <a:gd name="T30" fmla="*/ 191 w 319"/>
                  <a:gd name="T31" fmla="*/ 169 h 433"/>
                  <a:gd name="T32" fmla="*/ 248 w 319"/>
                  <a:gd name="T33" fmla="*/ 162 h 433"/>
                  <a:gd name="T34" fmla="*/ 248 w 319"/>
                  <a:gd name="T35" fmla="*/ 203 h 433"/>
                  <a:gd name="T36" fmla="*/ 152 w 319"/>
                  <a:gd name="T37" fmla="*/ 217 h 433"/>
                  <a:gd name="T38" fmla="*/ 72 w 319"/>
                  <a:gd name="T39" fmla="*/ 310 h 433"/>
                  <a:gd name="T40" fmla="*/ 95 w 319"/>
                  <a:gd name="T41" fmla="*/ 370 h 433"/>
                  <a:gd name="T42" fmla="*/ 177 w 319"/>
                  <a:gd name="T43" fmla="*/ 391 h 433"/>
                  <a:gd name="T44" fmla="*/ 248 w 319"/>
                  <a:gd name="T45" fmla="*/ 381 h 433"/>
                  <a:gd name="T46" fmla="*/ 248 w 319"/>
                  <a:gd name="T47" fmla="*/ 20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9" h="433">
                    <a:moveTo>
                      <a:pt x="248" y="162"/>
                    </a:moveTo>
                    <a:cubicBezTo>
                      <a:pt x="248" y="141"/>
                      <a:pt x="248" y="141"/>
                      <a:pt x="248" y="141"/>
                    </a:cubicBezTo>
                    <a:cubicBezTo>
                      <a:pt x="248" y="114"/>
                      <a:pt x="244" y="93"/>
                      <a:pt x="236" y="78"/>
                    </a:cubicBezTo>
                    <a:cubicBezTo>
                      <a:pt x="223" y="56"/>
                      <a:pt x="196" y="44"/>
                      <a:pt x="154" y="44"/>
                    </a:cubicBezTo>
                    <a:cubicBezTo>
                      <a:pt x="117" y="44"/>
                      <a:pt x="79" y="52"/>
                      <a:pt x="40" y="67"/>
                    </a:cubicBezTo>
                    <a:cubicBezTo>
                      <a:pt x="40" y="18"/>
                      <a:pt x="40" y="18"/>
                      <a:pt x="40" y="18"/>
                    </a:cubicBezTo>
                    <a:cubicBezTo>
                      <a:pt x="79" y="6"/>
                      <a:pt x="119" y="0"/>
                      <a:pt x="162" y="0"/>
                    </a:cubicBezTo>
                    <a:cubicBezTo>
                      <a:pt x="225" y="0"/>
                      <a:pt x="270" y="15"/>
                      <a:pt x="293" y="44"/>
                    </a:cubicBezTo>
                    <a:cubicBezTo>
                      <a:pt x="306" y="59"/>
                      <a:pt x="314" y="83"/>
                      <a:pt x="317" y="114"/>
                    </a:cubicBezTo>
                    <a:cubicBezTo>
                      <a:pt x="318" y="125"/>
                      <a:pt x="319" y="142"/>
                      <a:pt x="319" y="165"/>
                    </a:cubicBezTo>
                    <a:cubicBezTo>
                      <a:pt x="319" y="414"/>
                      <a:pt x="319" y="414"/>
                      <a:pt x="319" y="414"/>
                    </a:cubicBezTo>
                    <a:cubicBezTo>
                      <a:pt x="271" y="426"/>
                      <a:pt x="220" y="433"/>
                      <a:pt x="166" y="433"/>
                    </a:cubicBezTo>
                    <a:cubicBezTo>
                      <a:pt x="115" y="433"/>
                      <a:pt x="75" y="425"/>
                      <a:pt x="47" y="409"/>
                    </a:cubicBezTo>
                    <a:cubicBezTo>
                      <a:pt x="16" y="392"/>
                      <a:pt x="0" y="361"/>
                      <a:pt x="0" y="317"/>
                    </a:cubicBezTo>
                    <a:cubicBezTo>
                      <a:pt x="0" y="267"/>
                      <a:pt x="18" y="230"/>
                      <a:pt x="54" y="207"/>
                    </a:cubicBezTo>
                    <a:cubicBezTo>
                      <a:pt x="81" y="189"/>
                      <a:pt x="127" y="176"/>
                      <a:pt x="191" y="169"/>
                    </a:cubicBezTo>
                    <a:cubicBezTo>
                      <a:pt x="203" y="167"/>
                      <a:pt x="222" y="165"/>
                      <a:pt x="248" y="162"/>
                    </a:cubicBezTo>
                    <a:moveTo>
                      <a:pt x="248" y="203"/>
                    </a:moveTo>
                    <a:cubicBezTo>
                      <a:pt x="206" y="207"/>
                      <a:pt x="174" y="212"/>
                      <a:pt x="152" y="217"/>
                    </a:cubicBezTo>
                    <a:cubicBezTo>
                      <a:pt x="98" y="231"/>
                      <a:pt x="72" y="262"/>
                      <a:pt x="72" y="310"/>
                    </a:cubicBezTo>
                    <a:cubicBezTo>
                      <a:pt x="72" y="337"/>
                      <a:pt x="80" y="357"/>
                      <a:pt x="95" y="370"/>
                    </a:cubicBezTo>
                    <a:cubicBezTo>
                      <a:pt x="112" y="384"/>
                      <a:pt x="140" y="391"/>
                      <a:pt x="177" y="391"/>
                    </a:cubicBezTo>
                    <a:cubicBezTo>
                      <a:pt x="203" y="391"/>
                      <a:pt x="226" y="387"/>
                      <a:pt x="248" y="381"/>
                    </a:cubicBezTo>
                    <a:lnTo>
                      <a:pt x="248" y="2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1" name="Freeform 15"/>
              <p:cNvSpPr>
                <a:spLocks noEditPoints="1"/>
              </p:cNvSpPr>
              <p:nvPr/>
            </p:nvSpPr>
            <p:spPr bwMode="gray">
              <a:xfrm>
                <a:off x="2458" y="2399"/>
                <a:ext cx="64" cy="123"/>
              </a:xfrm>
              <a:custGeom>
                <a:avLst/>
                <a:gdLst>
                  <a:gd name="T0" fmla="*/ 71 w 323"/>
                  <a:gd name="T1" fmla="*/ 404 h 618"/>
                  <a:gd name="T2" fmla="*/ 71 w 323"/>
                  <a:gd name="T3" fmla="*/ 618 h 618"/>
                  <a:gd name="T4" fmla="*/ 0 w 323"/>
                  <a:gd name="T5" fmla="*/ 618 h 618"/>
                  <a:gd name="T6" fmla="*/ 0 w 323"/>
                  <a:gd name="T7" fmla="*/ 16 h 618"/>
                  <a:gd name="T8" fmla="*/ 142 w 323"/>
                  <a:gd name="T9" fmla="*/ 0 h 618"/>
                  <a:gd name="T10" fmla="*/ 288 w 323"/>
                  <a:gd name="T11" fmla="*/ 64 h 618"/>
                  <a:gd name="T12" fmla="*/ 323 w 323"/>
                  <a:gd name="T13" fmla="*/ 216 h 618"/>
                  <a:gd name="T14" fmla="*/ 278 w 323"/>
                  <a:gd name="T15" fmla="*/ 376 h 618"/>
                  <a:gd name="T16" fmla="*/ 156 w 323"/>
                  <a:gd name="T17" fmla="*/ 433 h 618"/>
                  <a:gd name="T18" fmla="*/ 98 w 323"/>
                  <a:gd name="T19" fmla="*/ 422 h 618"/>
                  <a:gd name="T20" fmla="*/ 71 w 323"/>
                  <a:gd name="T21" fmla="*/ 404 h 618"/>
                  <a:gd name="T22" fmla="*/ 71 w 323"/>
                  <a:gd name="T23" fmla="*/ 356 h 618"/>
                  <a:gd name="T24" fmla="*/ 149 w 323"/>
                  <a:gd name="T25" fmla="*/ 391 h 618"/>
                  <a:gd name="T26" fmla="*/ 228 w 323"/>
                  <a:gd name="T27" fmla="*/ 336 h 618"/>
                  <a:gd name="T28" fmla="*/ 251 w 323"/>
                  <a:gd name="T29" fmla="*/ 215 h 618"/>
                  <a:gd name="T30" fmla="*/ 220 w 323"/>
                  <a:gd name="T31" fmla="*/ 80 h 618"/>
                  <a:gd name="T32" fmla="*/ 131 w 323"/>
                  <a:gd name="T33" fmla="*/ 43 h 618"/>
                  <a:gd name="T34" fmla="*/ 71 w 323"/>
                  <a:gd name="T35" fmla="*/ 48 h 618"/>
                  <a:gd name="T36" fmla="*/ 71 w 323"/>
                  <a:gd name="T37" fmla="*/ 356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3" h="618">
                    <a:moveTo>
                      <a:pt x="71" y="404"/>
                    </a:moveTo>
                    <a:cubicBezTo>
                      <a:pt x="71" y="618"/>
                      <a:pt x="71" y="618"/>
                      <a:pt x="71" y="618"/>
                    </a:cubicBezTo>
                    <a:cubicBezTo>
                      <a:pt x="0" y="618"/>
                      <a:pt x="0" y="618"/>
                      <a:pt x="0" y="618"/>
                    </a:cubicBezTo>
                    <a:cubicBezTo>
                      <a:pt x="0" y="16"/>
                      <a:pt x="0" y="16"/>
                      <a:pt x="0" y="16"/>
                    </a:cubicBezTo>
                    <a:cubicBezTo>
                      <a:pt x="49" y="5"/>
                      <a:pt x="96" y="0"/>
                      <a:pt x="142" y="0"/>
                    </a:cubicBezTo>
                    <a:cubicBezTo>
                      <a:pt x="213" y="0"/>
                      <a:pt x="262" y="22"/>
                      <a:pt x="288" y="64"/>
                    </a:cubicBezTo>
                    <a:cubicBezTo>
                      <a:pt x="311" y="103"/>
                      <a:pt x="323" y="153"/>
                      <a:pt x="323" y="216"/>
                    </a:cubicBezTo>
                    <a:cubicBezTo>
                      <a:pt x="323" y="282"/>
                      <a:pt x="308" y="335"/>
                      <a:pt x="278" y="376"/>
                    </a:cubicBezTo>
                    <a:cubicBezTo>
                      <a:pt x="251" y="414"/>
                      <a:pt x="210" y="433"/>
                      <a:pt x="156" y="433"/>
                    </a:cubicBezTo>
                    <a:cubicBezTo>
                      <a:pt x="134" y="433"/>
                      <a:pt x="114" y="429"/>
                      <a:pt x="98" y="422"/>
                    </a:cubicBezTo>
                    <a:cubicBezTo>
                      <a:pt x="91" y="418"/>
                      <a:pt x="81" y="413"/>
                      <a:pt x="71" y="404"/>
                    </a:cubicBezTo>
                    <a:moveTo>
                      <a:pt x="71" y="356"/>
                    </a:moveTo>
                    <a:cubicBezTo>
                      <a:pt x="94" y="379"/>
                      <a:pt x="120" y="391"/>
                      <a:pt x="149" y="391"/>
                    </a:cubicBezTo>
                    <a:cubicBezTo>
                      <a:pt x="185" y="391"/>
                      <a:pt x="211" y="372"/>
                      <a:pt x="228" y="336"/>
                    </a:cubicBezTo>
                    <a:cubicBezTo>
                      <a:pt x="244" y="303"/>
                      <a:pt x="251" y="263"/>
                      <a:pt x="251" y="215"/>
                    </a:cubicBezTo>
                    <a:cubicBezTo>
                      <a:pt x="251" y="155"/>
                      <a:pt x="241" y="110"/>
                      <a:pt x="220" y="80"/>
                    </a:cubicBezTo>
                    <a:cubicBezTo>
                      <a:pt x="203" y="55"/>
                      <a:pt x="173" y="43"/>
                      <a:pt x="131" y="43"/>
                    </a:cubicBezTo>
                    <a:cubicBezTo>
                      <a:pt x="113" y="43"/>
                      <a:pt x="93" y="44"/>
                      <a:pt x="71" y="48"/>
                    </a:cubicBezTo>
                    <a:lnTo>
                      <a:pt x="71" y="3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2" name="Freeform 16"/>
              <p:cNvSpPr>
                <a:spLocks noEditPoints="1"/>
              </p:cNvSpPr>
              <p:nvPr/>
            </p:nvSpPr>
            <p:spPr bwMode="gray">
              <a:xfrm>
                <a:off x="2541" y="2371"/>
                <a:ext cx="18" cy="112"/>
              </a:xfrm>
              <a:custGeom>
                <a:avLst/>
                <a:gdLst>
                  <a:gd name="T0" fmla="*/ 43 w 86"/>
                  <a:gd name="T1" fmla="*/ 0 h 561"/>
                  <a:gd name="T2" fmla="*/ 75 w 86"/>
                  <a:gd name="T3" fmla="*/ 14 h 561"/>
                  <a:gd name="T4" fmla="*/ 86 w 86"/>
                  <a:gd name="T5" fmla="*/ 43 h 561"/>
                  <a:gd name="T6" fmla="*/ 72 w 86"/>
                  <a:gd name="T7" fmla="*/ 75 h 561"/>
                  <a:gd name="T8" fmla="*/ 43 w 86"/>
                  <a:gd name="T9" fmla="*/ 86 h 561"/>
                  <a:gd name="T10" fmla="*/ 11 w 86"/>
                  <a:gd name="T11" fmla="*/ 72 h 561"/>
                  <a:gd name="T12" fmla="*/ 0 w 86"/>
                  <a:gd name="T13" fmla="*/ 42 h 561"/>
                  <a:gd name="T14" fmla="*/ 14 w 86"/>
                  <a:gd name="T15" fmla="*/ 11 h 561"/>
                  <a:gd name="T16" fmla="*/ 43 w 86"/>
                  <a:gd name="T17" fmla="*/ 0 h 561"/>
                  <a:gd name="T18" fmla="*/ 9 w 86"/>
                  <a:gd name="T19" fmla="*/ 150 h 561"/>
                  <a:gd name="T20" fmla="*/ 79 w 86"/>
                  <a:gd name="T21" fmla="*/ 150 h 561"/>
                  <a:gd name="T22" fmla="*/ 79 w 86"/>
                  <a:gd name="T23" fmla="*/ 561 h 561"/>
                  <a:gd name="T24" fmla="*/ 9 w 86"/>
                  <a:gd name="T25" fmla="*/ 561 h 561"/>
                  <a:gd name="T26" fmla="*/ 9 w 86"/>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 h="561">
                    <a:moveTo>
                      <a:pt x="43" y="0"/>
                    </a:moveTo>
                    <a:cubicBezTo>
                      <a:pt x="56" y="0"/>
                      <a:pt x="66" y="5"/>
                      <a:pt x="75" y="14"/>
                    </a:cubicBezTo>
                    <a:cubicBezTo>
                      <a:pt x="82" y="22"/>
                      <a:pt x="86" y="32"/>
                      <a:pt x="86" y="43"/>
                    </a:cubicBezTo>
                    <a:cubicBezTo>
                      <a:pt x="86" y="56"/>
                      <a:pt x="81" y="67"/>
                      <a:pt x="72" y="75"/>
                    </a:cubicBezTo>
                    <a:cubicBezTo>
                      <a:pt x="64" y="83"/>
                      <a:pt x="54" y="86"/>
                      <a:pt x="43" y="86"/>
                    </a:cubicBezTo>
                    <a:cubicBezTo>
                      <a:pt x="30" y="86"/>
                      <a:pt x="19" y="82"/>
                      <a:pt x="11" y="72"/>
                    </a:cubicBezTo>
                    <a:cubicBezTo>
                      <a:pt x="4" y="64"/>
                      <a:pt x="0" y="54"/>
                      <a:pt x="0" y="42"/>
                    </a:cubicBezTo>
                    <a:cubicBezTo>
                      <a:pt x="0" y="30"/>
                      <a:pt x="5" y="20"/>
                      <a:pt x="14" y="11"/>
                    </a:cubicBezTo>
                    <a:cubicBezTo>
                      <a:pt x="22" y="4"/>
                      <a:pt x="32" y="0"/>
                      <a:pt x="43" y="0"/>
                    </a:cubicBezTo>
                    <a:moveTo>
                      <a:pt x="9" y="150"/>
                    </a:moveTo>
                    <a:cubicBezTo>
                      <a:pt x="79" y="150"/>
                      <a:pt x="79" y="150"/>
                      <a:pt x="79" y="150"/>
                    </a:cubicBezTo>
                    <a:cubicBezTo>
                      <a:pt x="79" y="561"/>
                      <a:pt x="79" y="561"/>
                      <a:pt x="79" y="561"/>
                    </a:cubicBezTo>
                    <a:cubicBezTo>
                      <a:pt x="9" y="561"/>
                      <a:pt x="9" y="561"/>
                      <a:pt x="9" y="561"/>
                    </a:cubicBezTo>
                    <a:lnTo>
                      <a:pt x="9"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3" name="Freeform 17"/>
              <p:cNvSpPr>
                <a:spLocks/>
              </p:cNvSpPr>
              <p:nvPr/>
            </p:nvSpPr>
            <p:spPr bwMode="gray">
              <a:xfrm>
                <a:off x="2584" y="2399"/>
                <a:ext cx="62" cy="84"/>
              </a:xfrm>
              <a:custGeom>
                <a:avLst/>
                <a:gdLst>
                  <a:gd name="T0" fmla="*/ 0 w 311"/>
                  <a:gd name="T1" fmla="*/ 422 h 422"/>
                  <a:gd name="T2" fmla="*/ 0 w 311"/>
                  <a:gd name="T3" fmla="*/ 16 h 422"/>
                  <a:gd name="T4" fmla="*/ 164 w 311"/>
                  <a:gd name="T5" fmla="*/ 0 h 422"/>
                  <a:gd name="T6" fmla="*/ 299 w 311"/>
                  <a:gd name="T7" fmla="*/ 65 h 422"/>
                  <a:gd name="T8" fmla="*/ 311 w 311"/>
                  <a:gd name="T9" fmla="*/ 170 h 422"/>
                  <a:gd name="T10" fmla="*/ 311 w 311"/>
                  <a:gd name="T11" fmla="*/ 422 h 422"/>
                  <a:gd name="T12" fmla="*/ 241 w 311"/>
                  <a:gd name="T13" fmla="*/ 422 h 422"/>
                  <a:gd name="T14" fmla="*/ 241 w 311"/>
                  <a:gd name="T15" fmla="*/ 174 h 422"/>
                  <a:gd name="T16" fmla="*/ 229 w 311"/>
                  <a:gd name="T17" fmla="*/ 76 h 422"/>
                  <a:gd name="T18" fmla="*/ 157 w 311"/>
                  <a:gd name="T19" fmla="*/ 43 h 422"/>
                  <a:gd name="T20" fmla="*/ 70 w 311"/>
                  <a:gd name="T21" fmla="*/ 52 h 422"/>
                  <a:gd name="T22" fmla="*/ 70 w 311"/>
                  <a:gd name="T23" fmla="*/ 422 h 422"/>
                  <a:gd name="T24" fmla="*/ 0 w 311"/>
                  <a:gd name="T25"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1" h="422">
                    <a:moveTo>
                      <a:pt x="0" y="422"/>
                    </a:moveTo>
                    <a:cubicBezTo>
                      <a:pt x="0" y="16"/>
                      <a:pt x="0" y="16"/>
                      <a:pt x="0" y="16"/>
                    </a:cubicBezTo>
                    <a:cubicBezTo>
                      <a:pt x="65" y="5"/>
                      <a:pt x="119" y="0"/>
                      <a:pt x="164" y="0"/>
                    </a:cubicBezTo>
                    <a:cubicBezTo>
                      <a:pt x="236" y="0"/>
                      <a:pt x="281" y="22"/>
                      <a:pt x="299" y="65"/>
                    </a:cubicBezTo>
                    <a:cubicBezTo>
                      <a:pt x="307" y="85"/>
                      <a:pt x="311" y="120"/>
                      <a:pt x="311" y="170"/>
                    </a:cubicBezTo>
                    <a:cubicBezTo>
                      <a:pt x="311" y="422"/>
                      <a:pt x="311" y="422"/>
                      <a:pt x="311" y="422"/>
                    </a:cubicBezTo>
                    <a:cubicBezTo>
                      <a:pt x="241" y="422"/>
                      <a:pt x="241" y="422"/>
                      <a:pt x="241" y="422"/>
                    </a:cubicBezTo>
                    <a:cubicBezTo>
                      <a:pt x="241" y="174"/>
                      <a:pt x="241" y="174"/>
                      <a:pt x="241" y="174"/>
                    </a:cubicBezTo>
                    <a:cubicBezTo>
                      <a:pt x="241" y="126"/>
                      <a:pt x="237" y="93"/>
                      <a:pt x="229" y="76"/>
                    </a:cubicBezTo>
                    <a:cubicBezTo>
                      <a:pt x="217" y="54"/>
                      <a:pt x="193" y="43"/>
                      <a:pt x="157" y="43"/>
                    </a:cubicBezTo>
                    <a:cubicBezTo>
                      <a:pt x="129" y="43"/>
                      <a:pt x="100"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4" name="Freeform 18"/>
              <p:cNvSpPr>
                <a:spLocks noEditPoints="1"/>
              </p:cNvSpPr>
              <p:nvPr/>
            </p:nvSpPr>
            <p:spPr bwMode="gray">
              <a:xfrm>
                <a:off x="2665" y="2399"/>
                <a:ext cx="65" cy="125"/>
              </a:xfrm>
              <a:custGeom>
                <a:avLst/>
                <a:gdLst>
                  <a:gd name="T0" fmla="*/ 253 w 323"/>
                  <a:gd name="T1" fmla="*/ 385 h 624"/>
                  <a:gd name="T2" fmla="*/ 227 w 323"/>
                  <a:gd name="T3" fmla="*/ 410 h 624"/>
                  <a:gd name="T4" fmla="*/ 146 w 323"/>
                  <a:gd name="T5" fmla="*/ 433 h 624"/>
                  <a:gd name="T6" fmla="*/ 55 w 323"/>
                  <a:gd name="T7" fmla="*/ 403 h 624"/>
                  <a:gd name="T8" fmla="*/ 0 w 323"/>
                  <a:gd name="T9" fmla="*/ 236 h 624"/>
                  <a:gd name="T10" fmla="*/ 40 w 323"/>
                  <a:gd name="T11" fmla="*/ 75 h 624"/>
                  <a:gd name="T12" fmla="*/ 193 w 323"/>
                  <a:gd name="T13" fmla="*/ 0 h 624"/>
                  <a:gd name="T14" fmla="*/ 323 w 323"/>
                  <a:gd name="T15" fmla="*/ 16 h 624"/>
                  <a:gd name="T16" fmla="*/ 323 w 323"/>
                  <a:gd name="T17" fmla="*/ 342 h 624"/>
                  <a:gd name="T18" fmla="*/ 315 w 323"/>
                  <a:gd name="T19" fmla="*/ 480 h 624"/>
                  <a:gd name="T20" fmla="*/ 240 w 323"/>
                  <a:gd name="T21" fmla="*/ 598 h 624"/>
                  <a:gd name="T22" fmla="*/ 108 w 323"/>
                  <a:gd name="T23" fmla="*/ 624 h 624"/>
                  <a:gd name="T24" fmla="*/ 56 w 323"/>
                  <a:gd name="T25" fmla="*/ 621 h 624"/>
                  <a:gd name="T26" fmla="*/ 56 w 323"/>
                  <a:gd name="T27" fmla="*/ 579 h 624"/>
                  <a:gd name="T28" fmla="*/ 108 w 323"/>
                  <a:gd name="T29" fmla="*/ 582 h 624"/>
                  <a:gd name="T30" fmla="*/ 194 w 323"/>
                  <a:gd name="T31" fmla="*/ 567 h 624"/>
                  <a:gd name="T32" fmla="*/ 247 w 323"/>
                  <a:gd name="T33" fmla="*/ 488 h 624"/>
                  <a:gd name="T34" fmla="*/ 253 w 323"/>
                  <a:gd name="T35" fmla="*/ 407 h 624"/>
                  <a:gd name="T36" fmla="*/ 253 w 323"/>
                  <a:gd name="T37" fmla="*/ 385 h 624"/>
                  <a:gd name="T38" fmla="*/ 253 w 323"/>
                  <a:gd name="T39" fmla="*/ 46 h 624"/>
                  <a:gd name="T40" fmla="*/ 200 w 323"/>
                  <a:gd name="T41" fmla="*/ 43 h 624"/>
                  <a:gd name="T42" fmla="*/ 131 w 323"/>
                  <a:gd name="T43" fmla="*/ 60 h 624"/>
                  <a:gd name="T44" fmla="*/ 86 w 323"/>
                  <a:gd name="T45" fmla="*/ 133 h 624"/>
                  <a:gd name="T46" fmla="*/ 72 w 323"/>
                  <a:gd name="T47" fmla="*/ 238 h 624"/>
                  <a:gd name="T48" fmla="*/ 99 w 323"/>
                  <a:gd name="T49" fmla="*/ 360 h 624"/>
                  <a:gd name="T50" fmla="*/ 155 w 323"/>
                  <a:gd name="T51" fmla="*/ 391 h 624"/>
                  <a:gd name="T52" fmla="*/ 211 w 323"/>
                  <a:gd name="T53" fmla="*/ 372 h 624"/>
                  <a:gd name="T54" fmla="*/ 247 w 323"/>
                  <a:gd name="T55" fmla="*/ 322 h 624"/>
                  <a:gd name="T56" fmla="*/ 253 w 323"/>
                  <a:gd name="T57" fmla="*/ 275 h 624"/>
                  <a:gd name="T58" fmla="*/ 253 w 323"/>
                  <a:gd name="T59" fmla="*/ 46 h 6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3" h="624">
                    <a:moveTo>
                      <a:pt x="253" y="385"/>
                    </a:moveTo>
                    <a:cubicBezTo>
                      <a:pt x="243" y="396"/>
                      <a:pt x="234" y="405"/>
                      <a:pt x="227" y="410"/>
                    </a:cubicBezTo>
                    <a:cubicBezTo>
                      <a:pt x="206" y="425"/>
                      <a:pt x="179" y="433"/>
                      <a:pt x="146" y="433"/>
                    </a:cubicBezTo>
                    <a:cubicBezTo>
                      <a:pt x="109" y="433"/>
                      <a:pt x="79" y="423"/>
                      <a:pt x="55" y="403"/>
                    </a:cubicBezTo>
                    <a:cubicBezTo>
                      <a:pt x="18" y="372"/>
                      <a:pt x="0" y="316"/>
                      <a:pt x="0" y="236"/>
                    </a:cubicBezTo>
                    <a:cubicBezTo>
                      <a:pt x="0" y="171"/>
                      <a:pt x="13" y="117"/>
                      <a:pt x="40" y="75"/>
                    </a:cubicBezTo>
                    <a:cubicBezTo>
                      <a:pt x="72" y="25"/>
                      <a:pt x="123" y="0"/>
                      <a:pt x="193" y="0"/>
                    </a:cubicBezTo>
                    <a:cubicBezTo>
                      <a:pt x="235" y="0"/>
                      <a:pt x="279" y="5"/>
                      <a:pt x="323" y="16"/>
                    </a:cubicBezTo>
                    <a:cubicBezTo>
                      <a:pt x="323" y="342"/>
                      <a:pt x="323" y="342"/>
                      <a:pt x="323" y="342"/>
                    </a:cubicBezTo>
                    <a:cubicBezTo>
                      <a:pt x="323" y="402"/>
                      <a:pt x="321" y="448"/>
                      <a:pt x="315" y="480"/>
                    </a:cubicBezTo>
                    <a:cubicBezTo>
                      <a:pt x="306" y="537"/>
                      <a:pt x="281" y="576"/>
                      <a:pt x="240" y="598"/>
                    </a:cubicBezTo>
                    <a:cubicBezTo>
                      <a:pt x="206" y="616"/>
                      <a:pt x="162" y="624"/>
                      <a:pt x="108" y="624"/>
                    </a:cubicBezTo>
                    <a:cubicBezTo>
                      <a:pt x="93" y="624"/>
                      <a:pt x="76" y="623"/>
                      <a:pt x="56" y="621"/>
                    </a:cubicBezTo>
                    <a:cubicBezTo>
                      <a:pt x="56" y="579"/>
                      <a:pt x="56" y="579"/>
                      <a:pt x="56" y="579"/>
                    </a:cubicBezTo>
                    <a:cubicBezTo>
                      <a:pt x="74" y="581"/>
                      <a:pt x="91" y="582"/>
                      <a:pt x="108" y="582"/>
                    </a:cubicBezTo>
                    <a:cubicBezTo>
                      <a:pt x="146" y="582"/>
                      <a:pt x="175" y="577"/>
                      <a:pt x="194" y="567"/>
                    </a:cubicBezTo>
                    <a:cubicBezTo>
                      <a:pt x="222" y="552"/>
                      <a:pt x="239" y="526"/>
                      <a:pt x="247" y="488"/>
                    </a:cubicBezTo>
                    <a:cubicBezTo>
                      <a:pt x="251" y="466"/>
                      <a:pt x="253" y="440"/>
                      <a:pt x="253" y="407"/>
                    </a:cubicBezTo>
                    <a:lnTo>
                      <a:pt x="253" y="385"/>
                    </a:lnTo>
                    <a:close/>
                    <a:moveTo>
                      <a:pt x="253" y="46"/>
                    </a:moveTo>
                    <a:cubicBezTo>
                      <a:pt x="234" y="44"/>
                      <a:pt x="216" y="43"/>
                      <a:pt x="200" y="43"/>
                    </a:cubicBezTo>
                    <a:cubicBezTo>
                      <a:pt x="171" y="43"/>
                      <a:pt x="148" y="48"/>
                      <a:pt x="131" y="60"/>
                    </a:cubicBezTo>
                    <a:cubicBezTo>
                      <a:pt x="112" y="74"/>
                      <a:pt x="97" y="98"/>
                      <a:pt x="86" y="133"/>
                    </a:cubicBezTo>
                    <a:cubicBezTo>
                      <a:pt x="77" y="163"/>
                      <a:pt x="72" y="198"/>
                      <a:pt x="72" y="238"/>
                    </a:cubicBezTo>
                    <a:cubicBezTo>
                      <a:pt x="72" y="294"/>
                      <a:pt x="81" y="335"/>
                      <a:pt x="99" y="360"/>
                    </a:cubicBezTo>
                    <a:cubicBezTo>
                      <a:pt x="113" y="380"/>
                      <a:pt x="132" y="391"/>
                      <a:pt x="155" y="391"/>
                    </a:cubicBezTo>
                    <a:cubicBezTo>
                      <a:pt x="175" y="391"/>
                      <a:pt x="194" y="384"/>
                      <a:pt x="211" y="372"/>
                    </a:cubicBezTo>
                    <a:cubicBezTo>
                      <a:pt x="228" y="359"/>
                      <a:pt x="240" y="343"/>
                      <a:pt x="247" y="322"/>
                    </a:cubicBezTo>
                    <a:cubicBezTo>
                      <a:pt x="251" y="311"/>
                      <a:pt x="253" y="296"/>
                      <a:pt x="253" y="275"/>
                    </a:cubicBezTo>
                    <a:lnTo>
                      <a:pt x="253" y="4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5" name="Freeform 19"/>
              <p:cNvSpPr>
                <a:spLocks/>
              </p:cNvSpPr>
              <p:nvPr/>
            </p:nvSpPr>
            <p:spPr bwMode="gray">
              <a:xfrm>
                <a:off x="2794" y="2379"/>
                <a:ext cx="36" cy="104"/>
              </a:xfrm>
              <a:custGeom>
                <a:avLst/>
                <a:gdLst>
                  <a:gd name="T0" fmla="*/ 0 w 180"/>
                  <a:gd name="T1" fmla="*/ 0 h 521"/>
                  <a:gd name="T2" fmla="*/ 70 w 180"/>
                  <a:gd name="T3" fmla="*/ 0 h 521"/>
                  <a:gd name="T4" fmla="*/ 70 w 180"/>
                  <a:gd name="T5" fmla="*/ 110 h 521"/>
                  <a:gd name="T6" fmla="*/ 180 w 180"/>
                  <a:gd name="T7" fmla="*/ 110 h 521"/>
                  <a:gd name="T8" fmla="*/ 180 w 180"/>
                  <a:gd name="T9" fmla="*/ 155 h 521"/>
                  <a:gd name="T10" fmla="*/ 70 w 180"/>
                  <a:gd name="T11" fmla="*/ 155 h 521"/>
                  <a:gd name="T12" fmla="*/ 70 w 180"/>
                  <a:gd name="T13" fmla="*/ 373 h 521"/>
                  <a:gd name="T14" fmla="*/ 88 w 180"/>
                  <a:gd name="T15" fmla="*/ 456 h 521"/>
                  <a:gd name="T16" fmla="*/ 127 w 180"/>
                  <a:gd name="T17" fmla="*/ 475 h 521"/>
                  <a:gd name="T18" fmla="*/ 157 w 180"/>
                  <a:gd name="T19" fmla="*/ 476 h 521"/>
                  <a:gd name="T20" fmla="*/ 180 w 180"/>
                  <a:gd name="T21" fmla="*/ 476 h 521"/>
                  <a:gd name="T22" fmla="*/ 180 w 180"/>
                  <a:gd name="T23" fmla="*/ 521 h 521"/>
                  <a:gd name="T24" fmla="*/ 142 w 180"/>
                  <a:gd name="T25" fmla="*/ 521 h 521"/>
                  <a:gd name="T26" fmla="*/ 71 w 180"/>
                  <a:gd name="T27" fmla="*/ 514 h 521"/>
                  <a:gd name="T28" fmla="*/ 6 w 180"/>
                  <a:gd name="T29" fmla="*/ 444 h 521"/>
                  <a:gd name="T30" fmla="*/ 0 w 180"/>
                  <a:gd name="T31" fmla="*/ 363 h 521"/>
                  <a:gd name="T32" fmla="*/ 0 w 180"/>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0" h="521">
                    <a:moveTo>
                      <a:pt x="0" y="0"/>
                    </a:moveTo>
                    <a:cubicBezTo>
                      <a:pt x="70" y="0"/>
                      <a:pt x="70" y="0"/>
                      <a:pt x="70" y="0"/>
                    </a:cubicBezTo>
                    <a:cubicBezTo>
                      <a:pt x="70" y="110"/>
                      <a:pt x="70" y="110"/>
                      <a:pt x="70" y="110"/>
                    </a:cubicBezTo>
                    <a:cubicBezTo>
                      <a:pt x="180" y="110"/>
                      <a:pt x="180" y="110"/>
                      <a:pt x="180" y="110"/>
                    </a:cubicBezTo>
                    <a:cubicBezTo>
                      <a:pt x="180" y="155"/>
                      <a:pt x="180" y="155"/>
                      <a:pt x="180" y="155"/>
                    </a:cubicBezTo>
                    <a:cubicBezTo>
                      <a:pt x="70" y="155"/>
                      <a:pt x="70" y="155"/>
                      <a:pt x="70" y="155"/>
                    </a:cubicBezTo>
                    <a:cubicBezTo>
                      <a:pt x="70" y="373"/>
                      <a:pt x="70" y="373"/>
                      <a:pt x="70" y="373"/>
                    </a:cubicBezTo>
                    <a:cubicBezTo>
                      <a:pt x="70" y="414"/>
                      <a:pt x="76" y="442"/>
                      <a:pt x="88" y="456"/>
                    </a:cubicBezTo>
                    <a:cubicBezTo>
                      <a:pt x="97" y="467"/>
                      <a:pt x="110" y="473"/>
                      <a:pt x="127" y="475"/>
                    </a:cubicBezTo>
                    <a:cubicBezTo>
                      <a:pt x="133" y="475"/>
                      <a:pt x="143" y="476"/>
                      <a:pt x="157" y="476"/>
                    </a:cubicBezTo>
                    <a:cubicBezTo>
                      <a:pt x="180" y="476"/>
                      <a:pt x="180" y="476"/>
                      <a:pt x="180" y="476"/>
                    </a:cubicBezTo>
                    <a:cubicBezTo>
                      <a:pt x="180" y="521"/>
                      <a:pt x="180" y="521"/>
                      <a:pt x="180" y="521"/>
                    </a:cubicBezTo>
                    <a:cubicBezTo>
                      <a:pt x="142" y="521"/>
                      <a:pt x="142" y="521"/>
                      <a:pt x="142" y="521"/>
                    </a:cubicBezTo>
                    <a:cubicBezTo>
                      <a:pt x="112" y="521"/>
                      <a:pt x="89" y="518"/>
                      <a:pt x="71" y="514"/>
                    </a:cubicBezTo>
                    <a:cubicBezTo>
                      <a:pt x="36" y="504"/>
                      <a:pt x="14" y="481"/>
                      <a:pt x="6"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6" name="Freeform 20"/>
              <p:cNvSpPr>
                <a:spLocks noEditPoints="1"/>
              </p:cNvSpPr>
              <p:nvPr/>
            </p:nvSpPr>
            <p:spPr bwMode="gray">
              <a:xfrm>
                <a:off x="2845"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7" name="Freeform 21"/>
              <p:cNvSpPr>
                <a:spLocks/>
              </p:cNvSpPr>
              <p:nvPr/>
            </p:nvSpPr>
            <p:spPr bwMode="gray">
              <a:xfrm>
                <a:off x="2934" y="2399"/>
                <a:ext cx="106" cy="84"/>
              </a:xfrm>
              <a:custGeom>
                <a:avLst/>
                <a:gdLst>
                  <a:gd name="T0" fmla="*/ 0 w 530"/>
                  <a:gd name="T1" fmla="*/ 422 h 422"/>
                  <a:gd name="T2" fmla="*/ 0 w 530"/>
                  <a:gd name="T3" fmla="*/ 16 h 422"/>
                  <a:gd name="T4" fmla="*/ 151 w 530"/>
                  <a:gd name="T5" fmla="*/ 0 h 422"/>
                  <a:gd name="T6" fmla="*/ 261 w 530"/>
                  <a:gd name="T7" fmla="*/ 27 h 422"/>
                  <a:gd name="T8" fmla="*/ 392 w 530"/>
                  <a:gd name="T9" fmla="*/ 0 h 422"/>
                  <a:gd name="T10" fmla="*/ 518 w 530"/>
                  <a:gd name="T11" fmla="*/ 65 h 422"/>
                  <a:gd name="T12" fmla="*/ 530 w 530"/>
                  <a:gd name="T13" fmla="*/ 170 h 422"/>
                  <a:gd name="T14" fmla="*/ 530 w 530"/>
                  <a:gd name="T15" fmla="*/ 422 h 422"/>
                  <a:gd name="T16" fmla="*/ 459 w 530"/>
                  <a:gd name="T17" fmla="*/ 422 h 422"/>
                  <a:gd name="T18" fmla="*/ 459 w 530"/>
                  <a:gd name="T19" fmla="*/ 174 h 422"/>
                  <a:gd name="T20" fmla="*/ 448 w 530"/>
                  <a:gd name="T21" fmla="*/ 77 h 422"/>
                  <a:gd name="T22" fmla="*/ 383 w 530"/>
                  <a:gd name="T23" fmla="*/ 43 h 422"/>
                  <a:gd name="T24" fmla="*/ 300 w 530"/>
                  <a:gd name="T25" fmla="*/ 62 h 422"/>
                  <a:gd name="T26" fmla="*/ 300 w 530"/>
                  <a:gd name="T27" fmla="*/ 422 h 422"/>
                  <a:gd name="T28" fmla="*/ 230 w 530"/>
                  <a:gd name="T29" fmla="*/ 422 h 422"/>
                  <a:gd name="T30" fmla="*/ 230 w 530"/>
                  <a:gd name="T31" fmla="*/ 171 h 422"/>
                  <a:gd name="T32" fmla="*/ 218 w 530"/>
                  <a:gd name="T33" fmla="*/ 77 h 422"/>
                  <a:gd name="T34" fmla="*/ 151 w 530"/>
                  <a:gd name="T35" fmla="*/ 43 h 422"/>
                  <a:gd name="T36" fmla="*/ 70 w 530"/>
                  <a:gd name="T37" fmla="*/ 52 h 422"/>
                  <a:gd name="T38" fmla="*/ 70 w 530"/>
                  <a:gd name="T39" fmla="*/ 422 h 422"/>
                  <a:gd name="T40" fmla="*/ 0 w 530"/>
                  <a:gd name="T41" fmla="*/ 422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0" h="422">
                    <a:moveTo>
                      <a:pt x="0" y="422"/>
                    </a:moveTo>
                    <a:cubicBezTo>
                      <a:pt x="0" y="16"/>
                      <a:pt x="0" y="16"/>
                      <a:pt x="0" y="16"/>
                    </a:cubicBezTo>
                    <a:cubicBezTo>
                      <a:pt x="64" y="5"/>
                      <a:pt x="114" y="0"/>
                      <a:pt x="151" y="0"/>
                    </a:cubicBezTo>
                    <a:cubicBezTo>
                      <a:pt x="200" y="0"/>
                      <a:pt x="236" y="9"/>
                      <a:pt x="261" y="27"/>
                    </a:cubicBezTo>
                    <a:cubicBezTo>
                      <a:pt x="305" y="9"/>
                      <a:pt x="349" y="0"/>
                      <a:pt x="392" y="0"/>
                    </a:cubicBezTo>
                    <a:cubicBezTo>
                      <a:pt x="458" y="0"/>
                      <a:pt x="500" y="22"/>
                      <a:pt x="518" y="65"/>
                    </a:cubicBezTo>
                    <a:cubicBezTo>
                      <a:pt x="526" y="85"/>
                      <a:pt x="530" y="120"/>
                      <a:pt x="530" y="170"/>
                    </a:cubicBezTo>
                    <a:cubicBezTo>
                      <a:pt x="530" y="422"/>
                      <a:pt x="530" y="422"/>
                      <a:pt x="530" y="422"/>
                    </a:cubicBezTo>
                    <a:cubicBezTo>
                      <a:pt x="459" y="422"/>
                      <a:pt x="459" y="422"/>
                      <a:pt x="459" y="422"/>
                    </a:cubicBezTo>
                    <a:cubicBezTo>
                      <a:pt x="459" y="174"/>
                      <a:pt x="459" y="174"/>
                      <a:pt x="459" y="174"/>
                    </a:cubicBezTo>
                    <a:cubicBezTo>
                      <a:pt x="459" y="126"/>
                      <a:pt x="456" y="94"/>
                      <a:pt x="448" y="77"/>
                    </a:cubicBezTo>
                    <a:cubicBezTo>
                      <a:pt x="438" y="54"/>
                      <a:pt x="416" y="43"/>
                      <a:pt x="383" y="43"/>
                    </a:cubicBezTo>
                    <a:cubicBezTo>
                      <a:pt x="356" y="43"/>
                      <a:pt x="328" y="49"/>
                      <a:pt x="300" y="62"/>
                    </a:cubicBezTo>
                    <a:cubicBezTo>
                      <a:pt x="300" y="422"/>
                      <a:pt x="300" y="422"/>
                      <a:pt x="300" y="422"/>
                    </a:cubicBezTo>
                    <a:cubicBezTo>
                      <a:pt x="230" y="422"/>
                      <a:pt x="230" y="422"/>
                      <a:pt x="230" y="422"/>
                    </a:cubicBezTo>
                    <a:cubicBezTo>
                      <a:pt x="230" y="171"/>
                      <a:pt x="230" y="171"/>
                      <a:pt x="230" y="171"/>
                    </a:cubicBezTo>
                    <a:cubicBezTo>
                      <a:pt x="230" y="125"/>
                      <a:pt x="226" y="93"/>
                      <a:pt x="218" y="77"/>
                    </a:cubicBezTo>
                    <a:cubicBezTo>
                      <a:pt x="207" y="54"/>
                      <a:pt x="185" y="43"/>
                      <a:pt x="151" y="43"/>
                    </a:cubicBezTo>
                    <a:cubicBezTo>
                      <a:pt x="125" y="43"/>
                      <a:pt x="98" y="45"/>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8" name="Freeform 22"/>
              <p:cNvSpPr>
                <a:spLocks noEditPoints="1"/>
              </p:cNvSpPr>
              <p:nvPr/>
            </p:nvSpPr>
            <p:spPr bwMode="gray">
              <a:xfrm>
                <a:off x="3060"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7" y="308"/>
                      <a:pt x="274" y="267"/>
                      <a:pt x="274" y="217"/>
                    </a:cubicBezTo>
                    <a:cubicBezTo>
                      <a:pt x="274" y="165"/>
                      <a:pt x="267" y="124"/>
                      <a:pt x="255" y="96"/>
                    </a:cubicBezTo>
                    <a:cubicBezTo>
                      <a:pt x="240"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19" name="Freeform 23"/>
              <p:cNvSpPr>
                <a:spLocks/>
              </p:cNvSpPr>
              <p:nvPr/>
            </p:nvSpPr>
            <p:spPr bwMode="gray">
              <a:xfrm>
                <a:off x="3150" y="2399"/>
                <a:ext cx="35" cy="84"/>
              </a:xfrm>
              <a:custGeom>
                <a:avLst/>
                <a:gdLst>
                  <a:gd name="T0" fmla="*/ 0 w 177"/>
                  <a:gd name="T1" fmla="*/ 422 h 422"/>
                  <a:gd name="T2" fmla="*/ 0 w 177"/>
                  <a:gd name="T3" fmla="*/ 18 h 422"/>
                  <a:gd name="T4" fmla="*/ 177 w 177"/>
                  <a:gd name="T5" fmla="*/ 0 h 422"/>
                  <a:gd name="T6" fmla="*/ 177 w 177"/>
                  <a:gd name="T7" fmla="*/ 44 h 422"/>
                  <a:gd name="T8" fmla="*/ 70 w 177"/>
                  <a:gd name="T9" fmla="*/ 52 h 422"/>
                  <a:gd name="T10" fmla="*/ 70 w 177"/>
                  <a:gd name="T11" fmla="*/ 422 h 422"/>
                  <a:gd name="T12" fmla="*/ 0 w 177"/>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7" h="422">
                    <a:moveTo>
                      <a:pt x="0" y="422"/>
                    </a:moveTo>
                    <a:cubicBezTo>
                      <a:pt x="0" y="18"/>
                      <a:pt x="0" y="18"/>
                      <a:pt x="0" y="18"/>
                    </a:cubicBezTo>
                    <a:cubicBezTo>
                      <a:pt x="53" y="7"/>
                      <a:pt x="112" y="1"/>
                      <a:pt x="177" y="0"/>
                    </a:cubicBezTo>
                    <a:cubicBezTo>
                      <a:pt x="177" y="44"/>
                      <a:pt x="177" y="44"/>
                      <a:pt x="177" y="44"/>
                    </a:cubicBezTo>
                    <a:cubicBezTo>
                      <a:pt x="138" y="44"/>
                      <a:pt x="102" y="47"/>
                      <a:pt x="70" y="52"/>
                    </a:cubicBezTo>
                    <a:cubicBezTo>
                      <a:pt x="70" y="422"/>
                      <a:pt x="70" y="422"/>
                      <a:pt x="70"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0" name="Freeform 24"/>
              <p:cNvSpPr>
                <a:spLocks/>
              </p:cNvSpPr>
              <p:nvPr/>
            </p:nvSpPr>
            <p:spPr bwMode="gray">
              <a:xfrm>
                <a:off x="3201" y="2399"/>
                <a:ext cx="35" cy="84"/>
              </a:xfrm>
              <a:custGeom>
                <a:avLst/>
                <a:gdLst>
                  <a:gd name="T0" fmla="*/ 0 w 178"/>
                  <a:gd name="T1" fmla="*/ 422 h 422"/>
                  <a:gd name="T2" fmla="*/ 0 w 178"/>
                  <a:gd name="T3" fmla="*/ 18 h 422"/>
                  <a:gd name="T4" fmla="*/ 178 w 178"/>
                  <a:gd name="T5" fmla="*/ 0 h 422"/>
                  <a:gd name="T6" fmla="*/ 178 w 178"/>
                  <a:gd name="T7" fmla="*/ 44 h 422"/>
                  <a:gd name="T8" fmla="*/ 71 w 178"/>
                  <a:gd name="T9" fmla="*/ 52 h 422"/>
                  <a:gd name="T10" fmla="*/ 71 w 178"/>
                  <a:gd name="T11" fmla="*/ 422 h 422"/>
                  <a:gd name="T12" fmla="*/ 0 w 178"/>
                  <a:gd name="T13" fmla="*/ 422 h 422"/>
                </a:gdLst>
                <a:ahLst/>
                <a:cxnLst>
                  <a:cxn ang="0">
                    <a:pos x="T0" y="T1"/>
                  </a:cxn>
                  <a:cxn ang="0">
                    <a:pos x="T2" y="T3"/>
                  </a:cxn>
                  <a:cxn ang="0">
                    <a:pos x="T4" y="T5"/>
                  </a:cxn>
                  <a:cxn ang="0">
                    <a:pos x="T6" y="T7"/>
                  </a:cxn>
                  <a:cxn ang="0">
                    <a:pos x="T8" y="T9"/>
                  </a:cxn>
                  <a:cxn ang="0">
                    <a:pos x="T10" y="T11"/>
                  </a:cxn>
                  <a:cxn ang="0">
                    <a:pos x="T12" y="T13"/>
                  </a:cxn>
                </a:cxnLst>
                <a:rect l="0" t="0" r="r" b="b"/>
                <a:pathLst>
                  <a:path w="178" h="422">
                    <a:moveTo>
                      <a:pt x="0" y="422"/>
                    </a:moveTo>
                    <a:cubicBezTo>
                      <a:pt x="0" y="18"/>
                      <a:pt x="0" y="18"/>
                      <a:pt x="0" y="18"/>
                    </a:cubicBezTo>
                    <a:cubicBezTo>
                      <a:pt x="54" y="7"/>
                      <a:pt x="113" y="1"/>
                      <a:pt x="178" y="0"/>
                    </a:cubicBezTo>
                    <a:cubicBezTo>
                      <a:pt x="178" y="44"/>
                      <a:pt x="178" y="44"/>
                      <a:pt x="178" y="44"/>
                    </a:cubicBezTo>
                    <a:cubicBezTo>
                      <a:pt x="138" y="44"/>
                      <a:pt x="102" y="47"/>
                      <a:pt x="71" y="52"/>
                    </a:cubicBezTo>
                    <a:cubicBezTo>
                      <a:pt x="71" y="422"/>
                      <a:pt x="71" y="422"/>
                      <a:pt x="71" y="422"/>
                    </a:cubicBezTo>
                    <a:lnTo>
                      <a:pt x="0" y="42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1" name="Freeform 25"/>
              <p:cNvSpPr>
                <a:spLocks noEditPoints="1"/>
              </p:cNvSpPr>
              <p:nvPr/>
            </p:nvSpPr>
            <p:spPr bwMode="gray">
              <a:xfrm>
                <a:off x="3246"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1 w 345"/>
                  <a:gd name="T13" fmla="*/ 58 h 433"/>
                  <a:gd name="T14" fmla="*/ 173 w 345"/>
                  <a:gd name="T15" fmla="*/ 0 h 433"/>
                  <a:gd name="T16" fmla="*/ 173 w 345"/>
                  <a:gd name="T17" fmla="*/ 43 h 433"/>
                  <a:gd name="T18" fmla="*/ 90 w 345"/>
                  <a:gd name="T19" fmla="*/ 96 h 433"/>
                  <a:gd name="T20" fmla="*/ 72 w 345"/>
                  <a:gd name="T21" fmla="*/ 215 h 433"/>
                  <a:gd name="T22" fmla="*/ 90 w 345"/>
                  <a:gd name="T23" fmla="*/ 337 h 433"/>
                  <a:gd name="T24" fmla="*/ 173 w 345"/>
                  <a:gd name="T25" fmla="*/ 391 h 433"/>
                  <a:gd name="T26" fmla="*/ 255 w 345"/>
                  <a:gd name="T27" fmla="*/ 337 h 433"/>
                  <a:gd name="T28" fmla="*/ 273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1" y="0"/>
                      <a:pt x="275" y="20"/>
                      <a:pt x="304" y="58"/>
                    </a:cubicBezTo>
                    <a:cubicBezTo>
                      <a:pt x="331" y="96"/>
                      <a:pt x="345" y="149"/>
                      <a:pt x="345" y="217"/>
                    </a:cubicBezTo>
                    <a:cubicBezTo>
                      <a:pt x="345" y="284"/>
                      <a:pt x="331" y="336"/>
                      <a:pt x="304" y="375"/>
                    </a:cubicBezTo>
                    <a:cubicBezTo>
                      <a:pt x="276" y="414"/>
                      <a:pt x="232" y="433"/>
                      <a:pt x="173" y="433"/>
                    </a:cubicBezTo>
                    <a:cubicBezTo>
                      <a:pt x="58" y="433"/>
                      <a:pt x="0" y="360"/>
                      <a:pt x="0" y="214"/>
                    </a:cubicBezTo>
                    <a:cubicBezTo>
                      <a:pt x="0" y="148"/>
                      <a:pt x="14" y="96"/>
                      <a:pt x="41" y="58"/>
                    </a:cubicBezTo>
                    <a:cubicBezTo>
                      <a:pt x="70" y="20"/>
                      <a:pt x="114" y="0"/>
                      <a:pt x="173" y="0"/>
                    </a:cubicBezTo>
                    <a:moveTo>
                      <a:pt x="173" y="43"/>
                    </a:moveTo>
                    <a:cubicBezTo>
                      <a:pt x="133" y="43"/>
                      <a:pt x="106" y="60"/>
                      <a:pt x="90" y="96"/>
                    </a:cubicBezTo>
                    <a:cubicBezTo>
                      <a:pt x="78" y="125"/>
                      <a:pt x="72" y="165"/>
                      <a:pt x="72" y="215"/>
                    </a:cubicBezTo>
                    <a:cubicBezTo>
                      <a:pt x="72" y="267"/>
                      <a:pt x="78" y="308"/>
                      <a:pt x="90" y="337"/>
                    </a:cubicBezTo>
                    <a:cubicBezTo>
                      <a:pt x="106" y="373"/>
                      <a:pt x="133" y="391"/>
                      <a:pt x="173" y="391"/>
                    </a:cubicBezTo>
                    <a:cubicBezTo>
                      <a:pt x="213" y="391"/>
                      <a:pt x="240" y="373"/>
                      <a:pt x="255" y="337"/>
                    </a:cubicBezTo>
                    <a:cubicBezTo>
                      <a:pt x="267" y="308"/>
                      <a:pt x="273" y="267"/>
                      <a:pt x="273" y="217"/>
                    </a:cubicBezTo>
                    <a:cubicBezTo>
                      <a:pt x="273" y="165"/>
                      <a:pt x="267"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2" name="Freeform 26"/>
              <p:cNvSpPr>
                <a:spLocks/>
              </p:cNvSpPr>
              <p:nvPr/>
            </p:nvSpPr>
            <p:spPr bwMode="gray">
              <a:xfrm>
                <a:off x="3324" y="2401"/>
                <a:ext cx="106" cy="82"/>
              </a:xfrm>
              <a:custGeom>
                <a:avLst/>
                <a:gdLst>
                  <a:gd name="T0" fmla="*/ 116 w 528"/>
                  <a:gd name="T1" fmla="*/ 411 h 411"/>
                  <a:gd name="T2" fmla="*/ 0 w 528"/>
                  <a:gd name="T3" fmla="*/ 0 h 411"/>
                  <a:gd name="T4" fmla="*/ 70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8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0" y="0"/>
                      <a:pt x="70" y="0"/>
                      <a:pt x="70"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8" y="411"/>
                      <a:pt x="188" y="411"/>
                      <a:pt x="188"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3" name="Freeform 27"/>
              <p:cNvSpPr>
                <a:spLocks/>
              </p:cNvSpPr>
              <p:nvPr/>
            </p:nvSpPr>
            <p:spPr bwMode="gray">
              <a:xfrm>
                <a:off x="3472" y="2401"/>
                <a:ext cx="105" cy="82"/>
              </a:xfrm>
              <a:custGeom>
                <a:avLst/>
                <a:gdLst>
                  <a:gd name="T0" fmla="*/ 116 w 528"/>
                  <a:gd name="T1" fmla="*/ 411 h 411"/>
                  <a:gd name="T2" fmla="*/ 0 w 528"/>
                  <a:gd name="T3" fmla="*/ 0 h 411"/>
                  <a:gd name="T4" fmla="*/ 71 w 528"/>
                  <a:gd name="T5" fmla="*/ 0 h 411"/>
                  <a:gd name="T6" fmla="*/ 157 w 528"/>
                  <a:gd name="T7" fmla="*/ 335 h 411"/>
                  <a:gd name="T8" fmla="*/ 234 w 528"/>
                  <a:gd name="T9" fmla="*/ 0 h 411"/>
                  <a:gd name="T10" fmla="*/ 304 w 528"/>
                  <a:gd name="T11" fmla="*/ 0 h 411"/>
                  <a:gd name="T12" fmla="*/ 384 w 528"/>
                  <a:gd name="T13" fmla="*/ 335 h 411"/>
                  <a:gd name="T14" fmla="*/ 471 w 528"/>
                  <a:gd name="T15" fmla="*/ 0 h 411"/>
                  <a:gd name="T16" fmla="*/ 528 w 528"/>
                  <a:gd name="T17" fmla="*/ 0 h 411"/>
                  <a:gd name="T18" fmla="*/ 412 w 528"/>
                  <a:gd name="T19" fmla="*/ 411 h 411"/>
                  <a:gd name="T20" fmla="*/ 343 w 528"/>
                  <a:gd name="T21" fmla="*/ 411 h 411"/>
                  <a:gd name="T22" fmla="*/ 281 w 528"/>
                  <a:gd name="T23" fmla="*/ 145 h 411"/>
                  <a:gd name="T24" fmla="*/ 266 w 528"/>
                  <a:gd name="T25" fmla="*/ 61 h 411"/>
                  <a:gd name="T26" fmla="*/ 250 w 528"/>
                  <a:gd name="T27" fmla="*/ 145 h 411"/>
                  <a:gd name="T28" fmla="*/ 189 w 528"/>
                  <a:gd name="T29" fmla="*/ 411 h 411"/>
                  <a:gd name="T30" fmla="*/ 116 w 528"/>
                  <a:gd name="T31"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28" h="411">
                    <a:moveTo>
                      <a:pt x="116" y="411"/>
                    </a:moveTo>
                    <a:cubicBezTo>
                      <a:pt x="0" y="0"/>
                      <a:pt x="0" y="0"/>
                      <a:pt x="0" y="0"/>
                    </a:cubicBezTo>
                    <a:cubicBezTo>
                      <a:pt x="71" y="0"/>
                      <a:pt x="71" y="0"/>
                      <a:pt x="71" y="0"/>
                    </a:cubicBezTo>
                    <a:cubicBezTo>
                      <a:pt x="157" y="335"/>
                      <a:pt x="157" y="335"/>
                      <a:pt x="157" y="335"/>
                    </a:cubicBezTo>
                    <a:cubicBezTo>
                      <a:pt x="234" y="0"/>
                      <a:pt x="234" y="0"/>
                      <a:pt x="234" y="0"/>
                    </a:cubicBezTo>
                    <a:cubicBezTo>
                      <a:pt x="304" y="0"/>
                      <a:pt x="304" y="0"/>
                      <a:pt x="304" y="0"/>
                    </a:cubicBezTo>
                    <a:cubicBezTo>
                      <a:pt x="384" y="335"/>
                      <a:pt x="384" y="335"/>
                      <a:pt x="384" y="335"/>
                    </a:cubicBezTo>
                    <a:cubicBezTo>
                      <a:pt x="471" y="0"/>
                      <a:pt x="471" y="0"/>
                      <a:pt x="471" y="0"/>
                    </a:cubicBezTo>
                    <a:cubicBezTo>
                      <a:pt x="528" y="0"/>
                      <a:pt x="528" y="0"/>
                      <a:pt x="528" y="0"/>
                    </a:cubicBezTo>
                    <a:cubicBezTo>
                      <a:pt x="412" y="411"/>
                      <a:pt x="412" y="411"/>
                      <a:pt x="412" y="411"/>
                    </a:cubicBezTo>
                    <a:cubicBezTo>
                      <a:pt x="343" y="411"/>
                      <a:pt x="343" y="411"/>
                      <a:pt x="343" y="411"/>
                    </a:cubicBezTo>
                    <a:cubicBezTo>
                      <a:pt x="281" y="145"/>
                      <a:pt x="281" y="145"/>
                      <a:pt x="281" y="145"/>
                    </a:cubicBezTo>
                    <a:cubicBezTo>
                      <a:pt x="277" y="126"/>
                      <a:pt x="272" y="98"/>
                      <a:pt x="266" y="61"/>
                    </a:cubicBezTo>
                    <a:cubicBezTo>
                      <a:pt x="261" y="91"/>
                      <a:pt x="256" y="119"/>
                      <a:pt x="250" y="145"/>
                    </a:cubicBezTo>
                    <a:cubicBezTo>
                      <a:pt x="189" y="411"/>
                      <a:pt x="189" y="411"/>
                      <a:pt x="189" y="411"/>
                    </a:cubicBezTo>
                    <a:lnTo>
                      <a:pt x="116" y="4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4" name="Freeform 28"/>
              <p:cNvSpPr>
                <a:spLocks noEditPoints="1"/>
              </p:cNvSpPr>
              <p:nvPr/>
            </p:nvSpPr>
            <p:spPr bwMode="gray">
              <a:xfrm>
                <a:off x="3591" y="2371"/>
                <a:ext cx="17" cy="112"/>
              </a:xfrm>
              <a:custGeom>
                <a:avLst/>
                <a:gdLst>
                  <a:gd name="T0" fmla="*/ 42 w 85"/>
                  <a:gd name="T1" fmla="*/ 0 h 561"/>
                  <a:gd name="T2" fmla="*/ 74 w 85"/>
                  <a:gd name="T3" fmla="*/ 14 h 561"/>
                  <a:gd name="T4" fmla="*/ 85 w 85"/>
                  <a:gd name="T5" fmla="*/ 43 h 561"/>
                  <a:gd name="T6" fmla="*/ 71 w 85"/>
                  <a:gd name="T7" fmla="*/ 75 h 561"/>
                  <a:gd name="T8" fmla="*/ 42 w 85"/>
                  <a:gd name="T9" fmla="*/ 86 h 561"/>
                  <a:gd name="T10" fmla="*/ 11 w 85"/>
                  <a:gd name="T11" fmla="*/ 72 h 561"/>
                  <a:gd name="T12" fmla="*/ 0 w 85"/>
                  <a:gd name="T13" fmla="*/ 42 h 561"/>
                  <a:gd name="T14" fmla="*/ 14 w 85"/>
                  <a:gd name="T15" fmla="*/ 11 h 561"/>
                  <a:gd name="T16" fmla="*/ 42 w 85"/>
                  <a:gd name="T17" fmla="*/ 0 h 561"/>
                  <a:gd name="T18" fmla="*/ 8 w 85"/>
                  <a:gd name="T19" fmla="*/ 150 h 561"/>
                  <a:gd name="T20" fmla="*/ 78 w 85"/>
                  <a:gd name="T21" fmla="*/ 150 h 561"/>
                  <a:gd name="T22" fmla="*/ 78 w 85"/>
                  <a:gd name="T23" fmla="*/ 561 h 561"/>
                  <a:gd name="T24" fmla="*/ 8 w 85"/>
                  <a:gd name="T25" fmla="*/ 561 h 561"/>
                  <a:gd name="T26" fmla="*/ 8 w 85"/>
                  <a:gd name="T27" fmla="*/ 150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 h="561">
                    <a:moveTo>
                      <a:pt x="42" y="0"/>
                    </a:moveTo>
                    <a:cubicBezTo>
                      <a:pt x="55" y="0"/>
                      <a:pt x="66" y="5"/>
                      <a:pt x="74" y="14"/>
                    </a:cubicBezTo>
                    <a:cubicBezTo>
                      <a:pt x="82" y="22"/>
                      <a:pt x="85" y="32"/>
                      <a:pt x="85" y="43"/>
                    </a:cubicBezTo>
                    <a:cubicBezTo>
                      <a:pt x="85" y="56"/>
                      <a:pt x="81" y="67"/>
                      <a:pt x="71" y="75"/>
                    </a:cubicBezTo>
                    <a:cubicBezTo>
                      <a:pt x="63" y="83"/>
                      <a:pt x="54" y="86"/>
                      <a:pt x="42" y="86"/>
                    </a:cubicBezTo>
                    <a:cubicBezTo>
                      <a:pt x="29" y="86"/>
                      <a:pt x="19" y="82"/>
                      <a:pt x="11" y="72"/>
                    </a:cubicBezTo>
                    <a:cubicBezTo>
                      <a:pt x="3" y="64"/>
                      <a:pt x="0" y="54"/>
                      <a:pt x="0" y="42"/>
                    </a:cubicBezTo>
                    <a:cubicBezTo>
                      <a:pt x="0" y="30"/>
                      <a:pt x="4" y="20"/>
                      <a:pt x="14" y="11"/>
                    </a:cubicBezTo>
                    <a:cubicBezTo>
                      <a:pt x="22" y="4"/>
                      <a:pt x="31" y="0"/>
                      <a:pt x="42" y="0"/>
                    </a:cubicBezTo>
                    <a:moveTo>
                      <a:pt x="8" y="150"/>
                    </a:moveTo>
                    <a:cubicBezTo>
                      <a:pt x="78" y="150"/>
                      <a:pt x="78" y="150"/>
                      <a:pt x="78" y="150"/>
                    </a:cubicBezTo>
                    <a:cubicBezTo>
                      <a:pt x="78" y="561"/>
                      <a:pt x="78" y="561"/>
                      <a:pt x="78" y="561"/>
                    </a:cubicBezTo>
                    <a:cubicBezTo>
                      <a:pt x="8" y="561"/>
                      <a:pt x="8" y="561"/>
                      <a:pt x="8" y="561"/>
                    </a:cubicBezTo>
                    <a:lnTo>
                      <a:pt x="8" y="1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5" name="Freeform 29"/>
              <p:cNvSpPr>
                <a:spLocks/>
              </p:cNvSpPr>
              <p:nvPr/>
            </p:nvSpPr>
            <p:spPr bwMode="gray">
              <a:xfrm>
                <a:off x="3632" y="2379"/>
                <a:ext cx="37" cy="104"/>
              </a:xfrm>
              <a:custGeom>
                <a:avLst/>
                <a:gdLst>
                  <a:gd name="T0" fmla="*/ 0 w 181"/>
                  <a:gd name="T1" fmla="*/ 0 h 521"/>
                  <a:gd name="T2" fmla="*/ 70 w 181"/>
                  <a:gd name="T3" fmla="*/ 0 h 521"/>
                  <a:gd name="T4" fmla="*/ 70 w 181"/>
                  <a:gd name="T5" fmla="*/ 110 h 521"/>
                  <a:gd name="T6" fmla="*/ 181 w 181"/>
                  <a:gd name="T7" fmla="*/ 110 h 521"/>
                  <a:gd name="T8" fmla="*/ 181 w 181"/>
                  <a:gd name="T9" fmla="*/ 155 h 521"/>
                  <a:gd name="T10" fmla="*/ 70 w 181"/>
                  <a:gd name="T11" fmla="*/ 155 h 521"/>
                  <a:gd name="T12" fmla="*/ 70 w 181"/>
                  <a:gd name="T13" fmla="*/ 373 h 521"/>
                  <a:gd name="T14" fmla="*/ 89 w 181"/>
                  <a:gd name="T15" fmla="*/ 456 h 521"/>
                  <a:gd name="T16" fmla="*/ 128 w 181"/>
                  <a:gd name="T17" fmla="*/ 475 h 521"/>
                  <a:gd name="T18" fmla="*/ 158 w 181"/>
                  <a:gd name="T19" fmla="*/ 476 h 521"/>
                  <a:gd name="T20" fmla="*/ 181 w 181"/>
                  <a:gd name="T21" fmla="*/ 476 h 521"/>
                  <a:gd name="T22" fmla="*/ 181 w 181"/>
                  <a:gd name="T23" fmla="*/ 521 h 521"/>
                  <a:gd name="T24" fmla="*/ 143 w 181"/>
                  <a:gd name="T25" fmla="*/ 521 h 521"/>
                  <a:gd name="T26" fmla="*/ 72 w 181"/>
                  <a:gd name="T27" fmla="*/ 514 h 521"/>
                  <a:gd name="T28" fmla="*/ 7 w 181"/>
                  <a:gd name="T29" fmla="*/ 444 h 521"/>
                  <a:gd name="T30" fmla="*/ 0 w 181"/>
                  <a:gd name="T31" fmla="*/ 363 h 521"/>
                  <a:gd name="T32" fmla="*/ 0 w 181"/>
                  <a:gd name="T33"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1" h="521">
                    <a:moveTo>
                      <a:pt x="0" y="0"/>
                    </a:moveTo>
                    <a:cubicBezTo>
                      <a:pt x="70" y="0"/>
                      <a:pt x="70" y="0"/>
                      <a:pt x="70" y="0"/>
                    </a:cubicBezTo>
                    <a:cubicBezTo>
                      <a:pt x="70" y="110"/>
                      <a:pt x="70" y="110"/>
                      <a:pt x="70" y="110"/>
                    </a:cubicBezTo>
                    <a:cubicBezTo>
                      <a:pt x="181" y="110"/>
                      <a:pt x="181" y="110"/>
                      <a:pt x="181" y="110"/>
                    </a:cubicBezTo>
                    <a:cubicBezTo>
                      <a:pt x="181" y="155"/>
                      <a:pt x="181" y="155"/>
                      <a:pt x="181" y="155"/>
                    </a:cubicBezTo>
                    <a:cubicBezTo>
                      <a:pt x="70" y="155"/>
                      <a:pt x="70" y="155"/>
                      <a:pt x="70" y="155"/>
                    </a:cubicBezTo>
                    <a:cubicBezTo>
                      <a:pt x="70" y="373"/>
                      <a:pt x="70" y="373"/>
                      <a:pt x="70" y="373"/>
                    </a:cubicBezTo>
                    <a:cubicBezTo>
                      <a:pt x="70" y="414"/>
                      <a:pt x="77" y="442"/>
                      <a:pt x="89" y="456"/>
                    </a:cubicBezTo>
                    <a:cubicBezTo>
                      <a:pt x="97" y="467"/>
                      <a:pt x="110" y="473"/>
                      <a:pt x="128" y="475"/>
                    </a:cubicBezTo>
                    <a:cubicBezTo>
                      <a:pt x="134" y="475"/>
                      <a:pt x="144" y="476"/>
                      <a:pt x="158" y="476"/>
                    </a:cubicBezTo>
                    <a:cubicBezTo>
                      <a:pt x="181" y="476"/>
                      <a:pt x="181" y="476"/>
                      <a:pt x="181" y="476"/>
                    </a:cubicBezTo>
                    <a:cubicBezTo>
                      <a:pt x="181" y="521"/>
                      <a:pt x="181" y="521"/>
                      <a:pt x="181" y="521"/>
                    </a:cubicBezTo>
                    <a:cubicBezTo>
                      <a:pt x="143" y="521"/>
                      <a:pt x="143" y="521"/>
                      <a:pt x="143" y="521"/>
                    </a:cubicBezTo>
                    <a:cubicBezTo>
                      <a:pt x="113" y="521"/>
                      <a:pt x="89" y="518"/>
                      <a:pt x="72" y="514"/>
                    </a:cubicBezTo>
                    <a:cubicBezTo>
                      <a:pt x="36" y="504"/>
                      <a:pt x="15" y="481"/>
                      <a:pt x="7" y="444"/>
                    </a:cubicBezTo>
                    <a:cubicBezTo>
                      <a:pt x="2" y="425"/>
                      <a:pt x="0" y="397"/>
                      <a:pt x="0" y="363"/>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6" name="Freeform 30"/>
              <p:cNvSpPr>
                <a:spLocks/>
              </p:cNvSpPr>
              <p:nvPr/>
            </p:nvSpPr>
            <p:spPr bwMode="gray">
              <a:xfrm>
                <a:off x="3686" y="2359"/>
                <a:ext cx="62" cy="124"/>
              </a:xfrm>
              <a:custGeom>
                <a:avLst/>
                <a:gdLst>
                  <a:gd name="T0" fmla="*/ 0 w 311"/>
                  <a:gd name="T1" fmla="*/ 618 h 618"/>
                  <a:gd name="T2" fmla="*/ 0 w 311"/>
                  <a:gd name="T3" fmla="*/ 0 h 618"/>
                  <a:gd name="T4" fmla="*/ 70 w 311"/>
                  <a:gd name="T5" fmla="*/ 0 h 618"/>
                  <a:gd name="T6" fmla="*/ 70 w 311"/>
                  <a:gd name="T7" fmla="*/ 218 h 618"/>
                  <a:gd name="T8" fmla="*/ 173 w 311"/>
                  <a:gd name="T9" fmla="*/ 196 h 618"/>
                  <a:gd name="T10" fmla="*/ 298 w 311"/>
                  <a:gd name="T11" fmla="*/ 260 h 618"/>
                  <a:gd name="T12" fmla="*/ 311 w 311"/>
                  <a:gd name="T13" fmla="*/ 366 h 618"/>
                  <a:gd name="T14" fmla="*/ 311 w 311"/>
                  <a:gd name="T15" fmla="*/ 618 h 618"/>
                  <a:gd name="T16" fmla="*/ 241 w 311"/>
                  <a:gd name="T17" fmla="*/ 618 h 618"/>
                  <a:gd name="T18" fmla="*/ 241 w 311"/>
                  <a:gd name="T19" fmla="*/ 355 h 618"/>
                  <a:gd name="T20" fmla="*/ 229 w 311"/>
                  <a:gd name="T21" fmla="*/ 271 h 618"/>
                  <a:gd name="T22" fmla="*/ 167 w 311"/>
                  <a:gd name="T23" fmla="*/ 239 h 618"/>
                  <a:gd name="T24" fmla="*/ 70 w 311"/>
                  <a:gd name="T25" fmla="*/ 263 h 618"/>
                  <a:gd name="T26" fmla="*/ 70 w 311"/>
                  <a:gd name="T27" fmla="*/ 618 h 618"/>
                  <a:gd name="T28" fmla="*/ 0 w 311"/>
                  <a:gd name="T29" fmla="*/ 618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1" h="618">
                    <a:moveTo>
                      <a:pt x="0" y="618"/>
                    </a:moveTo>
                    <a:cubicBezTo>
                      <a:pt x="0" y="0"/>
                      <a:pt x="0" y="0"/>
                      <a:pt x="0" y="0"/>
                    </a:cubicBezTo>
                    <a:cubicBezTo>
                      <a:pt x="70" y="0"/>
                      <a:pt x="70" y="0"/>
                      <a:pt x="70" y="0"/>
                    </a:cubicBezTo>
                    <a:cubicBezTo>
                      <a:pt x="70" y="218"/>
                      <a:pt x="70" y="218"/>
                      <a:pt x="70" y="218"/>
                    </a:cubicBezTo>
                    <a:cubicBezTo>
                      <a:pt x="107" y="203"/>
                      <a:pt x="141" y="196"/>
                      <a:pt x="173" y="196"/>
                    </a:cubicBezTo>
                    <a:cubicBezTo>
                      <a:pt x="238" y="196"/>
                      <a:pt x="280" y="218"/>
                      <a:pt x="298" y="260"/>
                    </a:cubicBezTo>
                    <a:cubicBezTo>
                      <a:pt x="307" y="280"/>
                      <a:pt x="311" y="315"/>
                      <a:pt x="311" y="366"/>
                    </a:cubicBezTo>
                    <a:cubicBezTo>
                      <a:pt x="311" y="618"/>
                      <a:pt x="311" y="618"/>
                      <a:pt x="311" y="618"/>
                    </a:cubicBezTo>
                    <a:cubicBezTo>
                      <a:pt x="241" y="618"/>
                      <a:pt x="241" y="618"/>
                      <a:pt x="241" y="618"/>
                    </a:cubicBezTo>
                    <a:cubicBezTo>
                      <a:pt x="241" y="355"/>
                      <a:pt x="241" y="355"/>
                      <a:pt x="241" y="355"/>
                    </a:cubicBezTo>
                    <a:cubicBezTo>
                      <a:pt x="241" y="316"/>
                      <a:pt x="237" y="288"/>
                      <a:pt x="229" y="271"/>
                    </a:cubicBezTo>
                    <a:cubicBezTo>
                      <a:pt x="218" y="249"/>
                      <a:pt x="197" y="239"/>
                      <a:pt x="167" y="239"/>
                    </a:cubicBezTo>
                    <a:cubicBezTo>
                      <a:pt x="139" y="239"/>
                      <a:pt x="107" y="247"/>
                      <a:pt x="70" y="263"/>
                    </a:cubicBezTo>
                    <a:cubicBezTo>
                      <a:pt x="70" y="618"/>
                      <a:pt x="70" y="618"/>
                      <a:pt x="70" y="618"/>
                    </a:cubicBezTo>
                    <a:lnTo>
                      <a:pt x="0" y="61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7" name="Freeform 31"/>
              <p:cNvSpPr>
                <a:spLocks/>
              </p:cNvSpPr>
              <p:nvPr/>
            </p:nvSpPr>
            <p:spPr bwMode="gray">
              <a:xfrm>
                <a:off x="3800" y="2401"/>
                <a:ext cx="69" cy="121"/>
              </a:xfrm>
              <a:custGeom>
                <a:avLst/>
                <a:gdLst>
                  <a:gd name="T0" fmla="*/ 30 w 69"/>
                  <a:gd name="T1" fmla="*/ 83 h 121"/>
                  <a:gd name="T2" fmla="*/ 0 w 69"/>
                  <a:gd name="T3" fmla="*/ 0 h 121"/>
                  <a:gd name="T4" fmla="*/ 15 w 69"/>
                  <a:gd name="T5" fmla="*/ 0 h 121"/>
                  <a:gd name="T6" fmla="*/ 37 w 69"/>
                  <a:gd name="T7" fmla="*/ 66 h 121"/>
                  <a:gd name="T8" fmla="*/ 57 w 69"/>
                  <a:gd name="T9" fmla="*/ 0 h 121"/>
                  <a:gd name="T10" fmla="*/ 69 w 69"/>
                  <a:gd name="T11" fmla="*/ 0 h 121"/>
                  <a:gd name="T12" fmla="*/ 28 w 69"/>
                  <a:gd name="T13" fmla="*/ 121 h 121"/>
                  <a:gd name="T14" fmla="*/ 16 w 69"/>
                  <a:gd name="T15" fmla="*/ 121 h 121"/>
                  <a:gd name="T16" fmla="*/ 30 w 69"/>
                  <a:gd name="T17" fmla="*/ 8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121">
                    <a:moveTo>
                      <a:pt x="30" y="83"/>
                    </a:moveTo>
                    <a:lnTo>
                      <a:pt x="0" y="0"/>
                    </a:lnTo>
                    <a:lnTo>
                      <a:pt x="15" y="0"/>
                    </a:lnTo>
                    <a:lnTo>
                      <a:pt x="37" y="66"/>
                    </a:lnTo>
                    <a:lnTo>
                      <a:pt x="57" y="0"/>
                    </a:lnTo>
                    <a:lnTo>
                      <a:pt x="69" y="0"/>
                    </a:lnTo>
                    <a:lnTo>
                      <a:pt x="28" y="121"/>
                    </a:lnTo>
                    <a:lnTo>
                      <a:pt x="16" y="121"/>
                    </a:lnTo>
                    <a:lnTo>
                      <a:pt x="30" y="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8" name="Freeform 32"/>
              <p:cNvSpPr>
                <a:spLocks noEditPoints="1"/>
              </p:cNvSpPr>
              <p:nvPr/>
            </p:nvSpPr>
            <p:spPr bwMode="gray">
              <a:xfrm>
                <a:off x="3877" y="2399"/>
                <a:ext cx="69" cy="86"/>
              </a:xfrm>
              <a:custGeom>
                <a:avLst/>
                <a:gdLst>
                  <a:gd name="T0" fmla="*/ 173 w 345"/>
                  <a:gd name="T1" fmla="*/ 0 h 433"/>
                  <a:gd name="T2" fmla="*/ 304 w 345"/>
                  <a:gd name="T3" fmla="*/ 58 h 433"/>
                  <a:gd name="T4" fmla="*/ 345 w 345"/>
                  <a:gd name="T5" fmla="*/ 217 h 433"/>
                  <a:gd name="T6" fmla="*/ 304 w 345"/>
                  <a:gd name="T7" fmla="*/ 375 h 433"/>
                  <a:gd name="T8" fmla="*/ 173 w 345"/>
                  <a:gd name="T9" fmla="*/ 433 h 433"/>
                  <a:gd name="T10" fmla="*/ 0 w 345"/>
                  <a:gd name="T11" fmla="*/ 214 h 433"/>
                  <a:gd name="T12" fmla="*/ 42 w 345"/>
                  <a:gd name="T13" fmla="*/ 58 h 433"/>
                  <a:gd name="T14" fmla="*/ 173 w 345"/>
                  <a:gd name="T15" fmla="*/ 0 h 433"/>
                  <a:gd name="T16" fmla="*/ 173 w 345"/>
                  <a:gd name="T17" fmla="*/ 43 h 433"/>
                  <a:gd name="T18" fmla="*/ 91 w 345"/>
                  <a:gd name="T19" fmla="*/ 96 h 433"/>
                  <a:gd name="T20" fmla="*/ 72 w 345"/>
                  <a:gd name="T21" fmla="*/ 215 h 433"/>
                  <a:gd name="T22" fmla="*/ 91 w 345"/>
                  <a:gd name="T23" fmla="*/ 337 h 433"/>
                  <a:gd name="T24" fmla="*/ 173 w 345"/>
                  <a:gd name="T25" fmla="*/ 391 h 433"/>
                  <a:gd name="T26" fmla="*/ 255 w 345"/>
                  <a:gd name="T27" fmla="*/ 337 h 433"/>
                  <a:gd name="T28" fmla="*/ 274 w 345"/>
                  <a:gd name="T29" fmla="*/ 217 h 433"/>
                  <a:gd name="T30" fmla="*/ 255 w 345"/>
                  <a:gd name="T31" fmla="*/ 96 h 433"/>
                  <a:gd name="T32" fmla="*/ 173 w 345"/>
                  <a:gd name="T33" fmla="*/ 43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45" h="433">
                    <a:moveTo>
                      <a:pt x="173" y="0"/>
                    </a:moveTo>
                    <a:cubicBezTo>
                      <a:pt x="232" y="0"/>
                      <a:pt x="275" y="20"/>
                      <a:pt x="304" y="58"/>
                    </a:cubicBezTo>
                    <a:cubicBezTo>
                      <a:pt x="332" y="96"/>
                      <a:pt x="345" y="149"/>
                      <a:pt x="345" y="217"/>
                    </a:cubicBezTo>
                    <a:cubicBezTo>
                      <a:pt x="345" y="284"/>
                      <a:pt x="332" y="336"/>
                      <a:pt x="304" y="375"/>
                    </a:cubicBezTo>
                    <a:cubicBezTo>
                      <a:pt x="276" y="414"/>
                      <a:pt x="232" y="433"/>
                      <a:pt x="173" y="433"/>
                    </a:cubicBezTo>
                    <a:cubicBezTo>
                      <a:pt x="58" y="433"/>
                      <a:pt x="0" y="360"/>
                      <a:pt x="0" y="214"/>
                    </a:cubicBezTo>
                    <a:cubicBezTo>
                      <a:pt x="0" y="148"/>
                      <a:pt x="14" y="96"/>
                      <a:pt x="42" y="58"/>
                    </a:cubicBezTo>
                    <a:cubicBezTo>
                      <a:pt x="70" y="20"/>
                      <a:pt x="114" y="0"/>
                      <a:pt x="173" y="0"/>
                    </a:cubicBezTo>
                    <a:moveTo>
                      <a:pt x="173" y="43"/>
                    </a:moveTo>
                    <a:cubicBezTo>
                      <a:pt x="133" y="43"/>
                      <a:pt x="106" y="60"/>
                      <a:pt x="91" y="96"/>
                    </a:cubicBezTo>
                    <a:cubicBezTo>
                      <a:pt x="78" y="125"/>
                      <a:pt x="72" y="165"/>
                      <a:pt x="72" y="215"/>
                    </a:cubicBezTo>
                    <a:cubicBezTo>
                      <a:pt x="72" y="267"/>
                      <a:pt x="78" y="308"/>
                      <a:pt x="91" y="337"/>
                    </a:cubicBezTo>
                    <a:cubicBezTo>
                      <a:pt x="106" y="373"/>
                      <a:pt x="133" y="391"/>
                      <a:pt x="173" y="391"/>
                    </a:cubicBezTo>
                    <a:cubicBezTo>
                      <a:pt x="213" y="391"/>
                      <a:pt x="240" y="373"/>
                      <a:pt x="255" y="337"/>
                    </a:cubicBezTo>
                    <a:cubicBezTo>
                      <a:pt x="268" y="308"/>
                      <a:pt x="274" y="267"/>
                      <a:pt x="274" y="217"/>
                    </a:cubicBezTo>
                    <a:cubicBezTo>
                      <a:pt x="274" y="165"/>
                      <a:pt x="268" y="124"/>
                      <a:pt x="255" y="96"/>
                    </a:cubicBezTo>
                    <a:cubicBezTo>
                      <a:pt x="239" y="60"/>
                      <a:pt x="212" y="43"/>
                      <a:pt x="173" y="43"/>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29" name="Freeform 33"/>
              <p:cNvSpPr>
                <a:spLocks/>
              </p:cNvSpPr>
              <p:nvPr/>
            </p:nvSpPr>
            <p:spPr bwMode="gray">
              <a:xfrm>
                <a:off x="3966" y="2401"/>
                <a:ext cx="60" cy="84"/>
              </a:xfrm>
              <a:custGeom>
                <a:avLst/>
                <a:gdLst>
                  <a:gd name="T0" fmla="*/ 0 w 299"/>
                  <a:gd name="T1" fmla="*/ 0 h 422"/>
                  <a:gd name="T2" fmla="*/ 70 w 299"/>
                  <a:gd name="T3" fmla="*/ 0 h 422"/>
                  <a:gd name="T4" fmla="*/ 70 w 299"/>
                  <a:gd name="T5" fmla="*/ 253 h 422"/>
                  <a:gd name="T6" fmla="*/ 83 w 299"/>
                  <a:gd name="T7" fmla="*/ 347 h 422"/>
                  <a:gd name="T8" fmla="*/ 112 w 299"/>
                  <a:gd name="T9" fmla="*/ 373 h 422"/>
                  <a:gd name="T10" fmla="*/ 157 w 299"/>
                  <a:gd name="T11" fmla="*/ 380 h 422"/>
                  <a:gd name="T12" fmla="*/ 229 w 299"/>
                  <a:gd name="T13" fmla="*/ 369 h 422"/>
                  <a:gd name="T14" fmla="*/ 229 w 299"/>
                  <a:gd name="T15" fmla="*/ 0 h 422"/>
                  <a:gd name="T16" fmla="*/ 299 w 299"/>
                  <a:gd name="T17" fmla="*/ 0 h 422"/>
                  <a:gd name="T18" fmla="*/ 299 w 299"/>
                  <a:gd name="T19" fmla="*/ 404 h 422"/>
                  <a:gd name="T20" fmla="*/ 153 w 299"/>
                  <a:gd name="T21" fmla="*/ 422 h 422"/>
                  <a:gd name="T22" fmla="*/ 49 w 299"/>
                  <a:gd name="T23" fmla="*/ 400 h 422"/>
                  <a:gd name="T24" fmla="*/ 4 w 299"/>
                  <a:gd name="T25" fmla="*/ 323 h 422"/>
                  <a:gd name="T26" fmla="*/ 0 w 299"/>
                  <a:gd name="T27" fmla="*/ 259 h 422"/>
                  <a:gd name="T28" fmla="*/ 0 w 299"/>
                  <a:gd name="T29"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9" h="422">
                    <a:moveTo>
                      <a:pt x="0" y="0"/>
                    </a:moveTo>
                    <a:cubicBezTo>
                      <a:pt x="70" y="0"/>
                      <a:pt x="70" y="0"/>
                      <a:pt x="70" y="0"/>
                    </a:cubicBezTo>
                    <a:cubicBezTo>
                      <a:pt x="70" y="253"/>
                      <a:pt x="70" y="253"/>
                      <a:pt x="70" y="253"/>
                    </a:cubicBezTo>
                    <a:cubicBezTo>
                      <a:pt x="70" y="300"/>
                      <a:pt x="74" y="331"/>
                      <a:pt x="83" y="347"/>
                    </a:cubicBezTo>
                    <a:cubicBezTo>
                      <a:pt x="90" y="360"/>
                      <a:pt x="99" y="369"/>
                      <a:pt x="112" y="373"/>
                    </a:cubicBezTo>
                    <a:cubicBezTo>
                      <a:pt x="123" y="377"/>
                      <a:pt x="138" y="380"/>
                      <a:pt x="157" y="380"/>
                    </a:cubicBezTo>
                    <a:cubicBezTo>
                      <a:pt x="180" y="380"/>
                      <a:pt x="204" y="376"/>
                      <a:pt x="229" y="369"/>
                    </a:cubicBezTo>
                    <a:cubicBezTo>
                      <a:pt x="229" y="0"/>
                      <a:pt x="229" y="0"/>
                      <a:pt x="229" y="0"/>
                    </a:cubicBezTo>
                    <a:cubicBezTo>
                      <a:pt x="299" y="0"/>
                      <a:pt x="299" y="0"/>
                      <a:pt x="299" y="0"/>
                    </a:cubicBezTo>
                    <a:cubicBezTo>
                      <a:pt x="299" y="404"/>
                      <a:pt x="299" y="404"/>
                      <a:pt x="299" y="404"/>
                    </a:cubicBezTo>
                    <a:cubicBezTo>
                      <a:pt x="248" y="416"/>
                      <a:pt x="199" y="422"/>
                      <a:pt x="153" y="422"/>
                    </a:cubicBezTo>
                    <a:cubicBezTo>
                      <a:pt x="106" y="422"/>
                      <a:pt x="72" y="415"/>
                      <a:pt x="49" y="400"/>
                    </a:cubicBezTo>
                    <a:cubicBezTo>
                      <a:pt x="23" y="384"/>
                      <a:pt x="8" y="358"/>
                      <a:pt x="4" y="323"/>
                    </a:cubicBezTo>
                    <a:cubicBezTo>
                      <a:pt x="1" y="307"/>
                      <a:pt x="0" y="285"/>
                      <a:pt x="0" y="259"/>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0" name="Freeform 34"/>
              <p:cNvSpPr>
                <a:spLocks/>
              </p:cNvSpPr>
              <p:nvPr/>
            </p:nvSpPr>
            <p:spPr bwMode="gray">
              <a:xfrm>
                <a:off x="2903" y="1607"/>
                <a:ext cx="269" cy="208"/>
              </a:xfrm>
              <a:custGeom>
                <a:avLst/>
                <a:gdLst>
                  <a:gd name="T0" fmla="*/ 547 w 1348"/>
                  <a:gd name="T1" fmla="*/ 436 h 1041"/>
                  <a:gd name="T2" fmla="*/ 341 w 1348"/>
                  <a:gd name="T3" fmla="*/ 367 h 1041"/>
                  <a:gd name="T4" fmla="*/ 1 w 1348"/>
                  <a:gd name="T5" fmla="*/ 704 h 1041"/>
                  <a:gd name="T6" fmla="*/ 341 w 1348"/>
                  <a:gd name="T7" fmla="*/ 1040 h 1041"/>
                  <a:gd name="T8" fmla="*/ 600 w 1348"/>
                  <a:gd name="T9" fmla="*/ 923 h 1041"/>
                  <a:gd name="T10" fmla="*/ 600 w 1348"/>
                  <a:gd name="T11" fmla="*/ 737 h 1041"/>
                  <a:gd name="T12" fmla="*/ 439 w 1348"/>
                  <a:gd name="T13" fmla="*/ 894 h 1041"/>
                  <a:gd name="T14" fmla="*/ 341 w 1348"/>
                  <a:gd name="T15" fmla="*/ 915 h 1041"/>
                  <a:gd name="T16" fmla="*/ 128 w 1348"/>
                  <a:gd name="T17" fmla="*/ 704 h 1041"/>
                  <a:gd name="T18" fmla="*/ 341 w 1348"/>
                  <a:gd name="T19" fmla="*/ 492 h 1041"/>
                  <a:gd name="T20" fmla="*/ 491 w 1348"/>
                  <a:gd name="T21" fmla="*/ 554 h 1041"/>
                  <a:gd name="T22" fmla="*/ 623 w 1348"/>
                  <a:gd name="T23" fmla="*/ 707 h 1041"/>
                  <a:gd name="T24" fmla="*/ 929 w 1348"/>
                  <a:gd name="T25" fmla="*/ 840 h 1041"/>
                  <a:gd name="T26" fmla="*/ 1348 w 1348"/>
                  <a:gd name="T27" fmla="*/ 423 h 1041"/>
                  <a:gd name="T28" fmla="*/ 929 w 1348"/>
                  <a:gd name="T29" fmla="*/ 0 h 1041"/>
                  <a:gd name="T30" fmla="*/ 600 w 1348"/>
                  <a:gd name="T31" fmla="*/ 168 h 1041"/>
                  <a:gd name="T32" fmla="*/ 600 w 1348"/>
                  <a:gd name="T33" fmla="*/ 419 h 1041"/>
                  <a:gd name="T34" fmla="*/ 929 w 1348"/>
                  <a:gd name="T35" fmla="*/ 133 h 1041"/>
                  <a:gd name="T36" fmla="*/ 1216 w 1348"/>
                  <a:gd name="T37" fmla="*/ 423 h 1041"/>
                  <a:gd name="T38" fmla="*/ 929 w 1348"/>
                  <a:gd name="T39" fmla="*/ 710 h 1041"/>
                  <a:gd name="T40" fmla="*/ 743 w 1348"/>
                  <a:gd name="T41" fmla="*/ 642 h 1041"/>
                  <a:gd name="T42" fmla="*/ 547 w 1348"/>
                  <a:gd name="T43" fmla="*/ 436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48" h="1041">
                    <a:moveTo>
                      <a:pt x="547" y="436"/>
                    </a:moveTo>
                    <a:cubicBezTo>
                      <a:pt x="498" y="393"/>
                      <a:pt x="419" y="367"/>
                      <a:pt x="341" y="367"/>
                    </a:cubicBezTo>
                    <a:cubicBezTo>
                      <a:pt x="154" y="366"/>
                      <a:pt x="1" y="514"/>
                      <a:pt x="1" y="704"/>
                    </a:cubicBezTo>
                    <a:cubicBezTo>
                      <a:pt x="0" y="892"/>
                      <a:pt x="154" y="1040"/>
                      <a:pt x="341" y="1040"/>
                    </a:cubicBezTo>
                    <a:cubicBezTo>
                      <a:pt x="446" y="1041"/>
                      <a:pt x="537" y="998"/>
                      <a:pt x="600" y="923"/>
                    </a:cubicBezTo>
                    <a:cubicBezTo>
                      <a:pt x="600" y="737"/>
                      <a:pt x="600" y="737"/>
                      <a:pt x="600" y="737"/>
                    </a:cubicBezTo>
                    <a:cubicBezTo>
                      <a:pt x="567" y="795"/>
                      <a:pt x="500" y="869"/>
                      <a:pt x="439" y="894"/>
                    </a:cubicBezTo>
                    <a:cubicBezTo>
                      <a:pt x="409" y="907"/>
                      <a:pt x="377" y="915"/>
                      <a:pt x="341" y="915"/>
                    </a:cubicBezTo>
                    <a:cubicBezTo>
                      <a:pt x="224" y="915"/>
                      <a:pt x="128" y="824"/>
                      <a:pt x="128" y="704"/>
                    </a:cubicBezTo>
                    <a:cubicBezTo>
                      <a:pt x="128" y="594"/>
                      <a:pt x="217" y="492"/>
                      <a:pt x="341" y="492"/>
                    </a:cubicBezTo>
                    <a:cubicBezTo>
                      <a:pt x="399" y="493"/>
                      <a:pt x="452" y="517"/>
                      <a:pt x="491" y="554"/>
                    </a:cubicBezTo>
                    <a:cubicBezTo>
                      <a:pt x="531" y="593"/>
                      <a:pt x="593" y="675"/>
                      <a:pt x="623" y="707"/>
                    </a:cubicBezTo>
                    <a:cubicBezTo>
                      <a:pt x="699" y="789"/>
                      <a:pt x="808" y="840"/>
                      <a:pt x="929" y="840"/>
                    </a:cubicBezTo>
                    <a:cubicBezTo>
                      <a:pt x="1160" y="841"/>
                      <a:pt x="1348" y="654"/>
                      <a:pt x="1348" y="423"/>
                    </a:cubicBezTo>
                    <a:cubicBezTo>
                      <a:pt x="1348" y="192"/>
                      <a:pt x="1160" y="0"/>
                      <a:pt x="929" y="0"/>
                    </a:cubicBezTo>
                    <a:cubicBezTo>
                      <a:pt x="795" y="0"/>
                      <a:pt x="677" y="70"/>
                      <a:pt x="600" y="168"/>
                    </a:cubicBezTo>
                    <a:cubicBezTo>
                      <a:pt x="600" y="419"/>
                      <a:pt x="600" y="419"/>
                      <a:pt x="600" y="419"/>
                    </a:cubicBezTo>
                    <a:cubicBezTo>
                      <a:pt x="658" y="260"/>
                      <a:pt x="764" y="133"/>
                      <a:pt x="929" y="133"/>
                    </a:cubicBezTo>
                    <a:cubicBezTo>
                      <a:pt x="1088" y="133"/>
                      <a:pt x="1217" y="264"/>
                      <a:pt x="1216" y="423"/>
                    </a:cubicBezTo>
                    <a:cubicBezTo>
                      <a:pt x="1216" y="582"/>
                      <a:pt x="1088" y="710"/>
                      <a:pt x="929" y="710"/>
                    </a:cubicBezTo>
                    <a:cubicBezTo>
                      <a:pt x="858" y="710"/>
                      <a:pt x="793" y="684"/>
                      <a:pt x="743" y="642"/>
                    </a:cubicBezTo>
                    <a:cubicBezTo>
                      <a:pt x="681" y="593"/>
                      <a:pt x="612" y="490"/>
                      <a:pt x="547" y="436"/>
                    </a:cubicBezTo>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1" name="Freeform 35"/>
              <p:cNvSpPr>
                <a:spLocks/>
              </p:cNvSpPr>
              <p:nvPr/>
            </p:nvSpPr>
            <p:spPr bwMode="gray">
              <a:xfrm>
                <a:off x="2463" y="1834"/>
                <a:ext cx="185" cy="302"/>
              </a:xfrm>
              <a:custGeom>
                <a:avLst/>
                <a:gdLst>
                  <a:gd name="T0" fmla="*/ 0 w 925"/>
                  <a:gd name="T1" fmla="*/ 0 h 1511"/>
                  <a:gd name="T2" fmla="*/ 925 w 925"/>
                  <a:gd name="T3" fmla="*/ 0 h 1511"/>
                  <a:gd name="T4" fmla="*/ 925 w 925"/>
                  <a:gd name="T5" fmla="*/ 258 h 1511"/>
                  <a:gd name="T6" fmla="*/ 778 w 925"/>
                  <a:gd name="T7" fmla="*/ 156 h 1511"/>
                  <a:gd name="T8" fmla="*/ 349 w 925"/>
                  <a:gd name="T9" fmla="*/ 156 h 1511"/>
                  <a:gd name="T10" fmla="*/ 349 w 925"/>
                  <a:gd name="T11" fmla="*/ 601 h 1511"/>
                  <a:gd name="T12" fmla="*/ 814 w 925"/>
                  <a:gd name="T13" fmla="*/ 601 h 1511"/>
                  <a:gd name="T14" fmla="*/ 814 w 925"/>
                  <a:gd name="T15" fmla="*/ 836 h 1511"/>
                  <a:gd name="T16" fmla="*/ 687 w 925"/>
                  <a:gd name="T17" fmla="*/ 761 h 1511"/>
                  <a:gd name="T18" fmla="*/ 349 w 925"/>
                  <a:gd name="T19" fmla="*/ 761 h 1511"/>
                  <a:gd name="T20" fmla="*/ 349 w 925"/>
                  <a:gd name="T21" fmla="*/ 1369 h 1511"/>
                  <a:gd name="T22" fmla="*/ 446 w 925"/>
                  <a:gd name="T23" fmla="*/ 1511 h 1511"/>
                  <a:gd name="T24" fmla="*/ 6 w 925"/>
                  <a:gd name="T25" fmla="*/ 1511 h 1511"/>
                  <a:gd name="T26" fmla="*/ 98 w 925"/>
                  <a:gd name="T27" fmla="*/ 1369 h 1511"/>
                  <a:gd name="T28" fmla="*/ 98 w 925"/>
                  <a:gd name="T29" fmla="*/ 158 h 1511"/>
                  <a:gd name="T30" fmla="*/ 0 w 925"/>
                  <a:gd name="T31"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25" h="1511">
                    <a:moveTo>
                      <a:pt x="0" y="0"/>
                    </a:moveTo>
                    <a:cubicBezTo>
                      <a:pt x="925" y="0"/>
                      <a:pt x="925" y="0"/>
                      <a:pt x="925" y="0"/>
                    </a:cubicBezTo>
                    <a:cubicBezTo>
                      <a:pt x="925" y="258"/>
                      <a:pt x="925" y="258"/>
                      <a:pt x="925" y="258"/>
                    </a:cubicBezTo>
                    <a:cubicBezTo>
                      <a:pt x="925" y="258"/>
                      <a:pt x="878" y="156"/>
                      <a:pt x="778" y="156"/>
                    </a:cubicBezTo>
                    <a:cubicBezTo>
                      <a:pt x="349" y="156"/>
                      <a:pt x="349" y="156"/>
                      <a:pt x="349" y="156"/>
                    </a:cubicBezTo>
                    <a:cubicBezTo>
                      <a:pt x="349" y="601"/>
                      <a:pt x="349" y="601"/>
                      <a:pt x="349" y="601"/>
                    </a:cubicBezTo>
                    <a:cubicBezTo>
                      <a:pt x="814" y="601"/>
                      <a:pt x="814" y="601"/>
                      <a:pt x="814" y="601"/>
                    </a:cubicBezTo>
                    <a:cubicBezTo>
                      <a:pt x="814" y="836"/>
                      <a:pt x="814" y="836"/>
                      <a:pt x="814" y="836"/>
                    </a:cubicBezTo>
                    <a:cubicBezTo>
                      <a:pt x="814" y="836"/>
                      <a:pt x="799" y="761"/>
                      <a:pt x="687" y="761"/>
                    </a:cubicBezTo>
                    <a:cubicBezTo>
                      <a:pt x="349" y="761"/>
                      <a:pt x="349" y="761"/>
                      <a:pt x="349" y="761"/>
                    </a:cubicBezTo>
                    <a:cubicBezTo>
                      <a:pt x="349" y="1369"/>
                      <a:pt x="349" y="1369"/>
                      <a:pt x="349" y="1369"/>
                    </a:cubicBezTo>
                    <a:cubicBezTo>
                      <a:pt x="349" y="1458"/>
                      <a:pt x="446" y="1511"/>
                      <a:pt x="446" y="1511"/>
                    </a:cubicBezTo>
                    <a:cubicBezTo>
                      <a:pt x="6" y="1511"/>
                      <a:pt x="6" y="1511"/>
                      <a:pt x="6" y="1511"/>
                    </a:cubicBezTo>
                    <a:cubicBezTo>
                      <a:pt x="6" y="1511"/>
                      <a:pt x="98" y="1465"/>
                      <a:pt x="98" y="1369"/>
                    </a:cubicBezTo>
                    <a:cubicBezTo>
                      <a:pt x="98" y="158"/>
                      <a:pt x="98" y="158"/>
                      <a:pt x="98" y="158"/>
                    </a:cubicBezTo>
                    <a:cubicBezTo>
                      <a:pt x="99" y="57"/>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2" name="Freeform 36"/>
              <p:cNvSpPr>
                <a:spLocks/>
              </p:cNvSpPr>
              <p:nvPr/>
            </p:nvSpPr>
            <p:spPr bwMode="gray">
              <a:xfrm>
                <a:off x="2900" y="1834"/>
                <a:ext cx="122" cy="421"/>
              </a:xfrm>
              <a:custGeom>
                <a:avLst/>
                <a:gdLst>
                  <a:gd name="T0" fmla="*/ 140 w 611"/>
                  <a:gd name="T1" fmla="*/ 0 h 2106"/>
                  <a:gd name="T2" fmla="*/ 611 w 611"/>
                  <a:gd name="T3" fmla="*/ 0 h 2106"/>
                  <a:gd name="T4" fmla="*/ 505 w 611"/>
                  <a:gd name="T5" fmla="*/ 131 h 2106"/>
                  <a:gd name="T6" fmla="*/ 505 w 611"/>
                  <a:gd name="T7" fmla="*/ 1549 h 2106"/>
                  <a:gd name="T8" fmla="*/ 0 w 611"/>
                  <a:gd name="T9" fmla="*/ 2105 h 2106"/>
                  <a:gd name="T10" fmla="*/ 241 w 611"/>
                  <a:gd name="T11" fmla="*/ 1549 h 2106"/>
                  <a:gd name="T12" fmla="*/ 241 w 611"/>
                  <a:gd name="T13" fmla="*/ 131 h 2106"/>
                  <a:gd name="T14" fmla="*/ 140 w 611"/>
                  <a:gd name="T15" fmla="*/ 0 h 21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1" h="2106">
                    <a:moveTo>
                      <a:pt x="140" y="0"/>
                    </a:moveTo>
                    <a:cubicBezTo>
                      <a:pt x="611" y="0"/>
                      <a:pt x="611" y="0"/>
                      <a:pt x="611" y="0"/>
                    </a:cubicBezTo>
                    <a:cubicBezTo>
                      <a:pt x="611" y="0"/>
                      <a:pt x="505" y="50"/>
                      <a:pt x="505" y="131"/>
                    </a:cubicBezTo>
                    <a:cubicBezTo>
                      <a:pt x="505" y="1549"/>
                      <a:pt x="505" y="1549"/>
                      <a:pt x="505" y="1549"/>
                    </a:cubicBezTo>
                    <a:cubicBezTo>
                      <a:pt x="505" y="2028"/>
                      <a:pt x="25" y="2106"/>
                      <a:pt x="0" y="2105"/>
                    </a:cubicBezTo>
                    <a:cubicBezTo>
                      <a:pt x="41" y="2079"/>
                      <a:pt x="240" y="1909"/>
                      <a:pt x="241" y="1549"/>
                    </a:cubicBezTo>
                    <a:cubicBezTo>
                      <a:pt x="241" y="131"/>
                      <a:pt x="241" y="131"/>
                      <a:pt x="241" y="131"/>
                    </a:cubicBezTo>
                    <a:cubicBezTo>
                      <a:pt x="241" y="54"/>
                      <a:pt x="140" y="0"/>
                      <a:pt x="14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3" name="Freeform 37"/>
              <p:cNvSpPr>
                <a:spLocks/>
              </p:cNvSpPr>
              <p:nvPr/>
            </p:nvSpPr>
            <p:spPr bwMode="gray">
              <a:xfrm>
                <a:off x="3035" y="1834"/>
                <a:ext cx="95" cy="302"/>
              </a:xfrm>
              <a:custGeom>
                <a:avLst/>
                <a:gdLst>
                  <a:gd name="T0" fmla="*/ 0 w 472"/>
                  <a:gd name="T1" fmla="*/ 0 h 1512"/>
                  <a:gd name="T2" fmla="*/ 472 w 472"/>
                  <a:gd name="T3" fmla="*/ 0 h 1512"/>
                  <a:gd name="T4" fmla="*/ 367 w 472"/>
                  <a:gd name="T5" fmla="*/ 134 h 1512"/>
                  <a:gd name="T6" fmla="*/ 367 w 472"/>
                  <a:gd name="T7" fmla="*/ 1369 h 1512"/>
                  <a:gd name="T8" fmla="*/ 472 w 472"/>
                  <a:gd name="T9" fmla="*/ 1512 h 1512"/>
                  <a:gd name="T10" fmla="*/ 0 w 472"/>
                  <a:gd name="T11" fmla="*/ 1512 h 1512"/>
                  <a:gd name="T12" fmla="*/ 105 w 472"/>
                  <a:gd name="T13" fmla="*/ 1369 h 1512"/>
                  <a:gd name="T14" fmla="*/ 105 w 472"/>
                  <a:gd name="T15" fmla="*/ 134 h 1512"/>
                  <a:gd name="T16" fmla="*/ 0 w 472"/>
                  <a:gd name="T17" fmla="*/ 0 h 1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2" h="1512">
                    <a:moveTo>
                      <a:pt x="0" y="0"/>
                    </a:moveTo>
                    <a:cubicBezTo>
                      <a:pt x="472" y="0"/>
                      <a:pt x="472" y="0"/>
                      <a:pt x="472" y="0"/>
                    </a:cubicBezTo>
                    <a:cubicBezTo>
                      <a:pt x="472" y="0"/>
                      <a:pt x="367" y="51"/>
                      <a:pt x="367" y="134"/>
                    </a:cubicBezTo>
                    <a:cubicBezTo>
                      <a:pt x="367" y="1369"/>
                      <a:pt x="367" y="1369"/>
                      <a:pt x="367" y="1369"/>
                    </a:cubicBezTo>
                    <a:cubicBezTo>
                      <a:pt x="367" y="1457"/>
                      <a:pt x="472" y="1512"/>
                      <a:pt x="472" y="1512"/>
                    </a:cubicBezTo>
                    <a:cubicBezTo>
                      <a:pt x="0" y="1512"/>
                      <a:pt x="0" y="1512"/>
                      <a:pt x="0" y="1512"/>
                    </a:cubicBezTo>
                    <a:cubicBezTo>
                      <a:pt x="0" y="1512"/>
                      <a:pt x="105" y="1458"/>
                      <a:pt x="105" y="1369"/>
                    </a:cubicBezTo>
                    <a:cubicBezTo>
                      <a:pt x="105" y="134"/>
                      <a:pt x="105" y="134"/>
                      <a:pt x="105" y="134"/>
                    </a:cubicBezTo>
                    <a:cubicBezTo>
                      <a:pt x="105" y="51"/>
                      <a:pt x="0" y="0"/>
                      <a:pt x="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4" name="Freeform 38"/>
              <p:cNvSpPr>
                <a:spLocks/>
              </p:cNvSpPr>
              <p:nvPr/>
            </p:nvSpPr>
            <p:spPr bwMode="gray">
              <a:xfrm>
                <a:off x="3130" y="1834"/>
                <a:ext cx="227" cy="302"/>
              </a:xfrm>
              <a:custGeom>
                <a:avLst/>
                <a:gdLst>
                  <a:gd name="T0" fmla="*/ 93 w 1132"/>
                  <a:gd name="T1" fmla="*/ 0 h 1511"/>
                  <a:gd name="T2" fmla="*/ 1132 w 1132"/>
                  <a:gd name="T3" fmla="*/ 0 h 1511"/>
                  <a:gd name="T4" fmla="*/ 1043 w 1132"/>
                  <a:gd name="T5" fmla="*/ 275 h 1511"/>
                  <a:gd name="T6" fmla="*/ 917 w 1132"/>
                  <a:gd name="T7" fmla="*/ 159 h 1511"/>
                  <a:gd name="T8" fmla="*/ 701 w 1132"/>
                  <a:gd name="T9" fmla="*/ 159 h 1511"/>
                  <a:gd name="T10" fmla="*/ 701 w 1132"/>
                  <a:gd name="T11" fmla="*/ 1369 h 1511"/>
                  <a:gd name="T12" fmla="*/ 802 w 1132"/>
                  <a:gd name="T13" fmla="*/ 1511 h 1511"/>
                  <a:gd name="T14" fmla="*/ 340 w 1132"/>
                  <a:gd name="T15" fmla="*/ 1511 h 1511"/>
                  <a:gd name="T16" fmla="*/ 440 w 1132"/>
                  <a:gd name="T17" fmla="*/ 1369 h 1511"/>
                  <a:gd name="T18" fmla="*/ 440 w 1132"/>
                  <a:gd name="T19" fmla="*/ 159 h 1511"/>
                  <a:gd name="T20" fmla="*/ 180 w 1132"/>
                  <a:gd name="T21" fmla="*/ 159 h 1511"/>
                  <a:gd name="T22" fmla="*/ 0 w 1132"/>
                  <a:gd name="T23" fmla="*/ 298 h 1511"/>
                  <a:gd name="T24" fmla="*/ 93 w 1132"/>
                  <a:gd name="T25" fmla="*/ 0 h 15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2" h="1511">
                    <a:moveTo>
                      <a:pt x="93" y="0"/>
                    </a:moveTo>
                    <a:cubicBezTo>
                      <a:pt x="1132" y="0"/>
                      <a:pt x="1132" y="0"/>
                      <a:pt x="1132" y="0"/>
                    </a:cubicBezTo>
                    <a:cubicBezTo>
                      <a:pt x="1043" y="275"/>
                      <a:pt x="1043" y="275"/>
                      <a:pt x="1043" y="275"/>
                    </a:cubicBezTo>
                    <a:cubicBezTo>
                      <a:pt x="1043" y="275"/>
                      <a:pt x="1017" y="159"/>
                      <a:pt x="917" y="159"/>
                    </a:cubicBezTo>
                    <a:cubicBezTo>
                      <a:pt x="701" y="159"/>
                      <a:pt x="701" y="159"/>
                      <a:pt x="701" y="159"/>
                    </a:cubicBezTo>
                    <a:cubicBezTo>
                      <a:pt x="701" y="1369"/>
                      <a:pt x="701" y="1369"/>
                      <a:pt x="701" y="1369"/>
                    </a:cubicBezTo>
                    <a:cubicBezTo>
                      <a:pt x="701" y="1445"/>
                      <a:pt x="802" y="1511"/>
                      <a:pt x="802" y="1511"/>
                    </a:cubicBezTo>
                    <a:cubicBezTo>
                      <a:pt x="340" y="1511"/>
                      <a:pt x="340" y="1511"/>
                      <a:pt x="340" y="1511"/>
                    </a:cubicBezTo>
                    <a:cubicBezTo>
                      <a:pt x="340" y="1511"/>
                      <a:pt x="440" y="1452"/>
                      <a:pt x="440" y="1369"/>
                    </a:cubicBezTo>
                    <a:cubicBezTo>
                      <a:pt x="440" y="159"/>
                      <a:pt x="440" y="159"/>
                      <a:pt x="440" y="159"/>
                    </a:cubicBezTo>
                    <a:cubicBezTo>
                      <a:pt x="180" y="159"/>
                      <a:pt x="180" y="159"/>
                      <a:pt x="180" y="159"/>
                    </a:cubicBezTo>
                    <a:cubicBezTo>
                      <a:pt x="106" y="160"/>
                      <a:pt x="0" y="298"/>
                      <a:pt x="0" y="298"/>
                    </a:cubicBezTo>
                    <a:lnTo>
                      <a:pt x="93"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5" name="Freeform 39"/>
              <p:cNvSpPr>
                <a:spLocks/>
              </p:cNvSpPr>
              <p:nvPr/>
            </p:nvSpPr>
            <p:spPr bwMode="gray">
              <a:xfrm>
                <a:off x="3542" y="1834"/>
                <a:ext cx="253" cy="307"/>
              </a:xfrm>
              <a:custGeom>
                <a:avLst/>
                <a:gdLst>
                  <a:gd name="T0" fmla="*/ 810 w 1265"/>
                  <a:gd name="T1" fmla="*/ 0 h 1535"/>
                  <a:gd name="T2" fmla="*/ 1265 w 1265"/>
                  <a:gd name="T3" fmla="*/ 0 h 1535"/>
                  <a:gd name="T4" fmla="*/ 1167 w 1265"/>
                  <a:gd name="T5" fmla="*/ 134 h 1535"/>
                  <a:gd name="T6" fmla="*/ 1167 w 1265"/>
                  <a:gd name="T7" fmla="*/ 1049 h 1535"/>
                  <a:gd name="T8" fmla="*/ 645 w 1265"/>
                  <a:gd name="T9" fmla="*/ 1535 h 1535"/>
                  <a:gd name="T10" fmla="*/ 100 w 1265"/>
                  <a:gd name="T11" fmla="*/ 1049 h 1535"/>
                  <a:gd name="T12" fmla="*/ 100 w 1265"/>
                  <a:gd name="T13" fmla="*/ 134 h 1535"/>
                  <a:gd name="T14" fmla="*/ 0 w 1265"/>
                  <a:gd name="T15" fmla="*/ 0 h 1535"/>
                  <a:gd name="T16" fmla="*/ 468 w 1265"/>
                  <a:gd name="T17" fmla="*/ 0 h 1535"/>
                  <a:gd name="T18" fmla="*/ 364 w 1265"/>
                  <a:gd name="T19" fmla="*/ 134 h 1535"/>
                  <a:gd name="T20" fmla="*/ 364 w 1265"/>
                  <a:gd name="T21" fmla="*/ 1049 h 1535"/>
                  <a:gd name="T22" fmla="*/ 645 w 1265"/>
                  <a:gd name="T23" fmla="*/ 1372 h 1535"/>
                  <a:gd name="T24" fmla="*/ 912 w 1265"/>
                  <a:gd name="T25" fmla="*/ 1049 h 1535"/>
                  <a:gd name="T26" fmla="*/ 912 w 1265"/>
                  <a:gd name="T27" fmla="*/ 134 h 1535"/>
                  <a:gd name="T28" fmla="*/ 810 w 1265"/>
                  <a:gd name="T29" fmla="*/ 0 h 15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65" h="1535">
                    <a:moveTo>
                      <a:pt x="810" y="0"/>
                    </a:moveTo>
                    <a:cubicBezTo>
                      <a:pt x="1265" y="0"/>
                      <a:pt x="1265" y="0"/>
                      <a:pt x="1265" y="0"/>
                    </a:cubicBezTo>
                    <a:cubicBezTo>
                      <a:pt x="1265" y="0"/>
                      <a:pt x="1167" y="52"/>
                      <a:pt x="1167" y="134"/>
                    </a:cubicBezTo>
                    <a:cubicBezTo>
                      <a:pt x="1167" y="1049"/>
                      <a:pt x="1167" y="1049"/>
                      <a:pt x="1167" y="1049"/>
                    </a:cubicBezTo>
                    <a:cubicBezTo>
                      <a:pt x="1167" y="1421"/>
                      <a:pt x="859" y="1535"/>
                      <a:pt x="645" y="1535"/>
                    </a:cubicBezTo>
                    <a:cubicBezTo>
                      <a:pt x="433" y="1535"/>
                      <a:pt x="100" y="1419"/>
                      <a:pt x="100" y="1049"/>
                    </a:cubicBezTo>
                    <a:cubicBezTo>
                      <a:pt x="100" y="134"/>
                      <a:pt x="100" y="134"/>
                      <a:pt x="100" y="134"/>
                    </a:cubicBezTo>
                    <a:cubicBezTo>
                      <a:pt x="101" y="52"/>
                      <a:pt x="0" y="0"/>
                      <a:pt x="0" y="0"/>
                    </a:cubicBezTo>
                    <a:cubicBezTo>
                      <a:pt x="468" y="0"/>
                      <a:pt x="468" y="0"/>
                      <a:pt x="468" y="0"/>
                    </a:cubicBezTo>
                    <a:cubicBezTo>
                      <a:pt x="468" y="0"/>
                      <a:pt x="364" y="51"/>
                      <a:pt x="364" y="134"/>
                    </a:cubicBezTo>
                    <a:cubicBezTo>
                      <a:pt x="364" y="1049"/>
                      <a:pt x="364" y="1049"/>
                      <a:pt x="364" y="1049"/>
                    </a:cubicBezTo>
                    <a:cubicBezTo>
                      <a:pt x="364" y="1244"/>
                      <a:pt x="493" y="1372"/>
                      <a:pt x="645" y="1372"/>
                    </a:cubicBezTo>
                    <a:cubicBezTo>
                      <a:pt x="797" y="1372"/>
                      <a:pt x="912" y="1239"/>
                      <a:pt x="912" y="1049"/>
                    </a:cubicBezTo>
                    <a:cubicBezTo>
                      <a:pt x="912" y="134"/>
                      <a:pt x="912" y="134"/>
                      <a:pt x="912" y="134"/>
                    </a:cubicBezTo>
                    <a:cubicBezTo>
                      <a:pt x="913" y="52"/>
                      <a:pt x="810" y="0"/>
                      <a:pt x="810"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6" name="Freeform 40"/>
              <p:cNvSpPr>
                <a:spLocks/>
              </p:cNvSpPr>
              <p:nvPr/>
            </p:nvSpPr>
            <p:spPr bwMode="gray">
              <a:xfrm>
                <a:off x="2656" y="1834"/>
                <a:ext cx="256" cy="308"/>
              </a:xfrm>
              <a:custGeom>
                <a:avLst/>
                <a:gdLst>
                  <a:gd name="T0" fmla="*/ 814 w 1277"/>
                  <a:gd name="T1" fmla="*/ 0 h 1539"/>
                  <a:gd name="T2" fmla="*/ 1277 w 1277"/>
                  <a:gd name="T3" fmla="*/ 0 h 1539"/>
                  <a:gd name="T4" fmla="*/ 1179 w 1277"/>
                  <a:gd name="T5" fmla="*/ 135 h 1539"/>
                  <a:gd name="T6" fmla="*/ 1178 w 1277"/>
                  <a:gd name="T7" fmla="*/ 1048 h 1539"/>
                  <a:gd name="T8" fmla="*/ 640 w 1277"/>
                  <a:gd name="T9" fmla="*/ 1539 h 1539"/>
                  <a:gd name="T10" fmla="*/ 95 w 1277"/>
                  <a:gd name="T11" fmla="*/ 1048 h 1539"/>
                  <a:gd name="T12" fmla="*/ 94 w 1277"/>
                  <a:gd name="T13" fmla="*/ 135 h 1539"/>
                  <a:gd name="T14" fmla="*/ 0 w 1277"/>
                  <a:gd name="T15" fmla="*/ 0 h 1539"/>
                  <a:gd name="T16" fmla="*/ 468 w 1277"/>
                  <a:gd name="T17" fmla="*/ 0 h 1539"/>
                  <a:gd name="T18" fmla="*/ 360 w 1277"/>
                  <a:gd name="T19" fmla="*/ 135 h 1539"/>
                  <a:gd name="T20" fmla="*/ 359 w 1277"/>
                  <a:gd name="T21" fmla="*/ 1048 h 1539"/>
                  <a:gd name="T22" fmla="*/ 640 w 1277"/>
                  <a:gd name="T23" fmla="*/ 1376 h 1539"/>
                  <a:gd name="T24" fmla="*/ 913 w 1277"/>
                  <a:gd name="T25" fmla="*/ 1048 h 1539"/>
                  <a:gd name="T26" fmla="*/ 914 w 1277"/>
                  <a:gd name="T27" fmla="*/ 135 h 1539"/>
                  <a:gd name="T28" fmla="*/ 814 w 1277"/>
                  <a:gd name="T29" fmla="*/ 0 h 1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77" h="1539">
                    <a:moveTo>
                      <a:pt x="814" y="0"/>
                    </a:moveTo>
                    <a:cubicBezTo>
                      <a:pt x="1277" y="0"/>
                      <a:pt x="1277" y="0"/>
                      <a:pt x="1277" y="0"/>
                    </a:cubicBezTo>
                    <a:cubicBezTo>
                      <a:pt x="1277" y="0"/>
                      <a:pt x="1179" y="54"/>
                      <a:pt x="1179" y="135"/>
                    </a:cubicBezTo>
                    <a:cubicBezTo>
                      <a:pt x="1179" y="136"/>
                      <a:pt x="1178" y="1048"/>
                      <a:pt x="1178" y="1048"/>
                    </a:cubicBezTo>
                    <a:cubicBezTo>
                      <a:pt x="1178" y="1422"/>
                      <a:pt x="856" y="1539"/>
                      <a:pt x="640" y="1539"/>
                    </a:cubicBezTo>
                    <a:cubicBezTo>
                      <a:pt x="427" y="1539"/>
                      <a:pt x="95" y="1420"/>
                      <a:pt x="95" y="1048"/>
                    </a:cubicBezTo>
                    <a:cubicBezTo>
                      <a:pt x="94" y="135"/>
                      <a:pt x="94" y="135"/>
                      <a:pt x="94" y="135"/>
                    </a:cubicBezTo>
                    <a:cubicBezTo>
                      <a:pt x="94" y="54"/>
                      <a:pt x="0" y="0"/>
                      <a:pt x="0" y="0"/>
                    </a:cubicBezTo>
                    <a:cubicBezTo>
                      <a:pt x="468" y="0"/>
                      <a:pt x="468" y="0"/>
                      <a:pt x="468" y="0"/>
                    </a:cubicBezTo>
                    <a:cubicBezTo>
                      <a:pt x="468" y="0"/>
                      <a:pt x="360" y="54"/>
                      <a:pt x="360" y="135"/>
                    </a:cubicBezTo>
                    <a:cubicBezTo>
                      <a:pt x="359" y="1048"/>
                      <a:pt x="359" y="1048"/>
                      <a:pt x="359" y="1048"/>
                    </a:cubicBezTo>
                    <a:cubicBezTo>
                      <a:pt x="359" y="1241"/>
                      <a:pt x="488" y="1375"/>
                      <a:pt x="640" y="1376"/>
                    </a:cubicBezTo>
                    <a:cubicBezTo>
                      <a:pt x="791" y="1376"/>
                      <a:pt x="913" y="1240"/>
                      <a:pt x="913" y="1048"/>
                    </a:cubicBezTo>
                    <a:cubicBezTo>
                      <a:pt x="914" y="135"/>
                      <a:pt x="914" y="135"/>
                      <a:pt x="914" y="135"/>
                    </a:cubicBezTo>
                    <a:cubicBezTo>
                      <a:pt x="914" y="54"/>
                      <a:pt x="814" y="0"/>
                      <a:pt x="814" y="0"/>
                    </a:cubicBez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sp>
            <p:nvSpPr>
              <p:cNvPr id="37" name="Freeform 41"/>
              <p:cNvSpPr>
                <a:spLocks/>
              </p:cNvSpPr>
              <p:nvPr/>
            </p:nvSpPr>
            <p:spPr bwMode="gray">
              <a:xfrm>
                <a:off x="3347" y="1828"/>
                <a:ext cx="194" cy="314"/>
              </a:xfrm>
              <a:custGeom>
                <a:avLst/>
                <a:gdLst>
                  <a:gd name="T0" fmla="*/ 836 w 973"/>
                  <a:gd name="T1" fmla="*/ 272 h 1570"/>
                  <a:gd name="T2" fmla="*/ 581 w 973"/>
                  <a:gd name="T3" fmla="*/ 157 h 1570"/>
                  <a:gd name="T4" fmla="*/ 287 w 973"/>
                  <a:gd name="T5" fmla="*/ 385 h 1570"/>
                  <a:gd name="T6" fmla="*/ 567 w 973"/>
                  <a:gd name="T7" fmla="*/ 669 h 1570"/>
                  <a:gd name="T8" fmla="*/ 972 w 973"/>
                  <a:gd name="T9" fmla="*/ 1124 h 1570"/>
                  <a:gd name="T10" fmla="*/ 371 w 973"/>
                  <a:gd name="T11" fmla="*/ 1570 h 1570"/>
                  <a:gd name="T12" fmla="*/ 88 w 973"/>
                  <a:gd name="T13" fmla="*/ 1531 h 1570"/>
                  <a:gd name="T14" fmla="*/ 0 w 973"/>
                  <a:gd name="T15" fmla="*/ 1240 h 1570"/>
                  <a:gd name="T16" fmla="*/ 375 w 973"/>
                  <a:gd name="T17" fmla="*/ 1405 h 1570"/>
                  <a:gd name="T18" fmla="*/ 713 w 973"/>
                  <a:gd name="T19" fmla="*/ 1157 h 1570"/>
                  <a:gd name="T20" fmla="*/ 26 w 973"/>
                  <a:gd name="T21" fmla="*/ 416 h 1570"/>
                  <a:gd name="T22" fmla="*/ 555 w 973"/>
                  <a:gd name="T23" fmla="*/ 0 h 1570"/>
                  <a:gd name="T24" fmla="*/ 836 w 973"/>
                  <a:gd name="T25" fmla="*/ 39 h 1570"/>
                  <a:gd name="T26" fmla="*/ 836 w 973"/>
                  <a:gd name="T27" fmla="*/ 272 h 1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3" h="1570">
                    <a:moveTo>
                      <a:pt x="836" y="272"/>
                    </a:moveTo>
                    <a:cubicBezTo>
                      <a:pt x="836" y="272"/>
                      <a:pt x="770" y="157"/>
                      <a:pt x="581" y="157"/>
                    </a:cubicBezTo>
                    <a:cubicBezTo>
                      <a:pt x="391" y="156"/>
                      <a:pt x="288" y="256"/>
                      <a:pt x="287" y="385"/>
                    </a:cubicBezTo>
                    <a:cubicBezTo>
                      <a:pt x="287" y="532"/>
                      <a:pt x="397" y="587"/>
                      <a:pt x="567" y="669"/>
                    </a:cubicBezTo>
                    <a:cubicBezTo>
                      <a:pt x="729" y="747"/>
                      <a:pt x="973" y="854"/>
                      <a:pt x="972" y="1124"/>
                    </a:cubicBezTo>
                    <a:cubicBezTo>
                      <a:pt x="971" y="1367"/>
                      <a:pt x="756" y="1570"/>
                      <a:pt x="371" y="1570"/>
                    </a:cubicBezTo>
                    <a:cubicBezTo>
                      <a:pt x="252" y="1569"/>
                      <a:pt x="88" y="1531"/>
                      <a:pt x="88" y="1531"/>
                    </a:cubicBezTo>
                    <a:cubicBezTo>
                      <a:pt x="0" y="1240"/>
                      <a:pt x="0" y="1240"/>
                      <a:pt x="0" y="1240"/>
                    </a:cubicBezTo>
                    <a:cubicBezTo>
                      <a:pt x="81" y="1320"/>
                      <a:pt x="226" y="1405"/>
                      <a:pt x="375" y="1405"/>
                    </a:cubicBezTo>
                    <a:cubicBezTo>
                      <a:pt x="529" y="1405"/>
                      <a:pt x="713" y="1310"/>
                      <a:pt x="713" y="1157"/>
                    </a:cubicBezTo>
                    <a:cubicBezTo>
                      <a:pt x="713" y="861"/>
                      <a:pt x="26" y="911"/>
                      <a:pt x="26" y="416"/>
                    </a:cubicBezTo>
                    <a:cubicBezTo>
                      <a:pt x="26" y="246"/>
                      <a:pt x="145" y="0"/>
                      <a:pt x="555" y="0"/>
                    </a:cubicBezTo>
                    <a:cubicBezTo>
                      <a:pt x="688" y="0"/>
                      <a:pt x="836" y="39"/>
                      <a:pt x="836" y="39"/>
                    </a:cubicBezTo>
                    <a:lnTo>
                      <a:pt x="836" y="272"/>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lgn="ctr" fontAlgn="ctr">
                  <a:spcBef>
                    <a:spcPct val="0"/>
                  </a:spcBef>
                  <a:spcAft>
                    <a:spcPct val="0"/>
                  </a:spcAft>
                </a:pPr>
                <a:endParaRPr lang="ja-JP" altLang="en-US" sz="1292" dirty="0">
                  <a:solidFill>
                    <a:srgbClr val="000000"/>
                  </a:solidFill>
                </a:endParaRPr>
              </a:p>
            </p:txBody>
          </p:sp>
        </p:grpSp>
      </p:grpSp>
    </p:spTree>
    <p:extLst>
      <p:ext uri="{BB962C8B-B14F-4D97-AF65-F5344CB8AC3E}">
        <p14:creationId xmlns:p14="http://schemas.microsoft.com/office/powerpoint/2010/main" val="4148499998"/>
      </p:ext>
    </p:extLst>
  </p:cSld>
  <p:clrMapOvr>
    <a:masterClrMapping/>
  </p:clrMapOvr>
  <p:timing>
    <p:tnLst>
      <p:par>
        <p:cTn id="1" dur="indefinite" restart="never" nodeType="tmRoot"/>
      </p:par>
    </p:tnLst>
  </p:timing>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xfrm>
            <a:off x="495547" y="6245225"/>
            <a:ext cx="2310926" cy="476250"/>
          </a:xfrm>
          <a:prstGeom prst="rect">
            <a:avLst/>
          </a:prstGeom>
          <a:ln/>
        </p:spPr>
        <p:txBody>
          <a:bodyPr/>
          <a:lstStyle>
            <a:lvl1pPr>
              <a:defRPr/>
            </a:lvl1pPr>
          </a:lstStyle>
          <a:p>
            <a:pPr algn="ctr" fontAlgn="base">
              <a:lnSpc>
                <a:spcPct val="120000"/>
              </a:lnSpc>
              <a:spcBef>
                <a:spcPct val="50000"/>
              </a:spcBef>
              <a:spcAft>
                <a:spcPct val="0"/>
              </a:spcAft>
              <a:buClr>
                <a:srgbClr val="5A5A5A"/>
              </a:buClr>
              <a:buFont typeface="Wingdings" pitchFamily="2" charset="2"/>
              <a:buNone/>
              <a:defRPr/>
            </a:pPr>
            <a:endParaRPr lang="en-US" altLang="ja-JP" sz="1000">
              <a:solidFill>
                <a:prstClr val="black"/>
              </a:solidFill>
              <a:latin typeface="Arial" charset="0"/>
              <a:ea typeface="ＭＳ Ｐゴシック" charset="-128"/>
            </a:endParaRPr>
          </a:p>
        </p:txBody>
      </p:sp>
    </p:spTree>
    <p:extLst>
      <p:ext uri="{BB962C8B-B14F-4D97-AF65-F5344CB8AC3E}">
        <p14:creationId xmlns:p14="http://schemas.microsoft.com/office/powerpoint/2010/main" val="230152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1761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5762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73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本文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6087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5" Type="http://schemas.openxmlformats.org/officeDocument/2006/relationships/slideLayout" Target="../slideLayouts/slideLayout29.xml"/><Relationship Id="rId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5" Type="http://schemas.openxmlformats.org/officeDocument/2006/relationships/slideLayout" Target="../slideLayouts/slideLayout47.xml"/><Relationship Id="rId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9" name="テキスト ボックス 38"/>
          <p:cNvSpPr txBox="1"/>
          <p:nvPr userDrawn="1"/>
        </p:nvSpPr>
        <p:spPr>
          <a:xfrm>
            <a:off x="9297988" y="6477006"/>
            <a:ext cx="347662" cy="258763"/>
          </a:xfrm>
          <a:prstGeom prst="rect">
            <a:avLst/>
          </a:prstGeom>
          <a:noFill/>
        </p:spPr>
        <p:txBody>
          <a:bodyPr wrap="none"/>
          <a:lstStyle/>
          <a:p>
            <a:pPr fontAlgn="base">
              <a:lnSpc>
                <a:spcPct val="120000"/>
              </a:lnSpc>
              <a:spcBef>
                <a:spcPct val="50000"/>
              </a:spcBef>
              <a:spcAft>
                <a:spcPct val="0"/>
              </a:spcAft>
              <a:buClr>
                <a:srgbClr val="5A5A5A"/>
              </a:buClr>
              <a:buFont typeface="Wingdings" pitchFamily="2" charset="2"/>
              <a:buNone/>
              <a:defRPr/>
            </a:pPr>
            <a:r>
              <a:rPr lang="en-US" altLang="ja-JP" sz="1000" dirty="0">
                <a:solidFill>
                  <a:srgbClr val="FFFFFF"/>
                </a:solidFill>
                <a:latin typeface="Arial" charset="0"/>
                <a:ea typeface="ＭＳ Ｐゴシック" charset="-128"/>
              </a:rPr>
              <a:t>/</a:t>
            </a:r>
            <a:r>
              <a:rPr lang="ja-JP" altLang="en-US" sz="1000" dirty="0">
                <a:solidFill>
                  <a:srgbClr val="FFFFFF"/>
                </a:solidFill>
                <a:latin typeface="Arial" charset="0"/>
                <a:ea typeface="ＭＳ Ｐゴシック" charset="-128"/>
              </a:rPr>
              <a:t>●</a:t>
            </a:r>
          </a:p>
        </p:txBody>
      </p:sp>
      <p:sp>
        <p:nvSpPr>
          <p:cNvPr id="1029" name="Rectangle 35"/>
          <p:cNvSpPr>
            <a:spLocks noGrp="1" noChangeArrowheads="1"/>
          </p:cNvSpPr>
          <p:nvPr userDrawn="1">
            <p:ph type="title"/>
          </p:nvPr>
        </p:nvSpPr>
        <p:spPr bwMode="auto">
          <a:xfrm>
            <a:off x="406403" y="662093"/>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smtClean="0"/>
              <a:t>マスタータイトルの書式設定</a:t>
            </a:r>
          </a:p>
        </p:txBody>
      </p:sp>
      <p:sp>
        <p:nvSpPr>
          <p:cNvPr id="1030" name="Rectangle 37"/>
          <p:cNvSpPr>
            <a:spLocks noGrp="1" noChangeArrowheads="1"/>
          </p:cNvSpPr>
          <p:nvPr userDrawn="1">
            <p:ph type="body" idx="1"/>
          </p:nvPr>
        </p:nvSpPr>
        <p:spPr bwMode="auto">
          <a:xfrm>
            <a:off x="419103"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smtClean="0"/>
              <a:t>第 </a:t>
            </a:r>
            <a:r>
              <a:rPr lang="en-US" altLang="ja-JP" smtClean="0"/>
              <a:t>1 </a:t>
            </a:r>
            <a:r>
              <a:rPr lang="ja-JP" altLang="en-US" smtClean="0"/>
              <a:t>レベル</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681" name="Line 41"/>
          <p:cNvSpPr>
            <a:spLocks noChangeShapeType="1"/>
          </p:cNvSpPr>
          <p:nvPr userDrawn="1"/>
        </p:nvSpPr>
        <p:spPr bwMode="auto">
          <a:xfrm flipV="1">
            <a:off x="374653" y="1082675"/>
            <a:ext cx="9161463" cy="0"/>
          </a:xfrm>
          <a:prstGeom prst="line">
            <a:avLst/>
          </a:prstGeom>
          <a:noFill/>
          <a:ln w="15875">
            <a:solidFill>
              <a:srgbClr val="808080"/>
            </a:solidFill>
            <a:round/>
            <a:headEnd/>
            <a:tailEnd/>
          </a:ln>
          <a:effectLst/>
        </p:spPr>
        <p:txBody>
          <a:bodyPr>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5" name="Line 95"/>
          <p:cNvSpPr>
            <a:spLocks noChangeShapeType="1"/>
          </p:cNvSpPr>
          <p:nvPr userDrawn="1"/>
        </p:nvSpPr>
        <p:spPr bwMode="auto">
          <a:xfrm>
            <a:off x="-298449"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6" name="Line 96"/>
          <p:cNvSpPr>
            <a:spLocks noChangeShapeType="1"/>
          </p:cNvSpPr>
          <p:nvPr userDrawn="1"/>
        </p:nvSpPr>
        <p:spPr bwMode="auto">
          <a:xfrm>
            <a:off x="-298449"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7" name="Line 97"/>
          <p:cNvSpPr>
            <a:spLocks noChangeShapeType="1"/>
          </p:cNvSpPr>
          <p:nvPr userDrawn="1"/>
        </p:nvSpPr>
        <p:spPr bwMode="auto">
          <a:xfrm>
            <a:off x="-298449"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8" name="Line 98"/>
          <p:cNvSpPr>
            <a:spLocks noChangeShapeType="1"/>
          </p:cNvSpPr>
          <p:nvPr userDrawn="1"/>
        </p:nvSpPr>
        <p:spPr bwMode="auto">
          <a:xfrm>
            <a:off x="-298449"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39" name="Line 99"/>
          <p:cNvSpPr>
            <a:spLocks noChangeShapeType="1"/>
          </p:cNvSpPr>
          <p:nvPr userDrawn="1"/>
        </p:nvSpPr>
        <p:spPr bwMode="auto">
          <a:xfrm>
            <a:off x="-298449"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0" name="Line 100"/>
          <p:cNvSpPr>
            <a:spLocks noChangeShapeType="1"/>
          </p:cNvSpPr>
          <p:nvPr userDrawn="1"/>
        </p:nvSpPr>
        <p:spPr bwMode="auto">
          <a:xfrm>
            <a:off x="-298449"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1" name="Line 101"/>
          <p:cNvSpPr>
            <a:spLocks noChangeShapeType="1"/>
          </p:cNvSpPr>
          <p:nvPr userDrawn="1"/>
        </p:nvSpPr>
        <p:spPr bwMode="auto">
          <a:xfrm>
            <a:off x="-298449"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0" name="Line 110"/>
          <p:cNvSpPr>
            <a:spLocks noChangeShapeType="1"/>
          </p:cNvSpPr>
          <p:nvPr userDrawn="1"/>
        </p:nvSpPr>
        <p:spPr bwMode="auto">
          <a:xfrm>
            <a:off x="9926641" y="546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1" name="Line 111"/>
          <p:cNvSpPr>
            <a:spLocks noChangeShapeType="1"/>
          </p:cNvSpPr>
          <p:nvPr userDrawn="1"/>
        </p:nvSpPr>
        <p:spPr bwMode="auto">
          <a:xfrm>
            <a:off x="9926641" y="1341438"/>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2" name="Line 112"/>
          <p:cNvSpPr>
            <a:spLocks noChangeShapeType="1"/>
          </p:cNvSpPr>
          <p:nvPr userDrawn="1"/>
        </p:nvSpPr>
        <p:spPr bwMode="auto">
          <a:xfrm>
            <a:off x="9926641" y="16891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3" name="Line 113"/>
          <p:cNvSpPr>
            <a:spLocks noChangeShapeType="1"/>
          </p:cNvSpPr>
          <p:nvPr userDrawn="1"/>
        </p:nvSpPr>
        <p:spPr bwMode="auto">
          <a:xfrm>
            <a:off x="9926641" y="37877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4" name="Line 114"/>
          <p:cNvSpPr>
            <a:spLocks noChangeShapeType="1"/>
          </p:cNvSpPr>
          <p:nvPr userDrawn="1"/>
        </p:nvSpPr>
        <p:spPr bwMode="auto">
          <a:xfrm>
            <a:off x="9926641" y="4132263"/>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5" name="Line 115"/>
          <p:cNvSpPr>
            <a:spLocks noChangeShapeType="1"/>
          </p:cNvSpPr>
          <p:nvPr userDrawn="1"/>
        </p:nvSpPr>
        <p:spPr bwMode="auto">
          <a:xfrm>
            <a:off x="9926641" y="6235700"/>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240756" name="Line 116"/>
          <p:cNvSpPr>
            <a:spLocks noChangeShapeType="1"/>
          </p:cNvSpPr>
          <p:nvPr userDrawn="1"/>
        </p:nvSpPr>
        <p:spPr bwMode="auto">
          <a:xfrm>
            <a:off x="9926641" y="6416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1" name="Line 110"/>
          <p:cNvSpPr>
            <a:spLocks noChangeShapeType="1"/>
          </p:cNvSpPr>
          <p:nvPr userDrawn="1"/>
        </p:nvSpPr>
        <p:spPr bwMode="auto">
          <a:xfrm>
            <a:off x="9926641" y="487036"/>
            <a:ext cx="282575" cy="0"/>
          </a:xfrm>
          <a:prstGeom prst="line">
            <a:avLst/>
          </a:prstGeom>
          <a:noFill/>
          <a:ln w="12700">
            <a:solidFill>
              <a:srgbClr val="0F99BC"/>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grpSp>
      <p:sp>
        <p:nvSpPr>
          <p:cNvPr id="44" name="Line 110"/>
          <p:cNvSpPr>
            <a:spLocks noChangeShapeType="1"/>
          </p:cNvSpPr>
          <p:nvPr userDrawn="1"/>
        </p:nvSpPr>
        <p:spPr bwMode="auto">
          <a:xfrm>
            <a:off x="9926641"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
        <p:nvSpPr>
          <p:cNvPr id="45" name="Line 95"/>
          <p:cNvSpPr>
            <a:spLocks noChangeShapeType="1"/>
          </p:cNvSpPr>
          <p:nvPr userDrawn="1"/>
        </p:nvSpPr>
        <p:spPr bwMode="auto">
          <a:xfrm>
            <a:off x="-298449" y="1082675"/>
            <a:ext cx="282575" cy="0"/>
          </a:xfrm>
          <a:prstGeom prst="line">
            <a:avLst/>
          </a:prstGeom>
          <a:noFill/>
          <a:ln w="12700">
            <a:solidFill>
              <a:srgbClr val="E60000"/>
            </a:solidFill>
            <a:round/>
            <a:headEnd/>
            <a:tailEnd/>
          </a:ln>
          <a:effectLst/>
        </p:spPr>
        <p:txBody>
          <a:bodyPr lIns="0" tIns="0" rIns="0" bIns="0">
            <a:spAutoFit/>
          </a:bodyPr>
          <a:lstStyle/>
          <a:p>
            <a:pPr algn="ctr" fontAlgn="base">
              <a:lnSpc>
                <a:spcPct val="120000"/>
              </a:lnSpc>
              <a:spcBef>
                <a:spcPct val="50000"/>
              </a:spcBef>
              <a:spcAft>
                <a:spcPct val="0"/>
              </a:spcAft>
              <a:buClr>
                <a:srgbClr val="5A5A5A"/>
              </a:buClr>
              <a:buFont typeface="Wingdings" pitchFamily="2" charset="2"/>
              <a:buNone/>
              <a:defRPr/>
            </a:pPr>
            <a:endParaRPr lang="ja-JP" altLang="en-US" sz="1000">
              <a:solidFill>
                <a:srgbClr val="000000"/>
              </a:solidFill>
              <a:latin typeface="Arial" charset="0"/>
              <a:ea typeface="ＭＳ Ｐゴシック" charset="-128"/>
            </a:endParaRPr>
          </a:p>
        </p:txBody>
      </p:sp>
    </p:spTree>
    <p:extLst>
      <p:ext uri="{BB962C8B-B14F-4D97-AF65-F5344CB8AC3E}">
        <p14:creationId xmlns:p14="http://schemas.microsoft.com/office/powerpoint/2010/main" val="384020499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5" r:id="rId10"/>
    <p:sldLayoutId id="2147483796" r:id="rId11"/>
    <p:sldLayoutId id="2147483797" r:id="rId12"/>
    <p:sldLayoutId id="2147483798" r:id="rId13"/>
    <p:sldLayoutId id="2147483799" r:id="rId14"/>
    <p:sldLayoutId id="2147483800" r:id="rId15"/>
    <p:sldLayoutId id="2147483801" r:id="rId16"/>
    <p:sldLayoutId id="2147483802" r:id="rId17"/>
    <p:sldLayoutId id="2147483803" r:id="rId18"/>
    <p:sldLayoutId id="2147483804" r:id="rId19"/>
    <p:sldLayoutId id="2147483805" r:id="rId20"/>
    <p:sldLayoutId id="2147483806" r:id="rId21"/>
    <p:sldLayoutId id="2147483807" r:id="rId22"/>
    <p:sldLayoutId id="2147483808" r:id="rId23"/>
    <p:sldLayoutId id="2147483809" r:id="rId24"/>
  </p:sldLayoutIdLst>
  <p:timing>
    <p:tnLst>
      <p:par>
        <p:cTn id="1" dur="indefinite" restart="never" nodeType="tmRoot"/>
      </p:par>
    </p:tnLst>
  </p:timing>
  <p:hf hdr="0" ftr="0" dt="0"/>
  <p:txStyles>
    <p:titleStyle>
      <a:lvl1pPr algn="l" defTabSz="990600" rtl="0" eaLnBrk="0" fontAlgn="base" hangingPunct="0">
        <a:spcBef>
          <a:spcPct val="0"/>
        </a:spcBef>
        <a:spcAft>
          <a:spcPct val="0"/>
        </a:spcAft>
        <a:defRPr kumimoji="1" sz="2000" b="1">
          <a:solidFill>
            <a:schemeClr val="tx2"/>
          </a:solidFill>
          <a:latin typeface="+mj-lt"/>
          <a:ea typeface="+mj-ea"/>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mn-lt"/>
          <a:ea typeface="+mn-ea"/>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mn-lt"/>
          <a:ea typeface="+mn-ea"/>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mn-lt"/>
          <a:ea typeface="+mn-ea"/>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mn-lt"/>
          <a:ea typeface="+mn-ea"/>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646594" name="Rectangle 2"/>
          <p:cNvSpPr>
            <a:spLocks noGrp="1" noChangeArrowheads="1"/>
          </p:cNvSpPr>
          <p:nvPr>
            <p:ph type="body" idx="1"/>
          </p:nvPr>
        </p:nvSpPr>
        <p:spPr bwMode="gray">
          <a:xfrm>
            <a:off x="320676" y="896938"/>
            <a:ext cx="9259888" cy="564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5720" rIns="79200" bIns="4572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a:t>
            </a:r>
          </a:p>
          <a:p>
            <a:pPr lvl="3"/>
            <a:r>
              <a:rPr lang="ja-JP" altLang="en-US" dirty="0" smtClean="0"/>
              <a:t>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a:t>
            </a:r>
          </a:p>
          <a:p>
            <a:pPr lvl="4"/>
            <a:r>
              <a:rPr lang="ja-JP" altLang="en-US" dirty="0" smtClean="0"/>
              <a:t>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a:t>
            </a:r>
          </a:p>
        </p:txBody>
      </p:sp>
      <p:sp>
        <p:nvSpPr>
          <p:cNvPr id="1646596" name="Line 4"/>
          <p:cNvSpPr>
            <a:spLocks noChangeShapeType="1"/>
          </p:cNvSpPr>
          <p:nvPr userDrawn="1"/>
        </p:nvSpPr>
        <p:spPr bwMode="gray">
          <a:xfrm>
            <a:off x="379412" y="6632575"/>
            <a:ext cx="914241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ctr">
              <a:spcBef>
                <a:spcPct val="0"/>
              </a:spcBef>
              <a:spcAft>
                <a:spcPct val="0"/>
              </a:spcAft>
            </a:pPr>
            <a:endParaRPr lang="ja-JP" altLang="en-US" sz="1292" dirty="0">
              <a:solidFill>
                <a:srgbClr val="000000"/>
              </a:solidFill>
            </a:endParaRPr>
          </a:p>
        </p:txBody>
      </p:sp>
      <p:sp>
        <p:nvSpPr>
          <p:cNvPr id="1646597" name="Line 5"/>
          <p:cNvSpPr>
            <a:spLocks noChangeShapeType="1"/>
          </p:cNvSpPr>
          <p:nvPr userDrawn="1"/>
        </p:nvSpPr>
        <p:spPr bwMode="gray">
          <a:xfrm>
            <a:off x="379412" y="546172"/>
            <a:ext cx="9142413" cy="0"/>
          </a:xfrm>
          <a:prstGeom prst="line">
            <a:avLst/>
          </a:prstGeom>
          <a:noFill/>
          <a:ln w="1905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ctr">
              <a:spcBef>
                <a:spcPct val="0"/>
              </a:spcBef>
              <a:spcAft>
                <a:spcPct val="0"/>
              </a:spcAft>
            </a:pPr>
            <a:endParaRPr lang="ja-JP" altLang="en-US" sz="1292" dirty="0">
              <a:solidFill>
                <a:srgbClr val="000000"/>
              </a:solidFill>
            </a:endParaRPr>
          </a:p>
        </p:txBody>
      </p:sp>
      <p:sp>
        <p:nvSpPr>
          <p:cNvPr id="1646599" name="AutoShape 7"/>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84395" tIns="42198" rIns="84395" bIns="42198"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6600" name="Rectangle 8"/>
          <p:cNvSpPr>
            <a:spLocks noGrp="1" noChangeArrowheads="1"/>
          </p:cNvSpPr>
          <p:nvPr>
            <p:ph type="title"/>
          </p:nvPr>
        </p:nvSpPr>
        <p:spPr bwMode="gray">
          <a:xfrm>
            <a:off x="296864" y="96265"/>
            <a:ext cx="83835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anchor="ctr" anchorCtr="0" compatLnSpc="1">
            <a:prstTxWarp prst="textNoShape">
              <a:avLst/>
            </a:prstTxWarp>
          </a:bodyPr>
          <a:lstStyle/>
          <a:p>
            <a:pPr lvl="0"/>
            <a:r>
              <a:rPr lang="ja-JP" altLang="en-US" smtClean="0"/>
              <a:t>マスタ タイトルの書式設定 </a:t>
            </a:r>
          </a:p>
        </p:txBody>
      </p:sp>
      <p:sp>
        <p:nvSpPr>
          <p:cNvPr id="1646614" name="Rectangle 22"/>
          <p:cNvSpPr>
            <a:spLocks noGrp="1" noChangeArrowheads="1"/>
          </p:cNvSpPr>
          <p:nvPr>
            <p:ph type="sldNum" sz="quarter" idx="4"/>
          </p:nvPr>
        </p:nvSpPr>
        <p:spPr bwMode="gray">
          <a:xfrm>
            <a:off x="4681539" y="6680200"/>
            <a:ext cx="53975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tx1"/>
                </a:solidFill>
              </a:defRPr>
            </a:lvl1pPr>
          </a:lstStyle>
          <a:p>
            <a:pPr algn="ctr" fontAlgn="ctr">
              <a:spcBef>
                <a:spcPct val="0"/>
              </a:spcBef>
              <a:spcAft>
                <a:spcPct val="0"/>
              </a:spcAft>
            </a:pPr>
            <a:fld id="{08DF107D-060D-43D3-997D-8A34C269D30F}" type="slidenum">
              <a:rPr lang="en-US" altLang="ja-JP">
                <a:solidFill>
                  <a:prstClr val="black"/>
                </a:solidFill>
              </a:rPr>
              <a:pPr algn="ctr" fontAlgn="ctr">
                <a:spcBef>
                  <a:spcPct val="0"/>
                </a:spcBef>
                <a:spcAft>
                  <a:spcPct val="0"/>
                </a:spcAft>
              </a:pPr>
              <a:t>‹#›</a:t>
            </a:fld>
            <a:endParaRPr lang="en-US" altLang="ja-JP" dirty="0">
              <a:solidFill>
                <a:prstClr val="black"/>
              </a:solidFill>
            </a:endParaRPr>
          </a:p>
        </p:txBody>
      </p:sp>
      <p:sp>
        <p:nvSpPr>
          <p:cNvPr id="1646615" name="Rectangle 23"/>
          <p:cNvSpPr>
            <a:spLocks noGrp="1" noChangeArrowheads="1"/>
          </p:cNvSpPr>
          <p:nvPr>
            <p:ph type="ftr" sz="quarter" idx="3"/>
          </p:nvPr>
        </p:nvSpPr>
        <p:spPr bwMode="gray">
          <a:xfrm>
            <a:off x="5287964" y="6685624"/>
            <a:ext cx="4211637" cy="134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885114">
              <a:defRPr sz="738">
                <a:solidFill>
                  <a:schemeClr val="tx1"/>
                </a:solidFill>
              </a:defRPr>
            </a:lvl1pPr>
          </a:lstStyle>
          <a:p>
            <a:pPr fontAlgn="ctr">
              <a:spcBef>
                <a:spcPct val="0"/>
              </a:spcBef>
              <a:spcAft>
                <a:spcPct val="0"/>
              </a:spcAft>
            </a:pPr>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2206808124"/>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Lst>
  <p:timing>
    <p:tnLst>
      <p:par>
        <p:cTn id="1" dur="indefinite" restart="never" nodeType="tmRoot"/>
      </p:par>
    </p:tnLst>
  </p:timing>
  <p:hf hdr="0"/>
  <p:txStyles>
    <p:titleStyle>
      <a:lvl1pPr algn="l" defTabSz="885114" rtl="0" fontAlgn="ctr">
        <a:spcBef>
          <a:spcPct val="0"/>
        </a:spcBef>
        <a:spcAft>
          <a:spcPct val="0"/>
        </a:spcAft>
        <a:defRPr kumimoji="1"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885114" rtl="0" fontAlgn="ctr">
        <a:spcBef>
          <a:spcPct val="0"/>
        </a:spcBef>
        <a:spcAft>
          <a:spcPct val="0"/>
        </a:spcAft>
        <a:defRPr kumimoji="1">
          <a:solidFill>
            <a:schemeClr val="tx1"/>
          </a:solidFill>
          <a:latin typeface="Arial" charset="0"/>
          <a:ea typeface="ＭＳ Ｐゴシック" pitchFamily="50" charset="-128"/>
        </a:defRPr>
      </a:lvl2pPr>
      <a:lvl3pPr algn="l" defTabSz="885114" rtl="0" fontAlgn="ctr">
        <a:spcBef>
          <a:spcPct val="0"/>
        </a:spcBef>
        <a:spcAft>
          <a:spcPct val="0"/>
        </a:spcAft>
        <a:defRPr kumimoji="1">
          <a:solidFill>
            <a:schemeClr val="tx1"/>
          </a:solidFill>
          <a:latin typeface="Arial" charset="0"/>
          <a:ea typeface="ＭＳ Ｐゴシック" pitchFamily="50" charset="-128"/>
        </a:defRPr>
      </a:lvl3pPr>
      <a:lvl4pPr algn="l" defTabSz="885114" rtl="0" fontAlgn="ctr">
        <a:spcBef>
          <a:spcPct val="0"/>
        </a:spcBef>
        <a:spcAft>
          <a:spcPct val="0"/>
        </a:spcAft>
        <a:defRPr kumimoji="1">
          <a:solidFill>
            <a:schemeClr val="tx1"/>
          </a:solidFill>
          <a:latin typeface="Arial" charset="0"/>
          <a:ea typeface="ＭＳ Ｐゴシック" pitchFamily="50" charset="-128"/>
        </a:defRPr>
      </a:lvl4pPr>
      <a:lvl5pPr algn="l" defTabSz="885114" rtl="0" fontAlgn="ctr">
        <a:spcBef>
          <a:spcPct val="0"/>
        </a:spcBef>
        <a:spcAft>
          <a:spcPct val="0"/>
        </a:spcAft>
        <a:defRPr kumimoji="1">
          <a:solidFill>
            <a:schemeClr val="tx1"/>
          </a:solidFill>
          <a:latin typeface="Arial" charset="0"/>
          <a:ea typeface="ＭＳ Ｐゴシック" pitchFamily="50" charset="-128"/>
        </a:defRPr>
      </a:lvl5pPr>
      <a:lvl6pPr marL="422041" algn="l" defTabSz="885114" rtl="0" fontAlgn="ctr">
        <a:spcBef>
          <a:spcPct val="0"/>
        </a:spcBef>
        <a:spcAft>
          <a:spcPct val="0"/>
        </a:spcAft>
        <a:defRPr kumimoji="1">
          <a:solidFill>
            <a:schemeClr val="tx1"/>
          </a:solidFill>
          <a:latin typeface="Arial" charset="0"/>
          <a:ea typeface="ＭＳ Ｐゴシック" pitchFamily="50" charset="-128"/>
        </a:defRPr>
      </a:lvl6pPr>
      <a:lvl7pPr marL="844083" algn="l" defTabSz="885114" rtl="0" fontAlgn="ctr">
        <a:spcBef>
          <a:spcPct val="0"/>
        </a:spcBef>
        <a:spcAft>
          <a:spcPct val="0"/>
        </a:spcAft>
        <a:defRPr kumimoji="1">
          <a:solidFill>
            <a:schemeClr val="tx1"/>
          </a:solidFill>
          <a:latin typeface="Arial" charset="0"/>
          <a:ea typeface="ＭＳ Ｐゴシック" pitchFamily="50" charset="-128"/>
        </a:defRPr>
      </a:lvl7pPr>
      <a:lvl8pPr marL="1266124" algn="l" defTabSz="885114" rtl="0" fontAlgn="ctr">
        <a:spcBef>
          <a:spcPct val="0"/>
        </a:spcBef>
        <a:spcAft>
          <a:spcPct val="0"/>
        </a:spcAft>
        <a:defRPr kumimoji="1">
          <a:solidFill>
            <a:schemeClr val="tx1"/>
          </a:solidFill>
          <a:latin typeface="Arial" charset="0"/>
          <a:ea typeface="ＭＳ Ｐゴシック" pitchFamily="50" charset="-128"/>
        </a:defRPr>
      </a:lvl8pPr>
      <a:lvl9pPr marL="1688165" algn="l" defTabSz="885114" rtl="0" fontAlgn="ctr">
        <a:spcBef>
          <a:spcPct val="0"/>
        </a:spcBef>
        <a:spcAft>
          <a:spcPct val="0"/>
        </a:spcAft>
        <a:defRPr kumimoji="1">
          <a:solidFill>
            <a:schemeClr val="tx1"/>
          </a:solidFill>
          <a:latin typeface="Arial" charset="0"/>
          <a:ea typeface="ＭＳ Ｐゴシック" pitchFamily="50" charset="-128"/>
        </a:defRPr>
      </a:lvl9pPr>
    </p:titleStyle>
    <p:bodyStyle>
      <a:lvl1pPr marL="165593" indent="-165593" algn="l" defTabSz="885114" rtl="0" fontAlgn="ctr">
        <a:lnSpc>
          <a:spcPct val="110000"/>
        </a:lnSpc>
        <a:spcBef>
          <a:spcPct val="30000"/>
        </a:spcBef>
        <a:spcAft>
          <a:spcPct val="30000"/>
        </a:spcAft>
        <a:buClr>
          <a:srgbClr val="A30B1A"/>
        </a:buClr>
        <a:buFont typeface="Wingdings" pitchFamily="2" charset="2"/>
        <a:buChar char="n"/>
        <a:defRPr kumimoji="1" sz="129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75851" algn="l" defTabSz="885114" rtl="0" fontAlgn="ctr">
        <a:lnSpc>
          <a:spcPct val="110000"/>
        </a:lnSpc>
        <a:spcBef>
          <a:spcPct val="10000"/>
        </a:spcBef>
        <a:spcAft>
          <a:spcPct val="10000"/>
        </a:spcAft>
        <a:buClr>
          <a:srgbClr val="969696"/>
        </a:buClr>
        <a:buSzPct val="80000"/>
        <a:buFont typeface="Wingdings" pitchFamily="2" charset="2"/>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354632" indent="-165593" algn="l" defTabSz="885114" rtl="0" fontAlgn="ctr">
        <a:lnSpc>
          <a:spcPct val="110000"/>
        </a:lnSpc>
        <a:spcBef>
          <a:spcPct val="10000"/>
        </a:spcBef>
        <a:spcAft>
          <a:spcPct val="10000"/>
        </a:spcAft>
        <a:buClr>
          <a:srgbClr val="87867E"/>
        </a:buClr>
        <a:buFont typeface="Wingdings" pitchFamily="2" charset="2"/>
        <a:buChar char="n"/>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363424" algn="l" defTabSz="885114" rtl="0" fontAlgn="ctr">
        <a:lnSpc>
          <a:spcPct val="110000"/>
        </a:lnSpc>
        <a:spcBef>
          <a:spcPct val="10000"/>
        </a:spcBef>
        <a:spcAft>
          <a:spcPct val="10000"/>
        </a:spcAft>
        <a:buClr>
          <a:schemeClr val="tx1"/>
        </a:buClr>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492382" indent="-124561" algn="l" defTabSz="885114" rtl="0" fontAlgn="base">
        <a:lnSpc>
          <a:spcPct val="110000"/>
        </a:lnSpc>
        <a:spcBef>
          <a:spcPct val="10000"/>
        </a:spcBef>
        <a:spcAft>
          <a:spcPct val="10000"/>
        </a:spcAft>
        <a:buClr>
          <a:srgbClr val="87867E"/>
        </a:buClr>
        <a:buChar char="•"/>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914423"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6pPr>
      <a:lvl7pPr marL="1336464"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7pPr>
      <a:lvl8pPr marL="1758506"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8pPr>
      <a:lvl9pPr marL="2180547"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3"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CCEA-EC69-422F-B124-9BC7E149CFD5}" type="datetime1">
              <a:rPr lang="ja-JP" altLang="en-US" smtClean="0">
                <a:solidFill>
                  <a:prstClr val="black">
                    <a:tint val="75000"/>
                  </a:prstClr>
                </a:solidFill>
              </a:rPr>
              <a:pPr/>
              <a:t>2018/5/25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4C70D-35DA-47A0-8749-E3FB69473BF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6065449"/>
      </p:ext>
    </p:extLst>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1646594" name="Rectangle 2"/>
          <p:cNvSpPr>
            <a:spLocks noGrp="1" noChangeArrowheads="1"/>
          </p:cNvSpPr>
          <p:nvPr>
            <p:ph type="body" idx="1"/>
          </p:nvPr>
        </p:nvSpPr>
        <p:spPr bwMode="gray">
          <a:xfrm>
            <a:off x="320676" y="896938"/>
            <a:ext cx="9259888" cy="564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9200" tIns="45720" rIns="79200" bIns="45720" numCol="1" anchor="t" anchorCtr="0" compatLnSpc="1">
            <a:prstTxWarp prst="textNoShape">
              <a:avLst/>
            </a:prstTxWarp>
          </a:bodyPr>
          <a:lstStyle/>
          <a:p>
            <a:pPr lvl="0"/>
            <a:r>
              <a:rPr lang="ja-JP" altLang="en-US" dirty="0" smtClean="0"/>
              <a:t>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レベル第 </a:t>
            </a:r>
            <a:r>
              <a:rPr lang="en-US" altLang="ja-JP" dirty="0" smtClean="0"/>
              <a:t>1 </a:t>
            </a:r>
            <a:r>
              <a:rPr lang="ja-JP" altLang="en-US" dirty="0" smtClean="0"/>
              <a:t>レベル</a:t>
            </a:r>
          </a:p>
          <a:p>
            <a:pPr lvl="1"/>
            <a:r>
              <a:rPr lang="ja-JP" altLang="en-US" dirty="0" smtClean="0"/>
              <a:t>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レベル第 </a:t>
            </a:r>
            <a:r>
              <a:rPr lang="en-US" altLang="ja-JP" dirty="0" smtClean="0"/>
              <a:t>3 </a:t>
            </a:r>
            <a:r>
              <a:rPr lang="ja-JP" altLang="en-US" dirty="0" smtClean="0"/>
              <a:t>レベル</a:t>
            </a:r>
          </a:p>
          <a:p>
            <a:pPr lvl="3"/>
            <a:r>
              <a:rPr lang="ja-JP" altLang="en-US" dirty="0" smtClean="0"/>
              <a:t>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第４レベル</a:t>
            </a:r>
          </a:p>
          <a:p>
            <a:pPr lvl="4"/>
            <a:r>
              <a:rPr lang="ja-JP" altLang="en-US" dirty="0" smtClean="0"/>
              <a:t>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レベル第</a:t>
            </a:r>
            <a:r>
              <a:rPr lang="en-US" altLang="ja-JP" dirty="0" smtClean="0"/>
              <a:t>5</a:t>
            </a:r>
            <a:r>
              <a:rPr lang="ja-JP" altLang="en-US" dirty="0" smtClean="0"/>
              <a:t>レベル</a:t>
            </a:r>
          </a:p>
        </p:txBody>
      </p:sp>
      <p:sp>
        <p:nvSpPr>
          <p:cNvPr id="1646596" name="Line 4"/>
          <p:cNvSpPr>
            <a:spLocks noChangeShapeType="1"/>
          </p:cNvSpPr>
          <p:nvPr userDrawn="1"/>
        </p:nvSpPr>
        <p:spPr bwMode="gray">
          <a:xfrm>
            <a:off x="379412" y="6632575"/>
            <a:ext cx="9142413" cy="0"/>
          </a:xfrm>
          <a:prstGeom prst="line">
            <a:avLst/>
          </a:prstGeom>
          <a:noFill/>
          <a:ln w="1270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ctr">
              <a:spcBef>
                <a:spcPct val="0"/>
              </a:spcBef>
              <a:spcAft>
                <a:spcPct val="0"/>
              </a:spcAft>
            </a:pPr>
            <a:endParaRPr lang="ja-JP" altLang="en-US" sz="1292" dirty="0">
              <a:solidFill>
                <a:srgbClr val="000000"/>
              </a:solidFill>
            </a:endParaRPr>
          </a:p>
        </p:txBody>
      </p:sp>
      <p:sp>
        <p:nvSpPr>
          <p:cNvPr id="1646597" name="Line 5"/>
          <p:cNvSpPr>
            <a:spLocks noChangeShapeType="1"/>
          </p:cNvSpPr>
          <p:nvPr userDrawn="1"/>
        </p:nvSpPr>
        <p:spPr bwMode="gray">
          <a:xfrm>
            <a:off x="379412" y="546172"/>
            <a:ext cx="9142413" cy="0"/>
          </a:xfrm>
          <a:prstGeom prst="line">
            <a:avLst/>
          </a:prstGeom>
          <a:noFill/>
          <a:ln w="19050">
            <a:solidFill>
              <a:srgbClr val="8786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fontAlgn="ctr">
              <a:spcBef>
                <a:spcPct val="0"/>
              </a:spcBef>
              <a:spcAft>
                <a:spcPct val="0"/>
              </a:spcAft>
            </a:pPr>
            <a:endParaRPr lang="ja-JP" altLang="en-US" sz="1292" dirty="0">
              <a:solidFill>
                <a:srgbClr val="000000"/>
              </a:solidFill>
            </a:endParaRPr>
          </a:p>
        </p:txBody>
      </p:sp>
      <p:sp>
        <p:nvSpPr>
          <p:cNvPr id="1646599" name="AutoShape 7"/>
          <p:cNvSpPr>
            <a:spLocks noChangeArrowheads="1"/>
          </p:cNvSpPr>
          <p:nvPr userDrawn="1"/>
        </p:nvSpPr>
        <p:spPr bwMode="gray">
          <a:xfrm>
            <a:off x="4924425" y="0"/>
            <a:ext cx="57150" cy="44450"/>
          </a:xfrm>
          <a:prstGeom prst="triangle">
            <a:avLst>
              <a:gd name="adj" fmla="val 50000"/>
            </a:avLst>
          </a:prstGeom>
          <a:solidFill>
            <a:srgbClr val="C0C0C0"/>
          </a:solidFill>
          <a:ln>
            <a:noFill/>
          </a:ln>
          <a:effectLst/>
          <a:extLst>
            <a:ext uri="{91240B29-F687-4F45-9708-019B960494DF}">
              <a14:hiddenLine xmlns:a14="http://schemas.microsoft.com/office/drawing/2010/main" w="9525" algn="ctr">
                <a:solidFill>
                  <a:srgbClr val="595959"/>
                </a:solidFill>
                <a:miter lim="800000"/>
                <a:headEnd/>
                <a:tailEnd/>
              </a14:hiddenLine>
            </a:ex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lIns="84395" tIns="42198" rIns="84395" bIns="42198" anchor="ctr"/>
          <a:lstStyle>
            <a:lvl1pPr algn="l" defTabSz="912813" fontAlgn="base">
              <a:defRPr kumimoji="1" sz="2400">
                <a:solidFill>
                  <a:schemeClr val="tx1"/>
                </a:solidFill>
                <a:latin typeface="Arial" charset="0"/>
                <a:ea typeface="ＭＳ Ｐゴシック" pitchFamily="50" charset="-128"/>
              </a:defRPr>
            </a:lvl1pPr>
            <a:lvl2pPr algn="l" defTabSz="912813" fontAlgn="base">
              <a:defRPr kumimoji="1" sz="2400">
                <a:solidFill>
                  <a:schemeClr val="tx1"/>
                </a:solidFill>
                <a:latin typeface="Arial" charset="0"/>
                <a:ea typeface="ＭＳ Ｐゴシック" pitchFamily="50" charset="-128"/>
              </a:defRPr>
            </a:lvl2pPr>
            <a:lvl3pPr marL="912813" algn="l" defTabSz="912813" fontAlgn="base">
              <a:defRPr kumimoji="1" sz="2400">
                <a:solidFill>
                  <a:schemeClr val="tx1"/>
                </a:solidFill>
                <a:latin typeface="Arial" charset="0"/>
                <a:ea typeface="ＭＳ Ｐゴシック" pitchFamily="50" charset="-128"/>
              </a:defRPr>
            </a:lvl3pPr>
            <a:lvl4pPr algn="l" defTabSz="912813" fontAlgn="base">
              <a:defRPr kumimoji="1" sz="2400">
                <a:solidFill>
                  <a:schemeClr val="tx1"/>
                </a:solidFill>
                <a:latin typeface="Arial" charset="0"/>
                <a:ea typeface="ＭＳ Ｐゴシック" pitchFamily="50" charset="-128"/>
              </a:defRPr>
            </a:lvl4pPr>
            <a:lvl5pPr algn="l" defTabSz="912813" fontAlgn="base">
              <a:defRPr kumimoji="1" sz="2400">
                <a:solidFill>
                  <a:schemeClr val="tx1"/>
                </a:solidFill>
                <a:latin typeface="Arial" charset="0"/>
                <a:ea typeface="ＭＳ Ｐゴシック" pitchFamily="50" charset="-128"/>
              </a:defRPr>
            </a:lvl5pPr>
            <a:lvl6pPr defTabSz="912813" fontAlgn="base">
              <a:spcBef>
                <a:spcPct val="0"/>
              </a:spcBef>
              <a:spcAft>
                <a:spcPct val="0"/>
              </a:spcAft>
              <a:defRPr kumimoji="1" sz="2400">
                <a:solidFill>
                  <a:schemeClr val="tx1"/>
                </a:solidFill>
                <a:latin typeface="Arial" charset="0"/>
                <a:ea typeface="ＭＳ Ｐゴシック" pitchFamily="50" charset="-128"/>
              </a:defRPr>
            </a:lvl6pPr>
            <a:lvl7pPr defTabSz="912813" fontAlgn="base">
              <a:spcBef>
                <a:spcPct val="0"/>
              </a:spcBef>
              <a:spcAft>
                <a:spcPct val="0"/>
              </a:spcAft>
              <a:defRPr kumimoji="1" sz="2400">
                <a:solidFill>
                  <a:schemeClr val="tx1"/>
                </a:solidFill>
                <a:latin typeface="Arial" charset="0"/>
                <a:ea typeface="ＭＳ Ｐゴシック" pitchFamily="50" charset="-128"/>
              </a:defRPr>
            </a:lvl7pPr>
            <a:lvl8pPr defTabSz="912813" fontAlgn="base">
              <a:spcBef>
                <a:spcPct val="0"/>
              </a:spcBef>
              <a:spcAft>
                <a:spcPct val="0"/>
              </a:spcAft>
              <a:defRPr kumimoji="1" sz="2400">
                <a:solidFill>
                  <a:schemeClr val="tx1"/>
                </a:solidFill>
                <a:latin typeface="Arial" charset="0"/>
                <a:ea typeface="ＭＳ Ｐゴシック" pitchFamily="50" charset="-128"/>
              </a:defRPr>
            </a:lvl8pPr>
            <a:lvl9pPr defTabSz="912813" fontAlgn="base">
              <a:spcBef>
                <a:spcPct val="0"/>
              </a:spcBef>
              <a:spcAft>
                <a:spcPct val="0"/>
              </a:spcAft>
              <a:defRPr kumimoji="1" sz="2400">
                <a:solidFill>
                  <a:schemeClr val="tx1"/>
                </a:solidFill>
                <a:latin typeface="Arial" charset="0"/>
                <a:ea typeface="ＭＳ Ｐゴシック" pitchFamily="50" charset="-128"/>
              </a:defRPr>
            </a:lvl9pPr>
          </a:lstStyle>
          <a:p>
            <a:pPr algn="ctr" fontAlgn="ctr">
              <a:spcBef>
                <a:spcPct val="0"/>
              </a:spcBef>
              <a:spcAft>
                <a:spcPct val="0"/>
              </a:spcAft>
            </a:pPr>
            <a:endParaRPr lang="en-GB" altLang="ja-JP" sz="923" dirty="0">
              <a:solidFill>
                <a:prstClr val="black"/>
              </a:solidFill>
              <a:latin typeface="ＭＳ Ｐゴシック" pitchFamily="50" charset="-128"/>
            </a:endParaRPr>
          </a:p>
        </p:txBody>
      </p:sp>
      <p:sp>
        <p:nvSpPr>
          <p:cNvPr id="1646600" name="Rectangle 8"/>
          <p:cNvSpPr>
            <a:spLocks noGrp="1" noChangeArrowheads="1"/>
          </p:cNvSpPr>
          <p:nvPr>
            <p:ph type="title"/>
          </p:nvPr>
        </p:nvSpPr>
        <p:spPr bwMode="gray">
          <a:xfrm>
            <a:off x="296864" y="96265"/>
            <a:ext cx="8383587"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anchor="ctr" anchorCtr="0" compatLnSpc="1">
            <a:prstTxWarp prst="textNoShape">
              <a:avLst/>
            </a:prstTxWarp>
          </a:bodyPr>
          <a:lstStyle/>
          <a:p>
            <a:pPr lvl="0"/>
            <a:r>
              <a:rPr lang="ja-JP" altLang="en-US" smtClean="0"/>
              <a:t>マスタ タイトルの書式設定 </a:t>
            </a:r>
          </a:p>
        </p:txBody>
      </p:sp>
      <p:sp>
        <p:nvSpPr>
          <p:cNvPr id="1646614" name="Rectangle 22"/>
          <p:cNvSpPr>
            <a:spLocks noGrp="1" noChangeArrowheads="1"/>
          </p:cNvSpPr>
          <p:nvPr>
            <p:ph type="sldNum" sz="quarter" idx="4"/>
          </p:nvPr>
        </p:nvSpPr>
        <p:spPr bwMode="gray">
          <a:xfrm>
            <a:off x="4681539" y="6680200"/>
            <a:ext cx="539750" cy="134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bodyPr>
          <a:lstStyle>
            <a:lvl1pPr defTabSz="885114">
              <a:defRPr sz="831">
                <a:solidFill>
                  <a:schemeClr val="tx1"/>
                </a:solidFill>
              </a:defRPr>
            </a:lvl1pPr>
          </a:lstStyle>
          <a:p>
            <a:pPr algn="ctr" fontAlgn="ctr">
              <a:spcBef>
                <a:spcPct val="0"/>
              </a:spcBef>
              <a:spcAft>
                <a:spcPct val="0"/>
              </a:spcAft>
            </a:pPr>
            <a:fld id="{08DF107D-060D-43D3-997D-8A34C269D30F}" type="slidenum">
              <a:rPr lang="en-US" altLang="ja-JP">
                <a:solidFill>
                  <a:prstClr val="black"/>
                </a:solidFill>
              </a:rPr>
              <a:pPr algn="ctr" fontAlgn="ctr">
                <a:spcBef>
                  <a:spcPct val="0"/>
                </a:spcBef>
                <a:spcAft>
                  <a:spcPct val="0"/>
                </a:spcAft>
              </a:pPr>
              <a:t>‹#›</a:t>
            </a:fld>
            <a:endParaRPr lang="en-US" altLang="ja-JP" dirty="0">
              <a:solidFill>
                <a:prstClr val="black"/>
              </a:solidFill>
            </a:endParaRPr>
          </a:p>
        </p:txBody>
      </p:sp>
      <p:sp>
        <p:nvSpPr>
          <p:cNvPr id="1646615" name="Rectangle 23"/>
          <p:cNvSpPr>
            <a:spLocks noGrp="1" noChangeArrowheads="1"/>
          </p:cNvSpPr>
          <p:nvPr>
            <p:ph type="ftr" sz="quarter" idx="3"/>
          </p:nvPr>
        </p:nvSpPr>
        <p:spPr bwMode="gray">
          <a:xfrm>
            <a:off x="5287964" y="6685624"/>
            <a:ext cx="4211637" cy="134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885114">
              <a:defRPr sz="738">
                <a:solidFill>
                  <a:schemeClr val="tx1"/>
                </a:solidFill>
              </a:defRPr>
            </a:lvl1pPr>
          </a:lstStyle>
          <a:p>
            <a:pPr fontAlgn="ctr">
              <a:spcBef>
                <a:spcPct val="0"/>
              </a:spcBef>
              <a:spcAft>
                <a:spcPct val="0"/>
              </a:spcAft>
            </a:pPr>
            <a:r>
              <a:rPr lang="en-US" altLang="ja-JP" dirty="0" smtClean="0">
                <a:solidFill>
                  <a:prstClr val="black"/>
                </a:solidFill>
              </a:rPr>
              <a:t>Copyright 2017 FUJITSU LIMITED</a:t>
            </a:r>
            <a:endParaRPr lang="en-US" altLang="ja-JP" dirty="0">
              <a:solidFill>
                <a:prstClr val="black"/>
              </a:solidFill>
            </a:endParaRPr>
          </a:p>
        </p:txBody>
      </p:sp>
    </p:spTree>
    <p:extLst>
      <p:ext uri="{BB962C8B-B14F-4D97-AF65-F5344CB8AC3E}">
        <p14:creationId xmlns:p14="http://schemas.microsoft.com/office/powerpoint/2010/main" val="3507284449"/>
      </p:ext>
    </p:extLst>
  </p:cSld>
  <p:clrMap bg1="lt1" tx1="dk1" bg2="lt2" tx2="dk2" accent1="accent1" accent2="accent2" accent3="accent3" accent4="accent4" accent5="accent5" accent6="accent6" hlink="hlink" folHlink="folHlink"/>
  <p:sldLayoutIdLst>
    <p:sldLayoutId id="2147484015" r:id="rId1"/>
    <p:sldLayoutId id="2147484016" r:id="rId2"/>
    <p:sldLayoutId id="2147484017" r:id="rId3"/>
    <p:sldLayoutId id="2147484018" r:id="rId4"/>
    <p:sldLayoutId id="2147484019" r:id="rId5"/>
    <p:sldLayoutId id="2147484020" r:id="rId6"/>
    <p:sldLayoutId id="2147484021" r:id="rId7"/>
  </p:sldLayoutIdLst>
  <p:timing>
    <p:tnLst>
      <p:par>
        <p:cTn id="1" dur="indefinite" restart="never" nodeType="tmRoot"/>
      </p:par>
    </p:tnLst>
  </p:timing>
  <p:hf hdr="0"/>
  <p:txStyles>
    <p:titleStyle>
      <a:lvl1pPr algn="l" defTabSz="885114" rtl="0" fontAlgn="ctr">
        <a:spcBef>
          <a:spcPct val="0"/>
        </a:spcBef>
        <a:spcAft>
          <a:spcPct val="0"/>
        </a:spcAft>
        <a:defRPr kumimoji="1" sz="2585">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defTabSz="885114" rtl="0" fontAlgn="ctr">
        <a:spcBef>
          <a:spcPct val="0"/>
        </a:spcBef>
        <a:spcAft>
          <a:spcPct val="0"/>
        </a:spcAft>
        <a:defRPr kumimoji="1">
          <a:solidFill>
            <a:schemeClr val="tx1"/>
          </a:solidFill>
          <a:latin typeface="Arial" charset="0"/>
          <a:ea typeface="ＭＳ Ｐゴシック" pitchFamily="50" charset="-128"/>
        </a:defRPr>
      </a:lvl2pPr>
      <a:lvl3pPr algn="l" defTabSz="885114" rtl="0" fontAlgn="ctr">
        <a:spcBef>
          <a:spcPct val="0"/>
        </a:spcBef>
        <a:spcAft>
          <a:spcPct val="0"/>
        </a:spcAft>
        <a:defRPr kumimoji="1">
          <a:solidFill>
            <a:schemeClr val="tx1"/>
          </a:solidFill>
          <a:latin typeface="Arial" charset="0"/>
          <a:ea typeface="ＭＳ Ｐゴシック" pitchFamily="50" charset="-128"/>
        </a:defRPr>
      </a:lvl3pPr>
      <a:lvl4pPr algn="l" defTabSz="885114" rtl="0" fontAlgn="ctr">
        <a:spcBef>
          <a:spcPct val="0"/>
        </a:spcBef>
        <a:spcAft>
          <a:spcPct val="0"/>
        </a:spcAft>
        <a:defRPr kumimoji="1">
          <a:solidFill>
            <a:schemeClr val="tx1"/>
          </a:solidFill>
          <a:latin typeface="Arial" charset="0"/>
          <a:ea typeface="ＭＳ Ｐゴシック" pitchFamily="50" charset="-128"/>
        </a:defRPr>
      </a:lvl4pPr>
      <a:lvl5pPr algn="l" defTabSz="885114" rtl="0" fontAlgn="ctr">
        <a:spcBef>
          <a:spcPct val="0"/>
        </a:spcBef>
        <a:spcAft>
          <a:spcPct val="0"/>
        </a:spcAft>
        <a:defRPr kumimoji="1">
          <a:solidFill>
            <a:schemeClr val="tx1"/>
          </a:solidFill>
          <a:latin typeface="Arial" charset="0"/>
          <a:ea typeface="ＭＳ Ｐゴシック" pitchFamily="50" charset="-128"/>
        </a:defRPr>
      </a:lvl5pPr>
      <a:lvl6pPr marL="422041" algn="l" defTabSz="885114" rtl="0" fontAlgn="ctr">
        <a:spcBef>
          <a:spcPct val="0"/>
        </a:spcBef>
        <a:spcAft>
          <a:spcPct val="0"/>
        </a:spcAft>
        <a:defRPr kumimoji="1">
          <a:solidFill>
            <a:schemeClr val="tx1"/>
          </a:solidFill>
          <a:latin typeface="Arial" charset="0"/>
          <a:ea typeface="ＭＳ Ｐゴシック" pitchFamily="50" charset="-128"/>
        </a:defRPr>
      </a:lvl6pPr>
      <a:lvl7pPr marL="844083" algn="l" defTabSz="885114" rtl="0" fontAlgn="ctr">
        <a:spcBef>
          <a:spcPct val="0"/>
        </a:spcBef>
        <a:spcAft>
          <a:spcPct val="0"/>
        </a:spcAft>
        <a:defRPr kumimoji="1">
          <a:solidFill>
            <a:schemeClr val="tx1"/>
          </a:solidFill>
          <a:latin typeface="Arial" charset="0"/>
          <a:ea typeface="ＭＳ Ｐゴシック" pitchFamily="50" charset="-128"/>
        </a:defRPr>
      </a:lvl7pPr>
      <a:lvl8pPr marL="1266124" algn="l" defTabSz="885114" rtl="0" fontAlgn="ctr">
        <a:spcBef>
          <a:spcPct val="0"/>
        </a:spcBef>
        <a:spcAft>
          <a:spcPct val="0"/>
        </a:spcAft>
        <a:defRPr kumimoji="1">
          <a:solidFill>
            <a:schemeClr val="tx1"/>
          </a:solidFill>
          <a:latin typeface="Arial" charset="0"/>
          <a:ea typeface="ＭＳ Ｐゴシック" pitchFamily="50" charset="-128"/>
        </a:defRPr>
      </a:lvl8pPr>
      <a:lvl9pPr marL="1688165" algn="l" defTabSz="885114" rtl="0" fontAlgn="ctr">
        <a:spcBef>
          <a:spcPct val="0"/>
        </a:spcBef>
        <a:spcAft>
          <a:spcPct val="0"/>
        </a:spcAft>
        <a:defRPr kumimoji="1">
          <a:solidFill>
            <a:schemeClr val="tx1"/>
          </a:solidFill>
          <a:latin typeface="Arial" charset="0"/>
          <a:ea typeface="ＭＳ Ｐゴシック" pitchFamily="50" charset="-128"/>
        </a:defRPr>
      </a:lvl9pPr>
    </p:titleStyle>
    <p:bodyStyle>
      <a:lvl1pPr marL="165593" indent="-165593" algn="l" defTabSz="885114" rtl="0" fontAlgn="ctr">
        <a:lnSpc>
          <a:spcPct val="110000"/>
        </a:lnSpc>
        <a:spcBef>
          <a:spcPct val="30000"/>
        </a:spcBef>
        <a:spcAft>
          <a:spcPct val="30000"/>
        </a:spcAft>
        <a:buClr>
          <a:srgbClr val="A30B1A"/>
        </a:buClr>
        <a:buFont typeface="Wingdings" pitchFamily="2" charset="2"/>
        <a:buChar char="n"/>
        <a:defRPr kumimoji="1" sz="129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75851" algn="l" defTabSz="885114" rtl="0" fontAlgn="ctr">
        <a:lnSpc>
          <a:spcPct val="110000"/>
        </a:lnSpc>
        <a:spcBef>
          <a:spcPct val="10000"/>
        </a:spcBef>
        <a:spcAft>
          <a:spcPct val="10000"/>
        </a:spcAft>
        <a:buClr>
          <a:srgbClr val="969696"/>
        </a:buClr>
        <a:buSzPct val="80000"/>
        <a:buFont typeface="Wingdings" pitchFamily="2" charset="2"/>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354632" indent="-165593" algn="l" defTabSz="885114" rtl="0" fontAlgn="ctr">
        <a:lnSpc>
          <a:spcPct val="110000"/>
        </a:lnSpc>
        <a:spcBef>
          <a:spcPct val="10000"/>
        </a:spcBef>
        <a:spcAft>
          <a:spcPct val="10000"/>
        </a:spcAft>
        <a:buClr>
          <a:srgbClr val="87867E"/>
        </a:buClr>
        <a:buFont typeface="Wingdings" pitchFamily="2" charset="2"/>
        <a:buChar char="n"/>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363424" algn="l" defTabSz="885114" rtl="0" fontAlgn="ctr">
        <a:lnSpc>
          <a:spcPct val="110000"/>
        </a:lnSpc>
        <a:spcBef>
          <a:spcPct val="10000"/>
        </a:spcBef>
        <a:spcAft>
          <a:spcPct val="10000"/>
        </a:spcAft>
        <a:buClr>
          <a:schemeClr val="tx1"/>
        </a:buClr>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492382" indent="-124561" algn="l" defTabSz="885114" rtl="0" fontAlgn="base">
        <a:lnSpc>
          <a:spcPct val="110000"/>
        </a:lnSpc>
        <a:spcBef>
          <a:spcPct val="10000"/>
        </a:spcBef>
        <a:spcAft>
          <a:spcPct val="10000"/>
        </a:spcAft>
        <a:buClr>
          <a:srgbClr val="87867E"/>
        </a:buClr>
        <a:buChar char="•"/>
        <a:defRPr kumimoji="1" sz="1108">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914423"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6pPr>
      <a:lvl7pPr marL="1336464"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7pPr>
      <a:lvl8pPr marL="1758506"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8pPr>
      <a:lvl9pPr marL="2180547" indent="-124561" algn="l" defTabSz="885114" rtl="0" fontAlgn="base">
        <a:lnSpc>
          <a:spcPct val="110000"/>
        </a:lnSpc>
        <a:spcBef>
          <a:spcPct val="10000"/>
        </a:spcBef>
        <a:spcAft>
          <a:spcPct val="10000"/>
        </a:spcAft>
        <a:buClr>
          <a:srgbClr val="87867E"/>
        </a:buClr>
        <a:buChar char="•"/>
        <a:defRPr kumimoji="1" sz="1108">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333392" y="2060848"/>
            <a:ext cx="9239215" cy="2304256"/>
          </a:xfrm>
          <a:prstGeom prst="rect">
            <a:avLst/>
          </a:prstGeom>
        </p:spPr>
        <p:txBody>
          <a:bodyPr vert="horz" lIns="91424" tIns="45712" rIns="91424" bIns="45712" rtlCol="0" anchor="ctr">
            <a:noAutofit/>
          </a:bodyPr>
          <a:lstStyle>
            <a:lvl1pPr algn="ctr" defTabSz="914238" rtl="0" eaLnBrk="1" latinLnBrk="0" hangingPunct="1">
              <a:spcBef>
                <a:spcPct val="0"/>
              </a:spcBef>
              <a:buNone/>
              <a:defRPr kumimoji="1" sz="4400" kern="1200">
                <a:solidFill>
                  <a:schemeClr val="tx1"/>
                </a:solidFill>
                <a:latin typeface="+mj-lt"/>
                <a:ea typeface="+mj-ea"/>
                <a:cs typeface="+mj-cs"/>
              </a:defRPr>
            </a:lvl1pPr>
          </a:lstStyle>
          <a:p>
            <a:pPr>
              <a:spcBef>
                <a:spcPts val="1200"/>
              </a:spcBef>
            </a:pPr>
            <a:r>
              <a:rPr lang="ja-JP" altLang="en-US" sz="4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アイスブレイク</a:t>
            </a:r>
            <a:endParaRPr lang="en-US" altLang="ja-JP" sz="40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7977336" y="260648"/>
            <a:ext cx="1595271" cy="360040"/>
          </a:xfrm>
          <a:prstGeom prst="rect">
            <a:avLst/>
          </a:prstGeom>
          <a:solidFill>
            <a:schemeClr val="bg1"/>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研修資料</a:t>
            </a:r>
            <a:r>
              <a:rPr kumimoji="1" lang="en-US" altLang="ja-JP" sz="1400" dirty="0" smtClean="0">
                <a:solidFill>
                  <a:schemeClr val="tx1">
                    <a:lumMod val="75000"/>
                    <a:lumOff val="25000"/>
                  </a:schemeClr>
                </a:solidFill>
                <a:latin typeface="Meiryo UI" panose="020B0604030504040204" pitchFamily="50" charset="-128"/>
                <a:ea typeface="Meiryo UI" panose="020B0604030504040204" pitchFamily="50" charset="-128"/>
              </a:rPr>
              <a:t>-4</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62350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p:cNvSpPr>
            <a:spLocks noGrp="1"/>
          </p:cNvSpPr>
          <p:nvPr>
            <p:ph idx="1"/>
          </p:nvPr>
        </p:nvSpPr>
        <p:spPr>
          <a:xfrm>
            <a:off x="574104" y="332657"/>
            <a:ext cx="8915400" cy="6023701"/>
          </a:xfrm>
        </p:spPr>
        <p:txBody>
          <a:bodyPr anchor="b" anchorCtr="0">
            <a:normAutofit/>
          </a:bodyPr>
          <a:lstStyle/>
          <a:p>
            <a:pPr marL="0" indent="0">
              <a:buNone/>
            </a:pP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ご注意</a:t>
            </a:r>
            <a:r>
              <a:rPr kumimoji="1" lang="en-US" altLang="ja-JP" sz="1400" dirty="0" smtClean="0">
                <a:latin typeface="Meiryo UI" panose="020B0604030504040204" pitchFamily="50" charset="-128"/>
                <a:ea typeface="Meiryo UI" panose="020B0604030504040204" pitchFamily="50" charset="-128"/>
              </a:rPr>
              <a:t>】</a:t>
            </a:r>
          </a:p>
          <a:p>
            <a:pPr marL="0" indent="0">
              <a:buNone/>
            </a:pPr>
            <a:r>
              <a:rPr kumimoji="1" lang="ja-JP" altLang="en-US" sz="1400" dirty="0" smtClean="0">
                <a:latin typeface="Meiryo UI" panose="020B0604030504040204" pitchFamily="50" charset="-128"/>
                <a:ea typeface="Meiryo UI" panose="020B0604030504040204" pitchFamily="50" charset="-128"/>
              </a:rPr>
              <a:t>本スライドは、「</a:t>
            </a:r>
            <a:r>
              <a:rPr lang="ja-JP" altLang="en-US" sz="1400" dirty="0" smtClean="0">
                <a:latin typeface="Meiryo UI" panose="020B0604030504040204" pitchFamily="50" charset="-128"/>
                <a:ea typeface="Meiryo UI" panose="020B0604030504040204" pitchFamily="50" charset="-128"/>
              </a:rPr>
              <a:t>平成</a:t>
            </a:r>
            <a:r>
              <a:rPr lang="en-US" altLang="ja-JP" sz="1400" dirty="0">
                <a:latin typeface="Meiryo UI" panose="020B0604030504040204" pitchFamily="50" charset="-128"/>
                <a:ea typeface="Meiryo UI" panose="020B0604030504040204" pitchFamily="50" charset="-128"/>
              </a:rPr>
              <a:t>29</a:t>
            </a:r>
            <a:r>
              <a:rPr lang="ja-JP" altLang="en-US" sz="1400" dirty="0">
                <a:latin typeface="Meiryo UI" panose="020B0604030504040204" pitchFamily="50" charset="-128"/>
                <a:ea typeface="Meiryo UI" panose="020B0604030504040204" pitchFamily="50" charset="-128"/>
              </a:rPr>
              <a:t>年度　老人保健事業推進費等補助</a:t>
            </a:r>
            <a:r>
              <a:rPr lang="ja-JP" altLang="en-US" sz="1400" dirty="0" smtClean="0">
                <a:latin typeface="Meiryo UI" panose="020B0604030504040204" pitchFamily="50" charset="-128"/>
                <a:ea typeface="Meiryo UI" panose="020B0604030504040204" pitchFamily="50" charset="-128"/>
              </a:rPr>
              <a:t>金老人</a:t>
            </a:r>
            <a:r>
              <a:rPr lang="ja-JP" altLang="en-US" sz="1400" dirty="0">
                <a:latin typeface="Meiryo UI" panose="020B0604030504040204" pitchFamily="50" charset="-128"/>
                <a:ea typeface="Meiryo UI" panose="020B0604030504040204" pitchFamily="50" charset="-128"/>
              </a:rPr>
              <a:t>保健健康増進等</a:t>
            </a:r>
            <a:r>
              <a:rPr lang="ja-JP" altLang="en-US" sz="1400" dirty="0" smtClean="0">
                <a:latin typeface="Meiryo UI" panose="020B0604030504040204" pitchFamily="50" charset="-128"/>
                <a:ea typeface="Meiryo UI" panose="020B0604030504040204" pitchFamily="50" charset="-128"/>
              </a:rPr>
              <a:t>事業地域</a:t>
            </a:r>
            <a:r>
              <a:rPr lang="ja-JP" altLang="en-US" sz="1400" dirty="0">
                <a:latin typeface="Meiryo UI" panose="020B0604030504040204" pitchFamily="50" charset="-128"/>
                <a:ea typeface="Meiryo UI" panose="020B0604030504040204" pitchFamily="50" charset="-128"/>
              </a:rPr>
              <a:t>包括ケア推進に</a:t>
            </a:r>
            <a:r>
              <a:rPr lang="ja-JP" altLang="en-US" sz="1400" dirty="0" smtClean="0">
                <a:latin typeface="Meiryo UI" panose="020B0604030504040204" pitchFamily="50" charset="-128"/>
                <a:ea typeface="Meiryo UI" panose="020B0604030504040204" pitchFamily="50" charset="-128"/>
              </a:rPr>
              <a:t>向けた総合的</a:t>
            </a:r>
            <a:r>
              <a:rPr lang="ja-JP" altLang="en-US" sz="1400" dirty="0">
                <a:latin typeface="Meiryo UI" panose="020B0604030504040204" pitchFamily="50" charset="-128"/>
                <a:ea typeface="Meiryo UI" panose="020B0604030504040204" pitchFamily="50" charset="-128"/>
              </a:rPr>
              <a:t>な自治体職員研修・支援体制に関する調査</a:t>
            </a:r>
            <a:r>
              <a:rPr lang="ja-JP" altLang="en-US" sz="1400" dirty="0" smtClean="0">
                <a:latin typeface="Meiryo UI" panose="020B0604030504040204" pitchFamily="50" charset="-128"/>
                <a:ea typeface="Meiryo UI" panose="020B0604030504040204" pitchFamily="50" charset="-128"/>
              </a:rPr>
              <a:t>研究」（㈱富士通総研）の成果品である研修資料の一部として作成されたものです。</a:t>
            </a:r>
            <a:endParaRPr lang="en-US" altLang="ja-JP" sz="1400" dirty="0" smtClean="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利用にあたっては、同報告書で示している研修プログラム・研修、本スライドのノート部分を参考にお使いください。</a:t>
            </a:r>
            <a:endParaRPr lang="en-US" altLang="ja-JP" sz="1400" dirty="0" smtClean="0">
              <a:latin typeface="Meiryo UI" panose="020B0604030504040204" pitchFamily="50" charset="-128"/>
              <a:ea typeface="Meiryo UI" panose="020B0604030504040204" pitchFamily="50" charset="-128"/>
            </a:endParaRPr>
          </a:p>
          <a:p>
            <a:pPr marL="0" indent="0">
              <a:buNone/>
            </a:pPr>
            <a:endParaRPr lang="ja-JP" altLang="en-US" sz="1400" dirty="0">
              <a:latin typeface="Meiryo UI" panose="020B0604030504040204" pitchFamily="50" charset="-128"/>
              <a:ea typeface="Meiryo UI" panose="020B0604030504040204" pitchFamily="50" charset="-128"/>
            </a:endParaRPr>
          </a:p>
          <a:p>
            <a:pPr marL="0" indent="0">
              <a:buNone/>
            </a:pPr>
            <a:r>
              <a:rPr lang="ja-JP" altLang="en-US" sz="1400" dirty="0" smtClean="0">
                <a:latin typeface="Meiryo UI" panose="020B0604030504040204" pitchFamily="50" charset="-128"/>
                <a:ea typeface="Meiryo UI" panose="020B0604030504040204" pitchFamily="50" charset="-128"/>
              </a:rPr>
              <a:t>報告書ＵＲＬ：</a:t>
            </a:r>
            <a:r>
              <a:rPr lang="en-US" altLang="ja-JP" sz="1400" dirty="0">
                <a:latin typeface="Meiryo UI" panose="020B0604030504040204" pitchFamily="50" charset="-128"/>
                <a:ea typeface="Meiryo UI" panose="020B0604030504040204" pitchFamily="50" charset="-128"/>
              </a:rPr>
              <a:t>http://www.fujitsu.com/jp/group/fri/report/elderly-health/2017chiikihoukatsucare.html </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2590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5"/>
          <p:cNvSpPr>
            <a:spLocks noGrp="1"/>
          </p:cNvSpPr>
          <p:nvPr>
            <p:ph idx="1"/>
          </p:nvPr>
        </p:nvSpPr>
        <p:spPr bwMode="auto">
          <a:xfrm>
            <a:off x="390524" y="686759"/>
            <a:ext cx="9134475" cy="5844670"/>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180000" tIns="180000" rIns="180000" bIns="180000" numCol="1" rtlCol="0" anchor="t" anchorCtr="0" compatLnSpc="1">
            <a:prstTxWarp prst="textNoShape">
              <a:avLst/>
            </a:prstTxWarp>
          </a:bodyPr>
          <a:lstStyle/>
          <a:p>
            <a:pPr marL="0" indent="0" fontAlgn="base">
              <a:spcBef>
                <a:spcPts val="0"/>
              </a:spcBef>
              <a:buNone/>
            </a:pPr>
            <a:r>
              <a:rPr lang="ja-JP" altLang="en-US" sz="1600" dirty="0"/>
              <a:t>第一章　総則</a:t>
            </a:r>
            <a:endParaRPr lang="en-US" altLang="ja-JP" sz="1600" dirty="0"/>
          </a:p>
          <a:p>
            <a:pPr marL="0" indent="0" fontAlgn="base">
              <a:spcBef>
                <a:spcPts val="0"/>
              </a:spcBef>
              <a:buNone/>
            </a:pPr>
            <a:r>
              <a:rPr lang="ja-JP" altLang="en-US" sz="1600" b="1" dirty="0"/>
              <a:t>（目的）</a:t>
            </a:r>
            <a:endParaRPr lang="en-US" altLang="ja-JP" sz="1600" b="1" dirty="0"/>
          </a:p>
          <a:p>
            <a:pPr marL="444500" indent="-444500" fontAlgn="base">
              <a:spcBef>
                <a:spcPts val="0"/>
              </a:spcBef>
              <a:buNone/>
              <a:tabLst>
                <a:tab pos="1973263" algn="l"/>
              </a:tabLst>
            </a:pPr>
            <a:r>
              <a:rPr lang="ja-JP" altLang="en-US" sz="1600" dirty="0"/>
              <a:t>第一条　この法律は、加齢に伴って生ずる心身の変化に起因する疾病等により要介護状態となり、入浴、排せつ、食事等の介護、機能訓練並びに看護及び療養上の管理その他の医療を要する者等について、これらの者が</a:t>
            </a:r>
            <a:r>
              <a:rPr lang="ja-JP" altLang="en-US" sz="1600" u="sng" dirty="0">
                <a:solidFill>
                  <a:srgbClr val="C00000"/>
                </a:solidFill>
              </a:rPr>
              <a:t>尊厳を保持し、その有する能力に応じ自立した日常生活を営むことができる</a:t>
            </a:r>
            <a:r>
              <a:rPr lang="ja-JP" altLang="en-US" sz="1600" dirty="0"/>
              <a:t>よう、必要な保健医療サービス及び福祉サービスに係る給付を行うため、国民の共同連帯の理念に基づき介護保険制度を設け、その行う保険給付等に関して必要な事項を定め、もって国民の保健医療の向上及び福祉の増進を図ることを目的とする</a:t>
            </a:r>
          </a:p>
          <a:p>
            <a:pPr marL="444500" indent="-444500" fontAlgn="base">
              <a:spcBef>
                <a:spcPts val="0"/>
              </a:spcBef>
              <a:buNone/>
              <a:tabLst>
                <a:tab pos="1973263" algn="l"/>
              </a:tabLst>
            </a:pPr>
            <a:r>
              <a:rPr lang="ja-JP" altLang="en-US" sz="1600" b="1" dirty="0"/>
              <a:t>（介護保険）</a:t>
            </a:r>
          </a:p>
          <a:p>
            <a:pPr marL="444500" indent="-444500" fontAlgn="base">
              <a:spcBef>
                <a:spcPts val="0"/>
              </a:spcBef>
              <a:buNone/>
              <a:tabLst>
                <a:tab pos="1973263" algn="l"/>
              </a:tabLst>
            </a:pPr>
            <a:r>
              <a:rPr lang="ja-JP" altLang="en-US" sz="1600" dirty="0"/>
              <a:t>第二条　介護保険は、</a:t>
            </a:r>
            <a:r>
              <a:rPr lang="ja-JP" altLang="en-US" sz="1600" u="sng" dirty="0">
                <a:solidFill>
                  <a:srgbClr val="C00000"/>
                </a:solidFill>
              </a:rPr>
              <a:t>被保険者の要介護状態又は要支援状態に関し、必要な保険給付を行う</a:t>
            </a:r>
            <a:r>
              <a:rPr lang="ja-JP" altLang="en-US" sz="1600" dirty="0"/>
              <a:t>ものとする。</a:t>
            </a:r>
          </a:p>
          <a:p>
            <a:pPr marL="444500" indent="-444500" fontAlgn="base">
              <a:spcBef>
                <a:spcPts val="0"/>
              </a:spcBef>
              <a:buNone/>
              <a:tabLst>
                <a:tab pos="1973263" algn="l"/>
              </a:tabLst>
            </a:pPr>
            <a:r>
              <a:rPr lang="ja-JP" altLang="en-US" sz="1600" dirty="0"/>
              <a:t>２　前項の保険給付は、要介護状態又は要支援状態の軽減又は悪化の防止に資するよう行われるとともに、医療との連携に十分配慮して行われなければならない。</a:t>
            </a:r>
          </a:p>
          <a:p>
            <a:pPr marL="444500" indent="-444500" fontAlgn="base">
              <a:spcBef>
                <a:spcPts val="0"/>
              </a:spcBef>
              <a:buNone/>
              <a:tabLst>
                <a:tab pos="1973263" algn="l"/>
              </a:tabLst>
            </a:pPr>
            <a:r>
              <a:rPr lang="ja-JP" altLang="en-US" sz="1600" dirty="0"/>
              <a:t>３　第一項の保険給付は、被保険者の心身の状況、その置かれている環境等に応じて、被保険者の選択に基づき、適切な保健医療サービス及び福祉サービスが、多様な事業者又は施設から、総合的かつ効率的に提供されるよう配慮して行われなければならない。</a:t>
            </a:r>
          </a:p>
          <a:p>
            <a:pPr marL="444500" indent="-444500" fontAlgn="base">
              <a:spcBef>
                <a:spcPts val="0"/>
              </a:spcBef>
              <a:buNone/>
              <a:tabLst>
                <a:tab pos="1973263" algn="l"/>
              </a:tabLst>
            </a:pPr>
            <a:r>
              <a:rPr lang="ja-JP" altLang="en-US" sz="1600" dirty="0"/>
              <a:t>４　第一項の保険給付の内容及び水準は、</a:t>
            </a:r>
            <a:r>
              <a:rPr lang="ja-JP" altLang="en-US" sz="1600" u="sng" dirty="0">
                <a:solidFill>
                  <a:srgbClr val="C00000"/>
                </a:solidFill>
              </a:rPr>
              <a:t>被保険者が要介護状態となった場合においても、可能な限り、その居宅において、その有する能力に応じ自立した日常生活を営むことができる</a:t>
            </a:r>
            <a:r>
              <a:rPr lang="ja-JP" altLang="en-US" sz="1600" dirty="0"/>
              <a:t>ように配慮されなければならない。</a:t>
            </a:r>
            <a:endParaRPr lang="en-US" altLang="ja-JP" sz="1600" dirty="0"/>
          </a:p>
        </p:txBody>
      </p:sp>
      <p:sp>
        <p:nvSpPr>
          <p:cNvPr id="6" name="スライド番号プレースホルダー 5"/>
          <p:cNvSpPr>
            <a:spLocks noGrp="1"/>
          </p:cNvSpPr>
          <p:nvPr>
            <p:ph type="sldNum" sz="quarter" idx="10"/>
          </p:nvPr>
        </p:nvSpPr>
        <p:spPr/>
        <p:txBody>
          <a:bodyPr/>
          <a:lstStyle/>
          <a:p>
            <a:r>
              <a:rPr lang="en-US" altLang="ja-JP" dirty="0">
                <a:solidFill>
                  <a:prstClr val="black"/>
                </a:solidFill>
              </a:rPr>
              <a:t>1</a:t>
            </a:r>
          </a:p>
        </p:txBody>
      </p:sp>
      <p:sp>
        <p:nvSpPr>
          <p:cNvPr id="7" name="タイトル 1"/>
          <p:cNvSpPr>
            <a:spLocks noGrp="1"/>
          </p:cNvSpPr>
          <p:nvPr>
            <p:ph type="title"/>
          </p:nvPr>
        </p:nvSpPr>
        <p:spPr>
          <a:xfrm>
            <a:off x="655028" y="60100"/>
            <a:ext cx="8869972" cy="46603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rtlCol="0" anchor="ctr" anchorCtr="0" compatLnSpc="1">
            <a:prstTxWarp prst="textNoShape">
              <a:avLst/>
            </a:prstTxWarp>
            <a:spAutoFit/>
          </a:bodyPr>
          <a:lstStyle/>
          <a:p>
            <a:pPr algn="ctr" defTabSz="966978"/>
            <a:r>
              <a:rPr lang="ja-JP" altLang="en-US" b="1" kern="1200" dirty="0">
                <a:solidFill>
                  <a:prstClr val="black"/>
                </a:solidFill>
                <a:cs typeface="+mn-cs"/>
              </a:rPr>
              <a:t>介護保険法</a:t>
            </a:r>
            <a:r>
              <a:rPr lang="en-US" altLang="ja-JP" b="1" kern="1200" dirty="0">
                <a:solidFill>
                  <a:prstClr val="black"/>
                </a:solidFill>
                <a:cs typeface="+mn-cs"/>
              </a:rPr>
              <a:t>(</a:t>
            </a:r>
            <a:r>
              <a:rPr lang="ja-JP" altLang="en-US" b="1" kern="1200" dirty="0">
                <a:solidFill>
                  <a:prstClr val="black"/>
                </a:solidFill>
                <a:cs typeface="+mn-cs"/>
              </a:rPr>
              <a:t>総則　</a:t>
            </a:r>
            <a:r>
              <a:rPr lang="en-US" altLang="ja-JP" b="1" kern="1200" dirty="0">
                <a:solidFill>
                  <a:prstClr val="black"/>
                </a:solidFill>
                <a:cs typeface="+mn-cs"/>
              </a:rPr>
              <a:t>1､2､4､5</a:t>
            </a:r>
            <a:r>
              <a:rPr lang="ja-JP" altLang="en-US" b="1" kern="1200" dirty="0">
                <a:solidFill>
                  <a:prstClr val="black"/>
                </a:solidFill>
                <a:cs typeface="+mn-cs"/>
              </a:rPr>
              <a:t>条</a:t>
            </a:r>
            <a:r>
              <a:rPr lang="en-US" altLang="ja-JP" b="1" kern="1200" dirty="0" smtClean="0">
                <a:solidFill>
                  <a:prstClr val="black"/>
                </a:solidFill>
                <a:cs typeface="+mn-cs"/>
              </a:rPr>
              <a:t>)-1</a:t>
            </a:r>
            <a:endParaRPr lang="ja-JP" altLang="en-US" b="1" kern="1200" dirty="0">
              <a:solidFill>
                <a:prstClr val="black"/>
              </a:solidFill>
              <a:cs typeface="+mn-cs"/>
            </a:endParaRPr>
          </a:p>
        </p:txBody>
      </p:sp>
    </p:spTree>
    <p:extLst>
      <p:ext uri="{BB962C8B-B14F-4D97-AF65-F5344CB8AC3E}">
        <p14:creationId xmlns:p14="http://schemas.microsoft.com/office/powerpoint/2010/main" val="19651826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5028" y="60100"/>
            <a:ext cx="8869972" cy="466031"/>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rtlCol="0" anchor="ctr" anchorCtr="0" compatLnSpc="1">
            <a:prstTxWarp prst="textNoShape">
              <a:avLst/>
            </a:prstTxWarp>
            <a:spAutoFit/>
          </a:bodyPr>
          <a:lstStyle/>
          <a:p>
            <a:pPr algn="ctr" defTabSz="966978"/>
            <a:r>
              <a:rPr lang="ja-JP" altLang="en-US" b="1" kern="1200" dirty="0">
                <a:solidFill>
                  <a:prstClr val="black"/>
                </a:solidFill>
                <a:cs typeface="+mn-cs"/>
              </a:rPr>
              <a:t>介護保険法</a:t>
            </a:r>
            <a:r>
              <a:rPr lang="en-US" altLang="ja-JP" b="1" kern="1200" dirty="0">
                <a:solidFill>
                  <a:prstClr val="black"/>
                </a:solidFill>
                <a:cs typeface="+mn-cs"/>
              </a:rPr>
              <a:t>(</a:t>
            </a:r>
            <a:r>
              <a:rPr lang="ja-JP" altLang="en-US" b="1" kern="1200" dirty="0">
                <a:solidFill>
                  <a:prstClr val="black"/>
                </a:solidFill>
                <a:cs typeface="+mn-cs"/>
              </a:rPr>
              <a:t>総則　</a:t>
            </a:r>
            <a:r>
              <a:rPr lang="en-US" altLang="ja-JP" b="1" kern="1200" dirty="0">
                <a:solidFill>
                  <a:prstClr val="black"/>
                </a:solidFill>
                <a:cs typeface="+mn-cs"/>
              </a:rPr>
              <a:t>1､2､4､5</a:t>
            </a:r>
            <a:r>
              <a:rPr lang="ja-JP" altLang="en-US" b="1" kern="1200" dirty="0">
                <a:solidFill>
                  <a:prstClr val="black"/>
                </a:solidFill>
                <a:cs typeface="+mn-cs"/>
              </a:rPr>
              <a:t>条</a:t>
            </a:r>
            <a:r>
              <a:rPr lang="en-US" altLang="ja-JP" b="1" kern="1200" dirty="0">
                <a:solidFill>
                  <a:prstClr val="black"/>
                </a:solidFill>
                <a:cs typeface="+mn-cs"/>
              </a:rPr>
              <a:t>)-2</a:t>
            </a:r>
            <a:endParaRPr lang="ja-JP" altLang="en-US" b="1" kern="1200" dirty="0">
              <a:solidFill>
                <a:prstClr val="black"/>
              </a:solidFill>
              <a:cs typeface="+mn-cs"/>
            </a:endParaRPr>
          </a:p>
        </p:txBody>
      </p:sp>
      <p:sp>
        <p:nvSpPr>
          <p:cNvPr id="13" name="コンテンツ プレースホルダー 5"/>
          <p:cNvSpPr>
            <a:spLocks noGrp="1"/>
          </p:cNvSpPr>
          <p:nvPr>
            <p:ph idx="1"/>
          </p:nvPr>
        </p:nvSpPr>
        <p:spPr bwMode="auto">
          <a:xfrm>
            <a:off x="390525" y="686758"/>
            <a:ext cx="9134475" cy="5910593"/>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180000" tIns="180000" rIns="180000" bIns="180000" numCol="1" rtlCol="0" anchor="t" anchorCtr="0" compatLnSpc="1">
            <a:prstTxWarp prst="textNoShape">
              <a:avLst/>
            </a:prstTxWarp>
          </a:bodyPr>
          <a:lstStyle/>
          <a:p>
            <a:pPr marL="444500" indent="-444500" fontAlgn="base">
              <a:spcBef>
                <a:spcPts val="0"/>
              </a:spcBef>
              <a:buNone/>
              <a:tabLst>
                <a:tab pos="1973263" algn="l"/>
              </a:tabLst>
            </a:pPr>
            <a:r>
              <a:rPr lang="ja-JP" altLang="en-US" sz="1600" b="1" dirty="0"/>
              <a:t>（国民の努力及び義務）</a:t>
            </a:r>
            <a:endParaRPr lang="en-US" altLang="ja-JP" sz="1600" b="1" dirty="0"/>
          </a:p>
          <a:p>
            <a:pPr marL="444500" indent="-444500" fontAlgn="base">
              <a:spcBef>
                <a:spcPts val="0"/>
              </a:spcBef>
              <a:buNone/>
              <a:tabLst>
                <a:tab pos="1973263" algn="l"/>
              </a:tabLst>
            </a:pPr>
            <a:r>
              <a:rPr lang="ja-JP" altLang="en-US" sz="1600" dirty="0"/>
              <a:t>第四条</a:t>
            </a:r>
            <a:r>
              <a:rPr lang="ja-JP" altLang="en-US" sz="1600" dirty="0">
                <a:solidFill>
                  <a:srgbClr val="C00000"/>
                </a:solidFill>
              </a:rPr>
              <a:t>　</a:t>
            </a:r>
            <a:r>
              <a:rPr lang="ja-JP" altLang="en-US" sz="1600" u="sng" dirty="0">
                <a:solidFill>
                  <a:srgbClr val="C00000"/>
                </a:solidFill>
              </a:rPr>
              <a:t>国民は、自ら要介護状態となることを予防する</a:t>
            </a:r>
            <a:r>
              <a:rPr lang="ja-JP" altLang="en-US" sz="1600" dirty="0"/>
              <a:t>ため、加齢に伴って生じる心身の変化を自覚して常に健康の保持増進に努めるとともに、要介護状態となった場合においても、進んでリハビリテーションその他適切な保健医療サービス及び福祉サービスを利用することにより、その有する能力の維持向上に努めるものとする。</a:t>
            </a:r>
            <a:endParaRPr lang="en-US" altLang="ja-JP" sz="1600" dirty="0"/>
          </a:p>
          <a:p>
            <a:pPr marL="444500" indent="-444500" fontAlgn="base">
              <a:spcBef>
                <a:spcPts val="0"/>
              </a:spcBef>
              <a:buNone/>
              <a:tabLst>
                <a:tab pos="1973263" algn="l"/>
              </a:tabLst>
            </a:pPr>
            <a:r>
              <a:rPr lang="ja-JP" altLang="en-US" sz="1600" dirty="0"/>
              <a:t>２　国民は、共同連帯の理念に基づき、介護保険事業に要する費用を公平に負担するものとする。</a:t>
            </a:r>
            <a:endParaRPr lang="en-US" altLang="ja-JP" sz="1600" dirty="0"/>
          </a:p>
          <a:p>
            <a:pPr marL="0" indent="0" fontAlgn="base">
              <a:spcBef>
                <a:spcPts val="0"/>
              </a:spcBef>
              <a:buNone/>
            </a:pPr>
            <a:r>
              <a:rPr lang="ja-JP" altLang="en-US" sz="1600" b="1" dirty="0"/>
              <a:t>（国及び地方公共団体の責務）</a:t>
            </a:r>
          </a:p>
          <a:p>
            <a:pPr marL="444500" indent="-444500" fontAlgn="base">
              <a:spcBef>
                <a:spcPts val="0"/>
              </a:spcBef>
              <a:buNone/>
              <a:tabLst>
                <a:tab pos="1973263" algn="l"/>
              </a:tabLst>
            </a:pPr>
            <a:r>
              <a:rPr lang="ja-JP" altLang="en-US" sz="1600" dirty="0"/>
              <a:t>第五条　国は、介護保険事業の運営が健全かつ円滑に行われるよう保健医療サービス及び福祉サービスを提供する体制の確保に関する施策その他の必要な各般の措置を講じなければならない。</a:t>
            </a:r>
          </a:p>
          <a:p>
            <a:pPr marL="444500" indent="-444500" fontAlgn="base">
              <a:spcBef>
                <a:spcPts val="0"/>
              </a:spcBef>
              <a:buNone/>
              <a:tabLst>
                <a:tab pos="1973263" algn="l"/>
              </a:tabLst>
            </a:pPr>
            <a:r>
              <a:rPr lang="ja-JP" altLang="en-US" sz="1600" dirty="0"/>
              <a:t>２　都道府県は、介護保険事業の運営が健全かつ円滑に行われるように、必要な助言及び適切な援助をしなければならない。</a:t>
            </a:r>
          </a:p>
          <a:p>
            <a:pPr marL="444500" indent="-444500" fontAlgn="base">
              <a:spcBef>
                <a:spcPts val="0"/>
              </a:spcBef>
              <a:buNone/>
              <a:tabLst>
                <a:tab pos="1973263" algn="l"/>
              </a:tabLst>
            </a:pPr>
            <a:r>
              <a:rPr lang="ja-JP" altLang="en-US" sz="1600" dirty="0"/>
              <a:t>３　国及び</a:t>
            </a:r>
            <a:r>
              <a:rPr lang="ja-JP" altLang="en-US" sz="1600" u="sng" dirty="0">
                <a:solidFill>
                  <a:srgbClr val="C00000"/>
                </a:solidFill>
              </a:rPr>
              <a:t>地方公共団体は、被保険者が、可能な限り、住み慣れた地域でその有する能力に応じ自立した日常生活を営むことができるよう、保険給付に係る保健医療サービス及び福祉サービスに関する施策、要介護状態等となることの予防又は要介護状態等の軽減若しくは悪化の防止のための施策並びに地域における自立した日常生活の支援のための施策を、医療及び居住に関する施策との有機的な連携を図りつつ包括的に推進する</a:t>
            </a:r>
            <a:r>
              <a:rPr lang="ja-JP" altLang="en-US" sz="1600" dirty="0"/>
              <a:t>よう努めなければならない</a:t>
            </a:r>
            <a:r>
              <a:rPr lang="ja-JP" altLang="en-US" sz="1600" dirty="0" smtClean="0"/>
              <a:t>。</a:t>
            </a:r>
            <a:endParaRPr lang="en-US" altLang="ja-JP" sz="1600" dirty="0"/>
          </a:p>
          <a:p>
            <a:pPr marL="444500" indent="-444500" fontAlgn="base">
              <a:spcBef>
                <a:spcPts val="0"/>
              </a:spcBef>
              <a:buNone/>
              <a:tabLst>
                <a:tab pos="1973263" algn="l"/>
              </a:tabLst>
            </a:pPr>
            <a:r>
              <a:rPr lang="ja-JP" altLang="en-US" sz="1600" dirty="0"/>
              <a:t>４　国及び地方公共団体は、前項の規定により同項に掲げる</a:t>
            </a:r>
            <a:r>
              <a:rPr lang="ja-JP" altLang="en-US" sz="1600" u="sng" dirty="0">
                <a:solidFill>
                  <a:srgbClr val="C00000"/>
                </a:solidFill>
              </a:rPr>
              <a:t>施策を包括的に推進するに当たっては、障害者その他の者の福祉に関する施策との有機的な連携を図る</a:t>
            </a:r>
            <a:r>
              <a:rPr lang="ja-JP" altLang="en-US" sz="1600" dirty="0"/>
              <a:t>よう努めなければならない。</a:t>
            </a:r>
            <a:endParaRPr lang="en-US" altLang="ja-JP" sz="1600" dirty="0"/>
          </a:p>
        </p:txBody>
      </p:sp>
      <p:sp>
        <p:nvSpPr>
          <p:cNvPr id="6" name="スライド番号プレースホルダー 5"/>
          <p:cNvSpPr>
            <a:spLocks noGrp="1"/>
          </p:cNvSpPr>
          <p:nvPr>
            <p:ph type="sldNum" sz="quarter" idx="10"/>
          </p:nvPr>
        </p:nvSpPr>
        <p:spPr/>
        <p:txBody>
          <a:bodyPr/>
          <a:lstStyle/>
          <a:p>
            <a:r>
              <a:rPr lang="en-US" altLang="ja-JP" dirty="0">
                <a:solidFill>
                  <a:prstClr val="black"/>
                </a:solidFill>
              </a:rPr>
              <a:t>2</a:t>
            </a:r>
          </a:p>
        </p:txBody>
      </p:sp>
    </p:spTree>
    <p:extLst>
      <p:ext uri="{BB962C8B-B14F-4D97-AF65-F5344CB8AC3E}">
        <p14:creationId xmlns:p14="http://schemas.microsoft.com/office/powerpoint/2010/main" val="2010147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0100"/>
            <a:ext cx="9906000" cy="4778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C0C0C0">
                      <a:alpha val="50000"/>
                    </a:srgbClr>
                  </a:outerShdw>
                </a:effectLst>
              </a14:hiddenEffects>
            </a:ext>
          </a:extLst>
        </p:spPr>
        <p:txBody>
          <a:bodyPr vert="horz" wrap="square" lIns="90000" tIns="47882" rIns="90000" bIns="47882" numCol="1" rtlCol="0" anchor="ctr" anchorCtr="0" compatLnSpc="1">
            <a:prstTxWarp prst="textNoShape">
              <a:avLst/>
            </a:prstTxWarp>
            <a:spAutoFit/>
          </a:bodyPr>
          <a:lstStyle/>
          <a:p>
            <a:pPr algn="ctr" defTabSz="966978"/>
            <a:r>
              <a:rPr lang="ja-JP" altLang="en-US" b="1" kern="1200" spc="-100" dirty="0">
                <a:solidFill>
                  <a:prstClr val="black"/>
                </a:solidFill>
                <a:cs typeface="+mn-cs"/>
              </a:rPr>
              <a:t>地域における医療及び介護の総合的な確保の促進に関する法律</a:t>
            </a:r>
            <a:r>
              <a:rPr lang="en-US" altLang="ja-JP" b="1" kern="1200" spc="-100" dirty="0">
                <a:solidFill>
                  <a:prstClr val="black"/>
                </a:solidFill>
                <a:cs typeface="+mn-cs"/>
              </a:rPr>
              <a:t>(</a:t>
            </a:r>
            <a:r>
              <a:rPr lang="ja-JP" altLang="en-US" b="1" kern="1200" spc="-100" dirty="0">
                <a:solidFill>
                  <a:prstClr val="black"/>
                </a:solidFill>
                <a:cs typeface="+mn-cs"/>
              </a:rPr>
              <a:t>総則 </a:t>
            </a:r>
            <a:r>
              <a:rPr lang="en-US" altLang="ja-JP" b="1" kern="1200" spc="-100" dirty="0">
                <a:solidFill>
                  <a:prstClr val="black"/>
                </a:solidFill>
                <a:cs typeface="+mn-cs"/>
              </a:rPr>
              <a:t>2</a:t>
            </a:r>
            <a:r>
              <a:rPr lang="ja-JP" altLang="en-US" b="1" kern="1200" spc="-100" dirty="0">
                <a:solidFill>
                  <a:prstClr val="black"/>
                </a:solidFill>
                <a:cs typeface="+mn-cs"/>
              </a:rPr>
              <a:t>条</a:t>
            </a:r>
            <a:r>
              <a:rPr lang="en-US" altLang="ja-JP" b="1" kern="1200" spc="-100" dirty="0">
                <a:solidFill>
                  <a:prstClr val="black"/>
                </a:solidFill>
                <a:cs typeface="+mn-cs"/>
              </a:rPr>
              <a:t>)</a:t>
            </a:r>
            <a:endParaRPr lang="ja-JP" altLang="en-US" b="1" kern="1200" spc="-100" dirty="0">
              <a:solidFill>
                <a:prstClr val="black"/>
              </a:solidFill>
              <a:cs typeface="+mn-cs"/>
            </a:endParaRPr>
          </a:p>
        </p:txBody>
      </p:sp>
      <p:sp>
        <p:nvSpPr>
          <p:cNvPr id="13" name="コンテンツ プレースホルダー 5"/>
          <p:cNvSpPr>
            <a:spLocks noGrp="1"/>
          </p:cNvSpPr>
          <p:nvPr>
            <p:ph idx="1"/>
          </p:nvPr>
        </p:nvSpPr>
        <p:spPr bwMode="auto">
          <a:xfrm>
            <a:off x="416496" y="686759"/>
            <a:ext cx="9073007" cy="2238185"/>
          </a:xfrm>
          <a:prstGeom prst="rect">
            <a:avLst/>
          </a:prstGeom>
          <a:solidFill>
            <a:schemeClr val="bg1">
              <a:lumMod val="95000"/>
            </a:schemeClr>
          </a:solidFill>
          <a:ln w="12700" cap="flat" cmpd="sng" algn="ctr">
            <a:noFill/>
            <a:prstDash val="solid"/>
            <a:round/>
            <a:headEnd type="none" w="med" len="med"/>
            <a:tailEnd type="none" w="med" len="med"/>
          </a:ln>
          <a:effectLst/>
        </p:spPr>
        <p:txBody>
          <a:bodyPr vert="horz" wrap="square" lIns="180000" tIns="180000" rIns="180000" bIns="180000" numCol="1" rtlCol="0" anchor="t" anchorCtr="0" compatLnSpc="1">
            <a:prstTxWarp prst="textNoShape">
              <a:avLst/>
            </a:prstTxWarp>
          </a:bodyPr>
          <a:lstStyle/>
          <a:p>
            <a:pPr marL="0" indent="0" fontAlgn="base">
              <a:spcBef>
                <a:spcPts val="0"/>
              </a:spcBef>
              <a:buNone/>
            </a:pPr>
            <a:r>
              <a:rPr lang="ja-JP" altLang="en-US" sz="1600" dirty="0"/>
              <a:t>第一章　総則</a:t>
            </a:r>
            <a:endParaRPr lang="en-US" altLang="ja-JP" sz="1600" dirty="0"/>
          </a:p>
          <a:p>
            <a:pPr marL="0" indent="0" fontAlgn="base">
              <a:spcBef>
                <a:spcPts val="0"/>
              </a:spcBef>
              <a:buNone/>
            </a:pPr>
            <a:r>
              <a:rPr lang="ja-JP" altLang="en-US" sz="1600" b="1" dirty="0" smtClean="0"/>
              <a:t>（</a:t>
            </a:r>
            <a:r>
              <a:rPr lang="ja-JP" altLang="en-US" sz="1600" b="1" dirty="0"/>
              <a:t>定義</a:t>
            </a:r>
            <a:r>
              <a:rPr lang="ja-JP" altLang="en-US" sz="1600" b="1" dirty="0" smtClean="0"/>
              <a:t>）</a:t>
            </a:r>
            <a:endParaRPr lang="en-US" altLang="ja-JP" sz="1600" b="1" dirty="0"/>
          </a:p>
          <a:p>
            <a:pPr marL="444500" indent="-444500" fontAlgn="base">
              <a:spcBef>
                <a:spcPts val="0"/>
              </a:spcBef>
              <a:buNone/>
              <a:tabLst>
                <a:tab pos="1973263" algn="l"/>
              </a:tabLst>
            </a:pPr>
            <a:r>
              <a:rPr lang="ja-JP" altLang="en-US" sz="1600" dirty="0" smtClean="0"/>
              <a:t>第二条</a:t>
            </a:r>
            <a:r>
              <a:rPr lang="ja-JP" altLang="en-US" sz="1600" dirty="0"/>
              <a:t>　この法律において「地域包括ケアシステム」とは、</a:t>
            </a:r>
            <a:r>
              <a:rPr lang="ja-JP" altLang="en-US" sz="1600" u="sng" dirty="0">
                <a:solidFill>
                  <a:srgbClr val="C00000"/>
                </a:solidFill>
              </a:rPr>
              <a:t>地域の実情に応じて、高齢者が、可能な限り、住み慣れた地域でその有する能力に応じ自立した日常生活を営むことができるよう、医療、介護、介護予防（要介護状態若しくは要支援状態となることの予防又は要介護状態若しくは要支援状態の軽減若しくは悪化の防止をいう。）、住まい及び自立した日常生活の支援が包括的に確保される体制</a:t>
            </a:r>
            <a:r>
              <a:rPr lang="ja-JP" altLang="en-US" sz="1600" dirty="0"/>
              <a:t>をいう。</a:t>
            </a:r>
            <a:endParaRPr lang="en-US" altLang="ja-JP" sz="1600" dirty="0"/>
          </a:p>
        </p:txBody>
      </p:sp>
      <p:sp>
        <p:nvSpPr>
          <p:cNvPr id="6" name="スライド番号プレースホルダー 5"/>
          <p:cNvSpPr>
            <a:spLocks noGrp="1"/>
          </p:cNvSpPr>
          <p:nvPr>
            <p:ph type="sldNum" sz="quarter" idx="10"/>
          </p:nvPr>
        </p:nvSpPr>
        <p:spPr/>
        <p:txBody>
          <a:bodyPr/>
          <a:lstStyle/>
          <a:p>
            <a:r>
              <a:rPr lang="en-US" altLang="ja-JP" dirty="0">
                <a:solidFill>
                  <a:prstClr val="black"/>
                </a:solidFill>
              </a:rPr>
              <a:t>3</a:t>
            </a:r>
          </a:p>
        </p:txBody>
      </p:sp>
    </p:spTree>
    <p:extLst>
      <p:ext uri="{BB962C8B-B14F-4D97-AF65-F5344CB8AC3E}">
        <p14:creationId xmlns:p14="http://schemas.microsoft.com/office/powerpoint/2010/main" val="1080940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90524" y="836712"/>
            <a:ext cx="9170987" cy="1910880"/>
          </a:xfrm>
          <a:prstGeom prst="rect">
            <a:avLst/>
          </a:prstGeom>
          <a:solidFill>
            <a:schemeClr val="accent1">
              <a:lumMod val="20000"/>
              <a:lumOff val="80000"/>
            </a:schemeClr>
          </a:solidFill>
        </p:spPr>
        <p:txBody>
          <a:bodyPr wrap="square" lIns="108000" tIns="108000" rIns="108000" bIns="108000" rtlCol="0">
            <a:spAutoFit/>
          </a:bodyPr>
          <a:lstStyle/>
          <a:p>
            <a:pPr marL="539750" indent="-449263">
              <a:spcBef>
                <a:spcPts val="1200"/>
              </a:spcBef>
            </a:pPr>
            <a:r>
              <a:rPr lang="ja-JP" altLang="en-US" sz="24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今</a:t>
            </a:r>
            <a:r>
              <a:rPr lang="ja-JP" altLang="en-US"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までの話をもとに考えてみましょう。</a:t>
            </a:r>
            <a:endParaRPr lang="en-US" altLang="ja-JP"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spcBef>
                <a:spcPts val="600"/>
              </a:spcBef>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尊厳を保持</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し、その有する能力に応じ</a:t>
            </a:r>
            <a:r>
              <a:rPr lang="ja-JP" altLang="en-US" sz="28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自立した日常生活を営む</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ことができる」</a:t>
            </a: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（介護</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保険法 第一条</a:t>
            </a:r>
            <a: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項）</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spcBef>
                <a:spcPts val="600"/>
              </a:spcBef>
            </a:pPr>
            <a:r>
              <a:rPr lang="ja-JP" altLang="en-US" sz="20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・・「尊厳の保持」と「自立支援」は、高齢者支援の基本理念</a:t>
            </a:r>
            <a:endParaRPr lang="en-US" altLang="ja-JP" sz="20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90525" y="2998113"/>
            <a:ext cx="9170987" cy="861774"/>
          </a:xfrm>
          <a:prstGeom prst="rect">
            <a:avLst/>
          </a:prstGeom>
          <a:noFill/>
        </p:spPr>
        <p:txBody>
          <a:bodyPr wrap="square" rtlCol="0">
            <a:spAutoFit/>
          </a:bodyPr>
          <a:lstStyle/>
          <a:p>
            <a:pPr marL="92075" indent="-1588">
              <a:spcBef>
                <a:spcPts val="1200"/>
              </a:spcBef>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「尊厳の保持」</a:t>
            </a:r>
            <a:r>
              <a:rPr lang="ja-JP" altLang="en-US" sz="2000"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自らの意思に基づいた生活の継続・本人の自己決定の尊重</a:t>
            </a:r>
          </a:p>
          <a:p>
            <a:pPr marL="92075" indent="-1588">
              <a:spcBef>
                <a:spcPts val="1200"/>
              </a:spcBef>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「自立した日常生活」・・それぞれが有する能力に応じて自立した生活を営むための</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bwMode="gray">
          <a:xfrm>
            <a:off x="390525" y="4149080"/>
            <a:ext cx="9170987" cy="1800200"/>
          </a:xfrm>
          <a:prstGeom prst="roundRect">
            <a:avLst>
              <a:gd name="adj" fmla="val 5379"/>
            </a:avLst>
          </a:prstGeom>
          <a:solidFill>
            <a:srgbClr val="DAD9D6"/>
          </a:solidFill>
          <a:ln w="9525" cap="flat" cmpd="sng" algn="ctr">
            <a:solidFill>
              <a:srgbClr val="B1B1AC"/>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none" lIns="36000" tIns="36000" rIns="36000" bIns="36000" numCol="1" rtlCol="0" anchor="ctr" anchorCtr="0" compatLnSpc="1">
            <a:prstTxWarp prst="textNoShape">
              <a:avLst/>
            </a:prstTxWarp>
          </a:bodyPr>
          <a:lstStyle/>
          <a:p>
            <a:pPr marL="92075" indent="-1588">
              <a:spcBef>
                <a:spcPts val="1200"/>
              </a:spcBef>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もし</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、介護が必要になっても、その人が持っている力を活用し、自立して生活することを</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支援する「自立支援」を目指す。</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spcBef>
                <a:spcPts val="600"/>
              </a:spcBef>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支援の考え方</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92075" indent="-1588"/>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その人なりの生活の仕方や潜在する力を周囲が大切にし、その人の人格を尊重し、</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その人らしさを</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支える</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6"/>
          <p:cNvSpPr>
            <a:spLocks noGrp="1"/>
          </p:cNvSpPr>
          <p:nvPr>
            <p:ph type="title"/>
          </p:nvPr>
        </p:nvSpPr>
        <p:spPr>
          <a:xfrm>
            <a:off x="390524" y="224644"/>
            <a:ext cx="9170987" cy="612068"/>
          </a:xfrm>
          <a:solidFill>
            <a:schemeClr val="tx2">
              <a:lumMod val="60000"/>
              <a:lumOff val="40000"/>
            </a:schemeClr>
          </a:solidFill>
        </p:spPr>
        <p:txBody>
          <a:bodyPr bIns="0"/>
          <a:lstStyle/>
          <a:p>
            <a:pPr algn="ctr"/>
            <a:r>
              <a:rPr lang="ja-JP" altLang="en-US"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アイスブレイク（</a:t>
            </a:r>
            <a:r>
              <a:rPr lang="en-US" altLang="ja-JP" sz="24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8"/>
          <p:cNvSpPr>
            <a:spLocks noGrp="1"/>
          </p:cNvSpPr>
          <p:nvPr>
            <p:ph type="sldNum" sz="quarter" idx="10"/>
          </p:nvPr>
        </p:nvSpPr>
        <p:spPr/>
        <p:txBody>
          <a:bodyPr/>
          <a:lstStyle/>
          <a:p>
            <a:r>
              <a:rPr lang="en-US" altLang="ja-JP" smtClean="0"/>
              <a:t>4</a:t>
            </a:r>
            <a:endParaRPr lang="en-US" altLang="ja-JP" dirty="0"/>
          </a:p>
        </p:txBody>
      </p:sp>
    </p:spTree>
    <p:extLst>
      <p:ext uri="{BB962C8B-B14F-4D97-AF65-F5344CB8AC3E}">
        <p14:creationId xmlns:p14="http://schemas.microsoft.com/office/powerpoint/2010/main" val="2544686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bwMode="gray">
          <a:xfrm>
            <a:off x="390524" y="4797152"/>
            <a:ext cx="9170989" cy="1656184"/>
          </a:xfrm>
          <a:prstGeom prst="rect">
            <a:avLst/>
          </a:prstGeom>
          <a:solidFill>
            <a:schemeClr val="accent6">
              <a:lumMod val="20000"/>
              <a:lumOff val="80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ctr"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effectLst/>
              <a:latin typeface="+mj-lt"/>
              <a:ea typeface="ＭＳ Ｐゴシック" pitchFamily="50" charset="-128"/>
            </a:endParaRPr>
          </a:p>
        </p:txBody>
      </p:sp>
      <p:sp>
        <p:nvSpPr>
          <p:cNvPr id="2" name="正方形/長方形 1"/>
          <p:cNvSpPr/>
          <p:nvPr/>
        </p:nvSpPr>
        <p:spPr>
          <a:xfrm>
            <a:off x="344487" y="2865710"/>
            <a:ext cx="9217023" cy="923330"/>
          </a:xfrm>
          <a:prstGeom prst="rect">
            <a:avLst/>
          </a:prstGeom>
        </p:spPr>
        <p:txBody>
          <a:bodyPr wrap="square">
            <a:spAutoFit/>
          </a:bodyPr>
          <a:lstStyle/>
          <a:p>
            <a:pPr marL="539750" indent="-449263">
              <a:spcBef>
                <a:spcPts val="1200"/>
              </a:spcBef>
            </a:pP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一方、高齢期には、自立～虚弱～要介護・・のよう</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に心身</a:t>
            </a:r>
            <a:r>
              <a:rPr lang="ja-JP" altLang="en-US"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の状態の</a:t>
            </a:r>
            <a:r>
              <a:rPr lang="ja-JP" altLang="en-US"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変化や、</a:t>
            </a:r>
            <a:endParaRPr lang="en-US" altLang="ja-JP"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3175"/>
            <a:r>
              <a:rPr lang="ja-JP" altLang="en-US" spc="1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「住まい方」（家族関係や近隣住民・友人との関係性、高齢化に</a:t>
            </a:r>
            <a:r>
              <a:rPr lang="ja-JP" altLang="en-US" spc="1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伴って</a:t>
            </a:r>
            <a:endParaRPr lang="en-US" altLang="ja-JP" spc="1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marL="87313" indent="3175"/>
            <a:r>
              <a:rPr lang="ja-JP" altLang="en-US" spc="1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住み慣れた</a:t>
            </a:r>
            <a:r>
              <a:rPr lang="ja-JP" altLang="en-US" spc="1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家でも住みにくくなる等）の変化が生じます。</a:t>
            </a:r>
            <a:endParaRPr lang="en-US" altLang="ja-JP" spc="100"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416496" y="4985881"/>
            <a:ext cx="5136612" cy="1323439"/>
          </a:xfrm>
          <a:prstGeom prst="rect">
            <a:avLst/>
          </a:prstGeom>
        </p:spPr>
        <p:txBody>
          <a:bodyPr wrap="square">
            <a:spAutoFit/>
          </a:bodyPr>
          <a:lstStyle/>
          <a:p>
            <a:pPr>
              <a:lnSpc>
                <a:spcPts val="2400"/>
              </a:lnSpc>
            </a:pPr>
            <a:r>
              <a:rPr lang="ja-JP" altLang="en-US"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a:t>
            </a:r>
            <a:r>
              <a:rPr lang="ja-JP" altLang="en-US"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足腰は弱ってはいるが介護サービス等は不要と考えられる虚弱</a:t>
            </a:r>
            <a:r>
              <a:rPr lang="ja-JP" altLang="en-US"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の高齢者」</a:t>
            </a:r>
            <a:r>
              <a:rPr lang="ja-JP" altLang="en-US"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寝たきり</a:t>
            </a:r>
            <a:r>
              <a:rPr lang="ja-JP" altLang="en-US"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の高齢者」の場合、</a:t>
            </a:r>
            <a:endParaRPr lang="en-US" altLang="ja-JP"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・・・支援において、どのような点は同じなのでしょうか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4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・・・支援において、どのような点がちがうのでしょうか？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10"/>
          <p:cNvSpPr>
            <a:spLocks noGrp="1"/>
          </p:cNvSpPr>
          <p:nvPr>
            <p:ph type="sldNum" sz="quarter" idx="10"/>
          </p:nvPr>
        </p:nvSpPr>
        <p:spPr/>
        <p:txBody>
          <a:bodyPr/>
          <a:lstStyle/>
          <a:p>
            <a:r>
              <a:rPr lang="en-US" altLang="ja-JP" dirty="0">
                <a:solidFill>
                  <a:prstClr val="black"/>
                </a:solidFill>
              </a:rPr>
              <a:t>5</a:t>
            </a:r>
          </a:p>
        </p:txBody>
      </p:sp>
      <p:sp>
        <p:nvSpPr>
          <p:cNvPr id="12" name="角丸四角形 11"/>
          <p:cNvSpPr/>
          <p:nvPr/>
        </p:nvSpPr>
        <p:spPr bwMode="gray">
          <a:xfrm>
            <a:off x="390526" y="3861048"/>
            <a:ext cx="9170986" cy="834908"/>
          </a:xfrm>
          <a:prstGeom prst="roundRect">
            <a:avLst>
              <a:gd name="adj" fmla="val 5379"/>
            </a:avLst>
          </a:prstGeom>
          <a:solidFill>
            <a:srgbClr val="DAD9D6"/>
          </a:solidFill>
          <a:ln w="9525" cap="flat" cmpd="sng" algn="ctr">
            <a:solidFill>
              <a:srgbClr val="B1B1AC"/>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p:spPr>
        <p:txBody>
          <a:bodyPr vert="horz" wrap="square" lIns="36000" tIns="36000" rIns="36000" bIns="36000" numCol="1" rtlCol="0" anchor="ctr" anchorCtr="0" compatLnSpc="1">
            <a:prstTxWarp prst="textNoShape">
              <a:avLst/>
            </a:prstTxWarp>
            <a:spAutoFit/>
          </a:bodyPr>
          <a:lstStyle/>
          <a:p>
            <a:pPr marL="92075" indent="-1588">
              <a:spcBef>
                <a:spcPts val="1200"/>
              </a:spcBef>
            </a:pP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もし、介護</a:t>
            </a:r>
            <a:r>
              <a:rPr lang="ja-JP" altLang="en-US" sz="1600"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が必要になっても、その人が持っている力を活用し、自立して生活すること</a:t>
            </a: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を支援</a:t>
            </a: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spc="-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自立支援」を目指す</a:t>
            </a:r>
            <a:r>
              <a:rPr lang="ja-JP" altLang="en-US"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spc="-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支援の考え方</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92075" indent="-1588"/>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人なりの生活の仕方や潜在する力を周囲が大切にし、その人の人格を尊重し</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人らしさを</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支える</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bwMode="gray">
          <a:xfrm>
            <a:off x="5601072" y="4941169"/>
            <a:ext cx="3824819" cy="1368152"/>
          </a:xfrm>
          <a:prstGeom prst="roundRect">
            <a:avLst>
              <a:gd name="adj" fmla="val 12239"/>
            </a:avLst>
          </a:prstGeom>
          <a:ln>
            <a:headEnd type="none" w="med" len="med"/>
            <a:tailEnd type="none" w="med" len="med"/>
          </a:ln>
          <a:extLst/>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92075" indent="-1588">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自己紹介（市町村・部署・担当事業・本分野の経験の有無、担当事業）を兼ねて一人ずつお話し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分程度）</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390524" y="836712"/>
            <a:ext cx="9170987" cy="1910880"/>
          </a:xfrm>
          <a:prstGeom prst="rect">
            <a:avLst/>
          </a:prstGeom>
          <a:solidFill>
            <a:schemeClr val="accent1">
              <a:lumMod val="20000"/>
              <a:lumOff val="80000"/>
            </a:schemeClr>
          </a:solidFill>
        </p:spPr>
        <p:txBody>
          <a:bodyPr wrap="square" lIns="108000" tIns="108000" rIns="108000" bIns="108000" rtlCol="0">
            <a:spAutoFit/>
          </a:bodyPr>
          <a:lstStyle/>
          <a:p>
            <a:pPr marL="539750" indent="-449263">
              <a:spcBef>
                <a:spcPts val="1200"/>
              </a:spcBef>
            </a:pPr>
            <a:r>
              <a:rPr lang="ja-JP" altLang="en-US" sz="20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今</a:t>
            </a:r>
            <a:r>
              <a:rPr lang="ja-JP" altLang="en-US"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までの話をもとに考えてみましょう</a:t>
            </a:r>
            <a:r>
              <a:rPr lang="ja-JP" altLang="en-US"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spcBef>
                <a:spcPts val="600"/>
              </a:spcBef>
            </a:pP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尊厳を保持</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し、その有する能力に応じ</a:t>
            </a:r>
            <a:r>
              <a:rPr lang="ja-JP" altLang="en-US" sz="28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自立した日常生活を営む</a:t>
            </a:r>
            <a:r>
              <a:rPr lang="ja-JP" altLang="en-US" sz="28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ことができる」</a:t>
            </a: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（介護</a:t>
            </a:r>
            <a:r>
              <a:rPr lang="ja-JP" altLang="en-US" sz="20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保険法 第一条</a:t>
            </a:r>
            <a:r>
              <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項）</a:t>
            </a:r>
            <a:endParaRPr lang="en-US" altLang="ja-JP" sz="20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marL="92075" indent="-1588">
              <a:spcBef>
                <a:spcPts val="600"/>
              </a:spcBef>
            </a:pPr>
            <a:r>
              <a:rPr lang="ja-JP" altLang="en-US" sz="2000" dirty="0" smtClean="0">
                <a:solidFill>
                  <a:srgbClr val="C00000"/>
                </a:solidFill>
                <a:latin typeface="Meiryo UI" panose="020B0604030504040204" pitchFamily="50" charset="-128"/>
                <a:ea typeface="Meiryo UI" panose="020B0604030504040204" pitchFamily="50" charset="-128"/>
                <a:cs typeface="Meiryo UI" panose="020B0604030504040204" pitchFamily="50" charset="-128"/>
              </a:rPr>
              <a:t>　・・「尊厳の保持」と「自立支援」は、高齢者支援の基本理念</a:t>
            </a:r>
            <a:endParaRPr lang="en-US" altLang="ja-JP" sz="2000" dirty="0">
              <a:solidFill>
                <a:srgbClr val="C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タイトル 6"/>
          <p:cNvSpPr>
            <a:spLocks noGrp="1"/>
          </p:cNvSpPr>
          <p:nvPr>
            <p:ph type="title"/>
          </p:nvPr>
        </p:nvSpPr>
        <p:spPr>
          <a:xfrm>
            <a:off x="390524" y="224644"/>
            <a:ext cx="9170987" cy="612068"/>
          </a:xfrm>
          <a:solidFill>
            <a:schemeClr val="tx2">
              <a:lumMod val="60000"/>
              <a:lumOff val="40000"/>
            </a:schemeClr>
          </a:solidFill>
        </p:spPr>
        <p:txBody>
          <a:bodyPr bIns="0"/>
          <a:lstStyle/>
          <a:p>
            <a:pPr algn="ctr"/>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アイスブレイク（</a:t>
            </a:r>
            <a:r>
              <a:rPr lang="en-US" altLang="ja-JP"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24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55825932"/>
      </p:ext>
    </p:extLst>
  </p:cSld>
  <p:clrMapOvr>
    <a:masterClrMapping/>
  </p:clrMapOvr>
  <p:timing>
    <p:tnLst>
      <p:par>
        <p:cTn id="1" dur="indefinite" restart="never" nodeType="tmRoot"/>
      </p:par>
    </p:tnLst>
  </p:timing>
</p:sld>
</file>

<file path=ppt/theme/theme1.xml><?xml version="1.0" encoding="utf-8"?>
<a:theme xmlns:a="http://schemas.openxmlformats.org/drawingml/2006/main" name="3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オリジナル">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_Tool_3_JA_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_Tool_3_JA_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DAD9D6"/>
        </a:solidFill>
        <a:ln w="9525" cap="flat" cmpd="sng" algn="ctr">
          <a:solidFill>
            <a:srgbClr val="B1B1AC"/>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rtlCol="0"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sz="1400" b="0" i="0" u="none" strike="noStrike" cap="none" normalizeH="0" baseline="0" dirty="0" smtClean="0">
            <a:ln>
              <a:noFill/>
            </a:ln>
            <a:effectLst/>
            <a:latin typeface="+mj-lt"/>
            <a:ea typeface="ＭＳ Ｐゴシック" pitchFamily="50"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rgbClr val="000000"/>
            </a:solidFill>
            <a:effectLst/>
            <a:latin typeface="Arial" charset="0"/>
            <a:ea typeface="ＭＳ Ｐゴシック" pitchFamily="50" charset="-128"/>
          </a:defRPr>
        </a:defPPr>
      </a:lstStyle>
    </a:lnDef>
    <a:txDef>
      <a:spPr>
        <a:noFill/>
      </a:spPr>
      <a:bodyPr wrap="square" rtlCol="0">
        <a:spAutoFit/>
      </a:bodyPr>
      <a:lstStyle>
        <a:defPPr>
          <a:defRPr kumimoji="1" sz="1600" dirty="0" smtClean="0">
            <a:latin typeface="Meiryo UI" panose="020B0604030504040204" pitchFamily="50" charset="-128"/>
            <a:ea typeface="Meiryo UI" panose="020B0604030504040204" pitchFamily="50" charset="-128"/>
          </a:defRPr>
        </a:defPPr>
      </a:lstStyle>
    </a:txDef>
  </a:objectDefaults>
  <a:extraClrSchemeLst>
    <a:extraClrScheme>
      <a:clrScheme name="F_Tool_3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F_Tool_3_JA_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_Tool_3_JA_R">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rgbClr val="DAD9D6"/>
        </a:solidFill>
        <a:ln w="9525" cap="flat" cmpd="sng" algn="ctr">
          <a:solidFill>
            <a:srgbClr val="B1B1AC"/>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rtlCol="0"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sz="1400" b="0" i="0" u="none" strike="noStrike" cap="none" normalizeH="0" baseline="0" dirty="0" smtClean="0">
            <a:ln>
              <a:noFill/>
            </a:ln>
            <a:effectLst/>
            <a:latin typeface="+mj-lt"/>
            <a:ea typeface="ＭＳ Ｐゴシック" pitchFamily="50" charset="-128"/>
          </a:defRPr>
        </a:defPPr>
      </a:lstStyle>
    </a:spDef>
    <a:lnDef>
      <a:spPr bwMode="auto">
        <a:xfrm>
          <a:off x="0" y="0"/>
          <a:ext cx="1" cy="1"/>
        </a:xfrm>
        <a:custGeom>
          <a:avLst/>
          <a:gdLst/>
          <a:ahLst/>
          <a:cxnLst/>
          <a:rect l="0" t="0" r="0" b="0"/>
          <a:pathLst/>
        </a:custGeom>
        <a:gradFill rotWithShape="0">
          <a:gsLst>
            <a:gs pos="0">
              <a:srgbClr val="FFFFFF"/>
            </a:gs>
            <a:gs pos="100000">
              <a:srgbClr val="CACAC7"/>
            </a:gs>
          </a:gsLst>
          <a:lin ang="5400000" scaled="1"/>
        </a:gradFill>
        <a:ln w="9525" cap="flat" cmpd="sng" algn="ctr">
          <a:solidFill>
            <a:srgbClr val="57564F"/>
          </a:solidFill>
          <a:prstDash val="solid"/>
          <a:round/>
          <a:headEnd type="none" w="med" len="med"/>
          <a:tailEnd type="none" w="med" len="med"/>
        </a:ln>
        <a:effectLst/>
        <a:extLst>
          <a:ext uri="{AF507438-7753-43E0-B8FC-AC1667EBCBE1}">
            <a14:hiddenEffects xmlns:a14="http://schemas.microsoft.com/office/drawing/2010/main">
              <a:effectLst>
                <a:outerShdw dist="53882" dir="2700000" algn="ctr" rotWithShape="0">
                  <a:schemeClr val="bg2">
                    <a:alpha val="50000"/>
                  </a:scheme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ctr"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rgbClr val="000000"/>
            </a:solidFill>
            <a:effectLst/>
            <a:latin typeface="Arial" charset="0"/>
            <a:ea typeface="ＭＳ Ｐゴシック" pitchFamily="50" charset="-128"/>
          </a:defRPr>
        </a:defPPr>
      </a:lstStyle>
    </a:lnDef>
  </a:objectDefaults>
  <a:extraClrSchemeLst>
    <a:extraClrScheme>
      <a:clrScheme name="F_Tool_3_JA_R 1">
        <a:dk1>
          <a:srgbClr val="000000"/>
        </a:dk1>
        <a:lt1>
          <a:srgbClr val="FFFFFF"/>
        </a:lt1>
        <a:dk2>
          <a:srgbClr val="000000"/>
        </a:dk2>
        <a:lt2>
          <a:srgbClr val="B1B1AC"/>
        </a:lt2>
        <a:accent1>
          <a:srgbClr val="F8C6C5"/>
        </a:accent1>
        <a:accent2>
          <a:srgbClr val="B22B30"/>
        </a:accent2>
        <a:accent3>
          <a:srgbClr val="FFFFFF"/>
        </a:accent3>
        <a:accent4>
          <a:srgbClr val="000000"/>
        </a:accent4>
        <a:accent5>
          <a:srgbClr val="FBDFDF"/>
        </a:accent5>
        <a:accent6>
          <a:srgbClr val="A1262A"/>
        </a:accent6>
        <a:hlink>
          <a:srgbClr val="105D9C"/>
        </a:hlink>
        <a:folHlink>
          <a:srgbClr val="4B459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18304</TotalTime>
  <Words>1155</Words>
  <Application>Microsoft Office PowerPoint</Application>
  <PresentationFormat>A4 210 x 297 mm</PresentationFormat>
  <Paragraphs>114</Paragraphs>
  <Slides>7</Slides>
  <Notes>6</Notes>
  <HiddenSlides>0</HiddenSlides>
  <MMClips>0</MMClips>
  <ScaleCrop>false</ScaleCrop>
  <HeadingPairs>
    <vt:vector size="4" baseType="variant">
      <vt:variant>
        <vt:lpstr>テーマ</vt:lpstr>
      </vt:variant>
      <vt:variant>
        <vt:i4>4</vt:i4>
      </vt:variant>
      <vt:variant>
        <vt:lpstr>スライド タイトル</vt:lpstr>
      </vt:variant>
      <vt:variant>
        <vt:i4>7</vt:i4>
      </vt:variant>
    </vt:vector>
  </HeadingPairs>
  <TitlesOfParts>
    <vt:vector size="11" baseType="lpstr">
      <vt:lpstr>3_新しいﾌﾟﾚｾﾞﾝﾃｰｼｮﾝ</vt:lpstr>
      <vt:lpstr>F_Tool_3_JA_G</vt:lpstr>
      <vt:lpstr>Office ​​テーマ</vt:lpstr>
      <vt:lpstr>1_F_Tool_3_JA_G</vt:lpstr>
      <vt:lpstr>PowerPoint プレゼンテーション</vt:lpstr>
      <vt:lpstr>PowerPoint プレゼンテーション</vt:lpstr>
      <vt:lpstr>介護保険法(総則　1､2､4､5条)-1</vt:lpstr>
      <vt:lpstr>介護保険法(総則　1､2､4､5条)-2</vt:lpstr>
      <vt:lpstr>地域における医療及び介護の総合的な確保の促進に関する法律(総則 2条)</vt:lpstr>
      <vt:lpstr>アイスブレイク（1/2）</vt:lpstr>
      <vt:lpstr>アイスブレイク（2/2）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洋平(takahashi-youhei)</dc:creator>
  <cp:lastModifiedBy>芦澤　早雪</cp:lastModifiedBy>
  <cp:revision>234</cp:revision>
  <cp:lastPrinted>2018-05-25T06:36:04Z</cp:lastPrinted>
  <dcterms:created xsi:type="dcterms:W3CDTF">2016-10-04T05:21:37Z</dcterms:created>
  <dcterms:modified xsi:type="dcterms:W3CDTF">2018-05-25T06:38:39Z</dcterms:modified>
</cp:coreProperties>
</file>