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9" r:id="rId4"/>
    <p:sldMasterId id="2147483727" r:id="rId5"/>
    <p:sldMasterId id="2147483732" r:id="rId6"/>
    <p:sldMasterId id="2147483737" r:id="rId7"/>
    <p:sldMasterId id="2147483742" r:id="rId8"/>
    <p:sldMasterId id="2147483717" r:id="rId9"/>
    <p:sldMasterId id="2147483747" r:id="rId10"/>
  </p:sldMasterIdLst>
  <p:notesMasterIdLst>
    <p:notesMasterId r:id="rId15"/>
  </p:notesMasterIdLst>
  <p:handoutMasterIdLst>
    <p:handoutMasterId r:id="rId16"/>
  </p:handoutMasterIdLst>
  <p:sldIdLst>
    <p:sldId id="256" r:id="rId11"/>
    <p:sldId id="260" r:id="rId12"/>
    <p:sldId id="261" r:id="rId13"/>
    <p:sldId id="259" r:id="rId14"/>
  </p:sldIdLst>
  <p:sldSz cx="7559675" cy="10439400"/>
  <p:notesSz cx="6858000" cy="9144000"/>
  <p:embeddedFontLst>
    <p:embeddedFont>
      <p:font typeface="Fujitsu Infinity Pro" pitchFamily="2" charset="0"/>
      <p:regular r:id="rId17"/>
    </p:embeddedFont>
    <p:embeddedFont>
      <p:font typeface="Fujitsu Infinity Pro Bold" pitchFamily="2" charset="0"/>
      <p:bold r:id="rId18"/>
    </p:embeddedFont>
    <p:embeddedFont>
      <p:font typeface="Fujitsu Sans" panose="020B0604020202020204" charset="0"/>
      <p:regular r:id="rId19"/>
      <p:bold r:id="rId20"/>
      <p:italic r:id="rId21"/>
      <p:boldItalic r:id="rId22"/>
    </p:embeddedFont>
    <p:embeddedFont>
      <p:font typeface="FujitsuSans-Medium" panose="020B060402020202020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CF75DF-4F8E-1BCD-3010-1BBF8219C665}" name="Crosby, Barry" initials="CB" userId="S::barry.crosby@fujitsu.com::6c6a9375-c600-4776-bf2c-21478f8eb0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ssman, Nadine" initials="WN" lastIdx="4" clrIdx="0">
    <p:extLst>
      <p:ext uri="{19B8F6BF-5375-455C-9EA6-DF929625EA0E}">
        <p15:presenceInfo xmlns:p15="http://schemas.microsoft.com/office/powerpoint/2012/main" userId="S::nadine.wintrich@fujitsu.com::1fea7844-feaa-419b-af9a-e6632cafca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0B0"/>
    <a:srgbClr val="009213"/>
    <a:srgbClr val="D80084"/>
    <a:srgbClr val="00E7EF"/>
    <a:srgbClr val="008224"/>
    <a:srgbClr val="FF8000"/>
    <a:srgbClr val="61D600"/>
    <a:srgbClr val="666666"/>
    <a:srgbClr val="6D6E70"/>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B6EC1-ECF5-4451-BEA8-13B635C69664}" v="9" dt="2024-07-12T01:03:22.492"/>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p:scale>
          <a:sx n="61" d="100"/>
          <a:sy n="61" d="100"/>
        </p:scale>
        <p:origin x="1740" y="-404"/>
      </p:cViewPr>
      <p:guideLst>
        <p:guide orient="horz" pos="3288"/>
        <p:guide pos="238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F54687-7785-E157-9D11-79103F5FD6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96FCA3F-6D09-2A85-1348-3995526610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C3F0AB-073D-4F8F-B10D-8678DF3FA274}" type="datetimeFigureOut">
              <a:rPr lang="en-GB" smtClean="0"/>
              <a:t>17/07/2024</a:t>
            </a:fld>
            <a:endParaRPr lang="en-GB"/>
          </a:p>
        </p:txBody>
      </p:sp>
      <p:sp>
        <p:nvSpPr>
          <p:cNvPr id="4" name="Footer Placeholder 3">
            <a:extLst>
              <a:ext uri="{FF2B5EF4-FFF2-40B4-BE49-F238E27FC236}">
                <a16:creationId xmlns:a16="http://schemas.microsoft.com/office/drawing/2014/main" id="{3EF45E0A-948A-288F-DE4B-0288970A2A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2F601D7-EFE3-1EE2-2CFE-EF067857F2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507BFB-D149-4FB1-95A0-5C7400948F51}" type="slidenum">
              <a:rPr lang="en-GB" smtClean="0"/>
              <a:t>‹#›</a:t>
            </a:fld>
            <a:endParaRPr lang="en-GB"/>
          </a:p>
        </p:txBody>
      </p:sp>
    </p:spTree>
    <p:extLst>
      <p:ext uri="{BB962C8B-B14F-4D97-AF65-F5344CB8AC3E}">
        <p14:creationId xmlns:p14="http://schemas.microsoft.com/office/powerpoint/2010/main" val="235286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18A73-2388-4EC9-8F4F-386BEFABFB30}" type="datetimeFigureOut">
              <a:rPr lang="en-AU" smtClean="0"/>
              <a:t>17/07/2024</a:t>
            </a:fld>
            <a:endParaRPr lang="en-AU"/>
          </a:p>
        </p:txBody>
      </p:sp>
      <p:sp>
        <p:nvSpPr>
          <p:cNvPr id="4" name="Slide Image Placeholder 3"/>
          <p:cNvSpPr>
            <a:spLocks noGrp="1" noRot="1" noChangeAspect="1"/>
          </p:cNvSpPr>
          <p:nvPr>
            <p:ph type="sldImg" idx="2"/>
          </p:nvPr>
        </p:nvSpPr>
        <p:spPr>
          <a:xfrm>
            <a:off x="2311400" y="1143000"/>
            <a:ext cx="22352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E5CFA-3128-439B-9FCF-E24F37F02DC4}" type="slidenum">
              <a:rPr lang="en-AU" smtClean="0"/>
              <a:t>‹#›</a:t>
            </a:fld>
            <a:endParaRPr lang="en-AU"/>
          </a:p>
        </p:txBody>
      </p:sp>
    </p:spTree>
    <p:extLst>
      <p:ext uri="{BB962C8B-B14F-4D97-AF65-F5344CB8AC3E}">
        <p14:creationId xmlns:p14="http://schemas.microsoft.com/office/powerpoint/2010/main" val="195893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E5CFA-3128-439B-9FCF-E24F37F02DC4}" type="slidenum">
              <a:rPr lang="en-AU" smtClean="0"/>
              <a:t>1</a:t>
            </a:fld>
            <a:endParaRPr lang="en-AU"/>
          </a:p>
        </p:txBody>
      </p:sp>
    </p:spTree>
    <p:extLst>
      <p:ext uri="{BB962C8B-B14F-4D97-AF65-F5344CB8AC3E}">
        <p14:creationId xmlns:p14="http://schemas.microsoft.com/office/powerpoint/2010/main" val="242103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E5CFA-3128-439B-9FCF-E24F37F02DC4}" type="slidenum">
              <a:rPr lang="en-AU" smtClean="0"/>
              <a:t>4</a:t>
            </a:fld>
            <a:endParaRPr lang="en-AU"/>
          </a:p>
        </p:txBody>
      </p:sp>
    </p:spTree>
    <p:extLst>
      <p:ext uri="{BB962C8B-B14F-4D97-AF65-F5344CB8AC3E}">
        <p14:creationId xmlns:p14="http://schemas.microsoft.com/office/powerpoint/2010/main" val="12300268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20CFA1-3F32-1948-86EE-52AD44269B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355" t="6498" r="15531" b="9773"/>
          <a:stretch/>
        </p:blipFill>
        <p:spPr>
          <a:xfrm>
            <a:off x="3651308" y="0"/>
            <a:ext cx="3910802" cy="5727698"/>
          </a:xfrm>
          <a:prstGeom prst="rect">
            <a:avLst/>
          </a:prstGeom>
        </p:spPr>
      </p:pic>
      <p:pic>
        <p:nvPicPr>
          <p:cNvPr id="14" name="Picture 13" descr="Background pattern&#10;&#10;Description automatically generated">
            <a:extLst>
              <a:ext uri="{FF2B5EF4-FFF2-40B4-BE49-F238E27FC236}">
                <a16:creationId xmlns:a16="http://schemas.microsoft.com/office/drawing/2014/main" id="{A30E0E17-943F-E84D-A252-06EBFEE0DD56}"/>
              </a:ext>
            </a:extLst>
          </p:cNvPr>
          <p:cNvPicPr>
            <a:picLocks noGrp="1" noRot="1" noChangeAspec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val="0"/>
              </a:ext>
            </a:extLst>
          </a:blip>
          <a:srcRect l="35252" r="2175" b="1637"/>
          <a:stretch/>
        </p:blipFill>
        <p:spPr>
          <a:xfrm>
            <a:off x="0" y="-12030"/>
            <a:ext cx="3651308" cy="5739728"/>
          </a:xfrm>
          <a:prstGeom prst="rect">
            <a:avLst/>
          </a:prstGeom>
        </p:spPr>
      </p:pic>
      <p:pic>
        <p:nvPicPr>
          <p:cNvPr id="15" name="Picture 14" descr="Logo, company name&#10;&#10;Description automatically generated">
            <a:extLst>
              <a:ext uri="{FF2B5EF4-FFF2-40B4-BE49-F238E27FC236}">
                <a16:creationId xmlns:a16="http://schemas.microsoft.com/office/drawing/2014/main" id="{1CF9CA81-56B3-F849-B277-A7DB23B8505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473400" y="471600"/>
            <a:ext cx="946800" cy="461007"/>
          </a:xfrm>
          <a:prstGeom prst="rect">
            <a:avLst/>
          </a:prstGeom>
        </p:spPr>
      </p:pic>
      <p:sp>
        <p:nvSpPr>
          <p:cNvPr id="2" name="Title 1"/>
          <p:cNvSpPr>
            <a:spLocks noGrp="1"/>
          </p:cNvSpPr>
          <p:nvPr>
            <p:ph type="ctrTitle" hasCustomPrompt="1"/>
          </p:nvPr>
        </p:nvSpPr>
        <p:spPr>
          <a:xfrm>
            <a:off x="473400" y="4066673"/>
            <a:ext cx="2938927" cy="1058779"/>
          </a:xfrm>
        </p:spPr>
        <p:txBody>
          <a:bodyPr anchor="b"/>
          <a:lstStyle>
            <a:lvl1pPr algn="l">
              <a:spcBef>
                <a:spcPts val="0"/>
              </a:spcBef>
              <a:spcAft>
                <a:spcPts val="496"/>
              </a:spcAft>
              <a:defRPr sz="2811">
                <a:solidFill>
                  <a:schemeClr val="bg1"/>
                </a:solidFill>
              </a:defRPr>
            </a:lvl1pPr>
          </a:lstStyle>
          <a:p>
            <a:r>
              <a:rPr lang="en-US"/>
              <a:t>Insert datasheet heading</a:t>
            </a:r>
          </a:p>
        </p:txBody>
      </p:sp>
      <p:sp>
        <p:nvSpPr>
          <p:cNvPr id="3" name="Subtitle 2"/>
          <p:cNvSpPr>
            <a:spLocks noGrp="1"/>
          </p:cNvSpPr>
          <p:nvPr>
            <p:ph type="subTitle" idx="1" hasCustomPrompt="1"/>
          </p:nvPr>
        </p:nvSpPr>
        <p:spPr>
          <a:xfrm>
            <a:off x="473399" y="6375418"/>
            <a:ext cx="5053091" cy="387798"/>
          </a:xfrm>
        </p:spPr>
        <p:txBody>
          <a:bodyPr/>
          <a:lstStyle>
            <a:lvl1pPr marL="0" indent="0" algn="l">
              <a:spcBef>
                <a:spcPts val="0"/>
              </a:spcBef>
              <a:spcAft>
                <a:spcPts val="496"/>
              </a:spcAft>
              <a:buNone/>
              <a:defRPr sz="2800" b="1">
                <a:solidFill>
                  <a:schemeClr val="tx1"/>
                </a:solidFill>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Sub-heading and description</a:t>
            </a:r>
          </a:p>
        </p:txBody>
      </p:sp>
      <p:pic>
        <p:nvPicPr>
          <p:cNvPr id="5" name="Picture 4" descr="Logo, icon&#10;&#10;Description automatically generated">
            <a:extLst>
              <a:ext uri="{FF2B5EF4-FFF2-40B4-BE49-F238E27FC236}">
                <a16:creationId xmlns:a16="http://schemas.microsoft.com/office/drawing/2014/main" id="{913A0905-8054-FF42-BF4D-02D071F60ACE}"/>
              </a:ext>
            </a:extLst>
          </p:cNvPr>
          <p:cNvPicPr>
            <a:picLocks noGrp="1" noRot="1" noChangeAspect="1" noMove="1" noResize="1" noEditPoints="1" noAdjustHandles="1" noChangeArrowheads="1" noChangeShapeType="1" noCrop="1"/>
          </p:cNvPicPr>
          <p:nvPr userDrawn="1"/>
        </p:nvPicPr>
        <p:blipFill rotWithShape="1">
          <a:blip r:embed="rId5">
            <a:extLst>
              <a:ext uri="{28A0092B-C50C-407E-A947-70E740481C1C}">
                <a14:useLocalDpi xmlns:a14="http://schemas.microsoft.com/office/drawing/2010/main" val="0"/>
              </a:ext>
            </a:extLst>
          </a:blip>
          <a:srcRect l="18320" t="13211" r="10876" b="13039"/>
          <a:stretch/>
        </p:blipFill>
        <p:spPr>
          <a:xfrm>
            <a:off x="2075231" y="1528010"/>
            <a:ext cx="3152156" cy="2538664"/>
          </a:xfrm>
          <a:prstGeom prst="rect">
            <a:avLst/>
          </a:prstGeom>
        </p:spPr>
      </p:pic>
      <p:sp>
        <p:nvSpPr>
          <p:cNvPr id="8" name="Text Placeholder 7">
            <a:extLst>
              <a:ext uri="{FF2B5EF4-FFF2-40B4-BE49-F238E27FC236}">
                <a16:creationId xmlns:a16="http://schemas.microsoft.com/office/drawing/2014/main" id="{EDF28EE4-7A31-94DD-65DF-CA4F589803FB}"/>
              </a:ext>
            </a:extLst>
          </p:cNvPr>
          <p:cNvSpPr>
            <a:spLocks noGrp="1"/>
          </p:cNvSpPr>
          <p:nvPr>
            <p:ph type="body" sz="quarter" idx="11" hasCustomPrompt="1"/>
          </p:nvPr>
        </p:nvSpPr>
        <p:spPr>
          <a:xfrm>
            <a:off x="473400" y="7052776"/>
            <a:ext cx="2233706" cy="2346796"/>
          </a:xfrm>
        </p:spPr>
        <p:txBody>
          <a:bodyPr>
            <a:noAutofit/>
          </a:bodyPr>
          <a:lstStyle>
            <a:lvl1pPr marL="0" indent="0">
              <a:buFontTx/>
              <a:buNone/>
              <a:defRPr lang="en-GB" sz="1100" b="1" kern="1200" dirty="0">
                <a:solidFill>
                  <a:schemeClr val="tx1"/>
                </a:solidFill>
                <a:latin typeface="Fujitsu Infinity Pro" pitchFamily="2" charset="0"/>
                <a:ea typeface="+mn-ea"/>
                <a:cs typeface="+mn-cs"/>
              </a:defRPr>
            </a:lvl1pPr>
          </a:lstStyle>
          <a:p>
            <a:pPr lvl="0"/>
            <a:r>
              <a:rPr lang="en-US"/>
              <a:t>Intro paragraph</a:t>
            </a:r>
            <a:endParaRPr lang="en-GB"/>
          </a:p>
        </p:txBody>
      </p:sp>
      <p:sp>
        <p:nvSpPr>
          <p:cNvPr id="17" name="Text Placeholder 7">
            <a:extLst>
              <a:ext uri="{FF2B5EF4-FFF2-40B4-BE49-F238E27FC236}">
                <a16:creationId xmlns:a16="http://schemas.microsoft.com/office/drawing/2014/main" id="{0A54BDF9-BDCD-1318-5EC5-22EA06506AAF}"/>
              </a:ext>
            </a:extLst>
          </p:cNvPr>
          <p:cNvSpPr>
            <a:spLocks noGrp="1"/>
          </p:cNvSpPr>
          <p:nvPr>
            <p:ph type="body" sz="quarter" idx="12" hasCustomPrompt="1"/>
          </p:nvPr>
        </p:nvSpPr>
        <p:spPr>
          <a:xfrm>
            <a:off x="2870199" y="7052775"/>
            <a:ext cx="4454525" cy="2346795"/>
          </a:xfrm>
        </p:spPr>
        <p:txBody>
          <a:bodyPr>
            <a:noAutofit/>
          </a:bodyPr>
          <a:lstStyle>
            <a:lvl1pPr marL="0" indent="0">
              <a:buFontTx/>
              <a:buNone/>
              <a:defRPr lang="en-GB" sz="950" kern="1200" dirty="0">
                <a:solidFill>
                  <a:schemeClr val="tx1"/>
                </a:solidFill>
                <a:latin typeface="Fujitsu Infinity Pro" pitchFamily="2" charset="0"/>
                <a:ea typeface="+mn-ea"/>
                <a:cs typeface="+mn-cs"/>
              </a:defRPr>
            </a:lvl1pPr>
          </a:lstStyle>
          <a:p>
            <a:pPr lvl="0"/>
            <a:r>
              <a:rPr lang="en-US"/>
              <a:t>Main content/body copy</a:t>
            </a:r>
            <a:endParaRPr lang="en-GB"/>
          </a:p>
        </p:txBody>
      </p:sp>
      <p:sp>
        <p:nvSpPr>
          <p:cNvPr id="23" name="Rectangle 22">
            <a:extLst>
              <a:ext uri="{FF2B5EF4-FFF2-40B4-BE49-F238E27FC236}">
                <a16:creationId xmlns:a16="http://schemas.microsoft.com/office/drawing/2014/main" id="{4D4EB53B-E2C4-915B-1705-BEF519DF4B81}"/>
              </a:ext>
            </a:extLst>
          </p:cNvPr>
          <p:cNvSpPr/>
          <p:nvPr userDrawn="1"/>
        </p:nvSpPr>
        <p:spPr>
          <a:xfrm>
            <a:off x="7801091" y="-5499"/>
            <a:ext cx="4678394" cy="57397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32C78-C795-A96A-6E8F-01214AC21BBE}"/>
              </a:ext>
            </a:extLst>
          </p:cNvPr>
          <p:cNvSpPr txBox="1"/>
          <p:nvPr userDrawn="1"/>
        </p:nvSpPr>
        <p:spPr>
          <a:xfrm>
            <a:off x="7820683" y="939416"/>
            <a:ext cx="4678394" cy="307777"/>
          </a:xfrm>
          <a:prstGeom prst="rect">
            <a:avLst/>
          </a:prstGeom>
          <a:noFill/>
        </p:spPr>
        <p:txBody>
          <a:bodyPr wrap="square" rtlCol="0">
            <a:spAutoFit/>
          </a:bodyPr>
          <a:lstStyle/>
          <a:p>
            <a:r>
              <a:rPr lang="en-US" sz="1400" b="1"/>
              <a:t>How to replace images</a:t>
            </a:r>
            <a:endParaRPr lang="en-GB" sz="1400" b="1"/>
          </a:p>
        </p:txBody>
      </p:sp>
      <p:sp>
        <p:nvSpPr>
          <p:cNvPr id="25" name="TextBox 24">
            <a:extLst>
              <a:ext uri="{FF2B5EF4-FFF2-40B4-BE49-F238E27FC236}">
                <a16:creationId xmlns:a16="http://schemas.microsoft.com/office/drawing/2014/main" id="{AD356466-E4CA-5928-BA07-E9E261CB3E1B}"/>
              </a:ext>
            </a:extLst>
          </p:cNvPr>
          <p:cNvSpPr txBox="1"/>
          <p:nvPr userDrawn="1"/>
        </p:nvSpPr>
        <p:spPr>
          <a:xfrm>
            <a:off x="7853341" y="1247193"/>
            <a:ext cx="4678394" cy="246221"/>
          </a:xfrm>
          <a:prstGeom prst="rect">
            <a:avLst/>
          </a:prstGeom>
          <a:noFill/>
        </p:spPr>
        <p:txBody>
          <a:bodyPr wrap="square" rtlCol="0">
            <a:spAutoFit/>
          </a:bodyPr>
          <a:lstStyle/>
          <a:p>
            <a:r>
              <a:rPr lang="en-US" sz="1000" b="0"/>
              <a:t>1. Navigate to the ‘View’ tab at the top of the ribbon</a:t>
            </a:r>
            <a:endParaRPr lang="en-GB" sz="1000" b="0"/>
          </a:p>
        </p:txBody>
      </p:sp>
      <p:pic>
        <p:nvPicPr>
          <p:cNvPr id="18" name="Picture 17">
            <a:extLst>
              <a:ext uri="{FF2B5EF4-FFF2-40B4-BE49-F238E27FC236}">
                <a16:creationId xmlns:a16="http://schemas.microsoft.com/office/drawing/2014/main" id="{C653D626-9D47-1E7A-12B8-6506F1D9E579}"/>
              </a:ext>
            </a:extLst>
          </p:cNvPr>
          <p:cNvPicPr>
            <a:picLocks noChangeAspect="1"/>
          </p:cNvPicPr>
          <p:nvPr userDrawn="1"/>
        </p:nvPicPr>
        <p:blipFill rotWithShape="1">
          <a:blip r:embed="rId6"/>
          <a:srcRect r="26844"/>
          <a:stretch/>
        </p:blipFill>
        <p:spPr>
          <a:xfrm>
            <a:off x="8050152" y="1509547"/>
            <a:ext cx="4189744" cy="212492"/>
          </a:xfrm>
          <a:prstGeom prst="rect">
            <a:avLst/>
          </a:prstGeom>
        </p:spPr>
      </p:pic>
      <p:sp>
        <p:nvSpPr>
          <p:cNvPr id="26" name="TextBox 25">
            <a:extLst>
              <a:ext uri="{FF2B5EF4-FFF2-40B4-BE49-F238E27FC236}">
                <a16:creationId xmlns:a16="http://schemas.microsoft.com/office/drawing/2014/main" id="{CF586FD9-4133-2921-F6FD-0C23109F949F}"/>
              </a:ext>
            </a:extLst>
          </p:cNvPr>
          <p:cNvSpPr txBox="1"/>
          <p:nvPr userDrawn="1"/>
        </p:nvSpPr>
        <p:spPr>
          <a:xfrm>
            <a:off x="7853341" y="1809752"/>
            <a:ext cx="4678394" cy="246221"/>
          </a:xfrm>
          <a:prstGeom prst="rect">
            <a:avLst/>
          </a:prstGeom>
          <a:noFill/>
        </p:spPr>
        <p:txBody>
          <a:bodyPr wrap="square" rtlCol="0">
            <a:spAutoFit/>
          </a:bodyPr>
          <a:lstStyle/>
          <a:p>
            <a:r>
              <a:rPr lang="en-US" sz="1000" b="0"/>
              <a:t>2. Select ‘Slide Master’</a:t>
            </a:r>
            <a:endParaRPr lang="en-GB" sz="1000" b="0"/>
          </a:p>
        </p:txBody>
      </p:sp>
      <p:pic>
        <p:nvPicPr>
          <p:cNvPr id="19" name="Picture 18">
            <a:extLst>
              <a:ext uri="{FF2B5EF4-FFF2-40B4-BE49-F238E27FC236}">
                <a16:creationId xmlns:a16="http://schemas.microsoft.com/office/drawing/2014/main" id="{FD831F59-7EBC-EEEB-3E18-F99FCFCB22DF}"/>
              </a:ext>
            </a:extLst>
          </p:cNvPr>
          <p:cNvPicPr>
            <a:picLocks noChangeAspect="1"/>
          </p:cNvPicPr>
          <p:nvPr userDrawn="1"/>
        </p:nvPicPr>
        <p:blipFill rotWithShape="1">
          <a:blip r:embed="rId7"/>
          <a:srcRect l="15099"/>
          <a:stretch/>
        </p:blipFill>
        <p:spPr>
          <a:xfrm>
            <a:off x="8050152" y="2086794"/>
            <a:ext cx="320551" cy="566339"/>
          </a:xfrm>
          <a:prstGeom prst="rect">
            <a:avLst/>
          </a:prstGeom>
        </p:spPr>
      </p:pic>
      <p:sp>
        <p:nvSpPr>
          <p:cNvPr id="27" name="TextBox 26">
            <a:extLst>
              <a:ext uri="{FF2B5EF4-FFF2-40B4-BE49-F238E27FC236}">
                <a16:creationId xmlns:a16="http://schemas.microsoft.com/office/drawing/2014/main" id="{413A1A5D-3818-FD7A-6E95-CFD42E1EED7F}"/>
              </a:ext>
            </a:extLst>
          </p:cNvPr>
          <p:cNvSpPr txBox="1"/>
          <p:nvPr userDrawn="1"/>
        </p:nvSpPr>
        <p:spPr>
          <a:xfrm>
            <a:off x="7853341" y="2724153"/>
            <a:ext cx="4510652" cy="400110"/>
          </a:xfrm>
          <a:prstGeom prst="rect">
            <a:avLst/>
          </a:prstGeom>
          <a:noFill/>
        </p:spPr>
        <p:txBody>
          <a:bodyPr wrap="square" rtlCol="0">
            <a:spAutoFit/>
          </a:bodyPr>
          <a:lstStyle/>
          <a:p>
            <a:pPr marL="90488" indent="-90488"/>
            <a:r>
              <a:rPr lang="en-US" sz="1000" b="0"/>
              <a:t>3. Select the slide with the image you want to change from the column </a:t>
            </a:r>
            <a:br>
              <a:rPr lang="en-US" sz="1000" b="0"/>
            </a:br>
            <a:r>
              <a:rPr lang="en-US" sz="1000" b="0"/>
              <a:t> on the left of the screen, click on the image you want to replace</a:t>
            </a:r>
            <a:endParaRPr lang="en-GB" sz="1000" b="0"/>
          </a:p>
        </p:txBody>
      </p:sp>
      <p:sp>
        <p:nvSpPr>
          <p:cNvPr id="28" name="TextBox 27">
            <a:extLst>
              <a:ext uri="{FF2B5EF4-FFF2-40B4-BE49-F238E27FC236}">
                <a16:creationId xmlns:a16="http://schemas.microsoft.com/office/drawing/2014/main" id="{2E4EA6D1-0405-1451-70E3-B6D4BDEFBB94}"/>
              </a:ext>
            </a:extLst>
          </p:cNvPr>
          <p:cNvSpPr txBox="1"/>
          <p:nvPr userDrawn="1"/>
        </p:nvSpPr>
        <p:spPr>
          <a:xfrm>
            <a:off x="7853341" y="3161002"/>
            <a:ext cx="4678394" cy="246221"/>
          </a:xfrm>
          <a:prstGeom prst="rect">
            <a:avLst/>
          </a:prstGeom>
          <a:noFill/>
        </p:spPr>
        <p:txBody>
          <a:bodyPr wrap="square" rtlCol="0">
            <a:spAutoFit/>
          </a:bodyPr>
          <a:lstStyle/>
          <a:p>
            <a:pPr marL="90488" indent="-90488"/>
            <a:r>
              <a:rPr lang="en-US" sz="1000" b="0"/>
              <a:t>4. Navigate to ‘Picture Format’ from the ribbon</a:t>
            </a:r>
            <a:endParaRPr lang="en-GB" sz="1000" b="0"/>
          </a:p>
        </p:txBody>
      </p:sp>
      <p:pic>
        <p:nvPicPr>
          <p:cNvPr id="20" name="Picture 19">
            <a:extLst>
              <a:ext uri="{FF2B5EF4-FFF2-40B4-BE49-F238E27FC236}">
                <a16:creationId xmlns:a16="http://schemas.microsoft.com/office/drawing/2014/main" id="{DF8D46D1-2A39-A18B-BCC8-F54DAB85A1B5}"/>
              </a:ext>
            </a:extLst>
          </p:cNvPr>
          <p:cNvPicPr>
            <a:picLocks noChangeAspect="1"/>
          </p:cNvPicPr>
          <p:nvPr userDrawn="1"/>
        </p:nvPicPr>
        <p:blipFill rotWithShape="1">
          <a:blip r:embed="rId8"/>
          <a:srcRect t="1" b="6511"/>
          <a:stretch/>
        </p:blipFill>
        <p:spPr>
          <a:xfrm>
            <a:off x="8125518" y="3443962"/>
            <a:ext cx="1011949" cy="313263"/>
          </a:xfrm>
          <a:prstGeom prst="rect">
            <a:avLst/>
          </a:prstGeom>
        </p:spPr>
      </p:pic>
      <p:sp>
        <p:nvSpPr>
          <p:cNvPr id="29" name="TextBox 28">
            <a:extLst>
              <a:ext uri="{FF2B5EF4-FFF2-40B4-BE49-F238E27FC236}">
                <a16:creationId xmlns:a16="http://schemas.microsoft.com/office/drawing/2014/main" id="{9A71E1DB-1081-8E8D-4D6F-95F03A44599B}"/>
              </a:ext>
            </a:extLst>
          </p:cNvPr>
          <p:cNvSpPr txBox="1"/>
          <p:nvPr userDrawn="1"/>
        </p:nvSpPr>
        <p:spPr>
          <a:xfrm>
            <a:off x="7853341" y="3884775"/>
            <a:ext cx="4678394" cy="400110"/>
          </a:xfrm>
          <a:prstGeom prst="rect">
            <a:avLst/>
          </a:prstGeom>
          <a:noFill/>
        </p:spPr>
        <p:txBody>
          <a:bodyPr wrap="square" rtlCol="0">
            <a:spAutoFit/>
          </a:bodyPr>
          <a:lstStyle/>
          <a:p>
            <a:pPr marL="90488" indent="-90488"/>
            <a:r>
              <a:rPr lang="en-US" sz="1000" b="0"/>
              <a:t>5. Select ‘Change Picture’ and choose ‘This device’ from the dropdown, then choose the image you want to insert from your computer</a:t>
            </a:r>
            <a:endParaRPr lang="en-GB" sz="1000" b="0"/>
          </a:p>
        </p:txBody>
      </p:sp>
      <p:pic>
        <p:nvPicPr>
          <p:cNvPr id="22" name="Picture 21">
            <a:extLst>
              <a:ext uri="{FF2B5EF4-FFF2-40B4-BE49-F238E27FC236}">
                <a16:creationId xmlns:a16="http://schemas.microsoft.com/office/drawing/2014/main" id="{B6AE86F0-13A4-B903-7A4C-EE0D0845D432}"/>
              </a:ext>
            </a:extLst>
          </p:cNvPr>
          <p:cNvPicPr>
            <a:picLocks noChangeAspect="1"/>
          </p:cNvPicPr>
          <p:nvPr userDrawn="1"/>
        </p:nvPicPr>
        <p:blipFill>
          <a:blip r:embed="rId9"/>
          <a:stretch>
            <a:fillRect/>
          </a:stretch>
        </p:blipFill>
        <p:spPr>
          <a:xfrm>
            <a:off x="8081764" y="4365445"/>
            <a:ext cx="1174927" cy="1258850"/>
          </a:xfrm>
          <a:prstGeom prst="rect">
            <a:avLst/>
          </a:prstGeom>
        </p:spPr>
      </p:pic>
      <p:sp>
        <p:nvSpPr>
          <p:cNvPr id="21" name="TextBox 20">
            <a:extLst>
              <a:ext uri="{FF2B5EF4-FFF2-40B4-BE49-F238E27FC236}">
                <a16:creationId xmlns:a16="http://schemas.microsoft.com/office/drawing/2014/main" id="{F3870798-8ED2-4B38-8ECF-A2E843B29CC4}"/>
              </a:ext>
            </a:extLst>
          </p:cNvPr>
          <p:cNvSpPr txBox="1"/>
          <p:nvPr userDrawn="1"/>
        </p:nvSpPr>
        <p:spPr>
          <a:xfrm>
            <a:off x="7853341" y="29782"/>
            <a:ext cx="4678394" cy="307777"/>
          </a:xfrm>
          <a:prstGeom prst="rect">
            <a:avLst/>
          </a:prstGeom>
          <a:noFill/>
        </p:spPr>
        <p:txBody>
          <a:bodyPr wrap="square" rtlCol="0">
            <a:spAutoFit/>
          </a:bodyPr>
          <a:lstStyle/>
          <a:p>
            <a:r>
              <a:rPr lang="en-US" sz="1400" b="1"/>
              <a:t>Colorways</a:t>
            </a:r>
            <a:endParaRPr lang="en-GB" sz="1400" b="1"/>
          </a:p>
        </p:txBody>
      </p:sp>
      <p:sp>
        <p:nvSpPr>
          <p:cNvPr id="30" name="TextBox 29">
            <a:extLst>
              <a:ext uri="{FF2B5EF4-FFF2-40B4-BE49-F238E27FC236}">
                <a16:creationId xmlns:a16="http://schemas.microsoft.com/office/drawing/2014/main" id="{FC30DD67-EC2A-4361-B205-75A41DFC51BE}"/>
              </a:ext>
            </a:extLst>
          </p:cNvPr>
          <p:cNvSpPr txBox="1"/>
          <p:nvPr userDrawn="1"/>
        </p:nvSpPr>
        <p:spPr>
          <a:xfrm>
            <a:off x="7853341" y="372617"/>
            <a:ext cx="4678394" cy="400110"/>
          </a:xfrm>
          <a:prstGeom prst="rect">
            <a:avLst/>
          </a:prstGeom>
          <a:noFill/>
        </p:spPr>
        <p:txBody>
          <a:bodyPr wrap="square" rtlCol="0">
            <a:spAutoFit/>
          </a:bodyPr>
          <a:lstStyle/>
          <a:p>
            <a:r>
              <a:rPr lang="en-US" sz="1000" b="0"/>
              <a:t>Additional colorways are available by following: Home &gt; Layout &gt; select slide format and color.</a:t>
            </a:r>
            <a:endParaRPr lang="en-GB" sz="1000" b="0"/>
          </a:p>
        </p:txBody>
      </p:sp>
    </p:spTree>
    <p:extLst>
      <p:ext uri="{BB962C8B-B14F-4D97-AF65-F5344CB8AC3E}">
        <p14:creationId xmlns:p14="http://schemas.microsoft.com/office/powerpoint/2010/main" val="393957475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4" name="Picture 23" descr="Background pattern&#10;&#10;Description automatically generated">
            <a:extLst>
              <a:ext uri="{FF2B5EF4-FFF2-40B4-BE49-F238E27FC236}">
                <a16:creationId xmlns:a16="http://schemas.microsoft.com/office/drawing/2014/main" id="{49950A3C-9BA4-2FF5-1BA5-482EA055DBA9}"/>
              </a:ext>
            </a:extLst>
          </p:cNvPr>
          <p:cNvPicPr/>
          <p:nvPr userDrawn="1"/>
        </p:nvPicPr>
        <p:blipFill rotWithShape="1">
          <a:blip r:embed="rId2">
            <a:extLst>
              <a:ext uri="{28A0092B-C50C-407E-A947-70E740481C1C}">
                <a14:useLocalDpi xmlns:a14="http://schemas.microsoft.com/office/drawing/2010/main" val="0"/>
              </a:ext>
            </a:extLst>
          </a:blip>
          <a:srcRect l="3325" t="7849" r="1771" b="7839"/>
          <a:stretch/>
        </p:blipFill>
        <p:spPr>
          <a:xfrm>
            <a:off x="0" y="-108"/>
            <a:ext cx="3661103" cy="3252507"/>
          </a:xfrm>
          <a:prstGeom prst="rect">
            <a:avLst/>
          </a:prstGeom>
        </p:spPr>
      </p:pic>
      <p:pic>
        <p:nvPicPr>
          <p:cNvPr id="25" name="Picture 24">
            <a:extLst>
              <a:ext uri="{FF2B5EF4-FFF2-40B4-BE49-F238E27FC236}">
                <a16:creationId xmlns:a16="http://schemas.microsoft.com/office/drawing/2014/main" id="{1274085D-E52A-BD31-BB38-F8398CDF92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631" t="3765" r="999" b="4103"/>
          <a:stretch/>
        </p:blipFill>
        <p:spPr>
          <a:xfrm>
            <a:off x="3651308" y="-54"/>
            <a:ext cx="3910802" cy="3251987"/>
          </a:xfrm>
          <a:prstGeom prst="rect">
            <a:avLst/>
          </a:prstGeom>
        </p:spPr>
      </p:pic>
      <p:sp>
        <p:nvSpPr>
          <p:cNvPr id="26" name="object 3">
            <a:extLst>
              <a:ext uri="{FF2B5EF4-FFF2-40B4-BE49-F238E27FC236}">
                <a16:creationId xmlns:a16="http://schemas.microsoft.com/office/drawing/2014/main" id="{DBF8E88F-5305-40E1-CB3E-4E078E18B82F}"/>
              </a:ext>
            </a:extLst>
          </p:cNvPr>
          <p:cNvSpPr/>
          <p:nvPr userDrawn="1"/>
        </p:nvSpPr>
        <p:spPr>
          <a:xfrm flipH="1">
            <a:off x="845279" y="3720267"/>
            <a:ext cx="48456" cy="5170359"/>
          </a:xfrm>
          <a:custGeom>
            <a:avLst/>
            <a:gdLst/>
            <a:ahLst/>
            <a:cxnLst/>
            <a:rect l="l" t="t" r="r" b="b"/>
            <a:pathLst>
              <a:path h="4740275">
                <a:moveTo>
                  <a:pt x="0" y="4740021"/>
                </a:moveTo>
                <a:lnTo>
                  <a:pt x="0" y="0"/>
                </a:lnTo>
              </a:path>
            </a:pathLst>
          </a:custGeom>
          <a:ln w="12700">
            <a:solidFill>
              <a:srgbClr val="2400B0"/>
            </a:solidFill>
          </a:ln>
        </p:spPr>
        <p:txBody>
          <a:bodyPr wrap="square" lIns="0" tIns="0" rIns="0" bIns="0" rtlCol="0"/>
          <a:lstStyle/>
          <a:p>
            <a:endParaRPr/>
          </a:p>
        </p:txBody>
      </p:sp>
      <p:sp>
        <p:nvSpPr>
          <p:cNvPr id="27" name="object 8">
            <a:extLst>
              <a:ext uri="{FF2B5EF4-FFF2-40B4-BE49-F238E27FC236}">
                <a16:creationId xmlns:a16="http://schemas.microsoft.com/office/drawing/2014/main" id="{259CDC1A-3FC8-20F4-A204-6623259B704D}"/>
              </a:ext>
            </a:extLst>
          </p:cNvPr>
          <p:cNvSpPr/>
          <p:nvPr userDrawn="1"/>
        </p:nvSpPr>
        <p:spPr>
          <a:xfrm>
            <a:off x="-287" y="9280328"/>
            <a:ext cx="502284" cy="0"/>
          </a:xfrm>
          <a:custGeom>
            <a:avLst/>
            <a:gdLst/>
            <a:ahLst/>
            <a:cxnLst/>
            <a:rect l="l" t="t" r="r" b="b"/>
            <a:pathLst>
              <a:path w="502284">
                <a:moveTo>
                  <a:pt x="0" y="0"/>
                </a:moveTo>
                <a:lnTo>
                  <a:pt x="502132" y="0"/>
                </a:lnTo>
              </a:path>
            </a:pathLst>
          </a:custGeom>
          <a:ln w="12700">
            <a:solidFill>
              <a:srgbClr val="2400B0"/>
            </a:solidFill>
          </a:ln>
        </p:spPr>
        <p:txBody>
          <a:bodyPr wrap="square" lIns="0" tIns="0" rIns="0" bIns="0" rtlCol="0"/>
          <a:lstStyle/>
          <a:p>
            <a:endParaRPr/>
          </a:p>
        </p:txBody>
      </p:sp>
      <p:grpSp>
        <p:nvGrpSpPr>
          <p:cNvPr id="28" name="object 9">
            <a:extLst>
              <a:ext uri="{FF2B5EF4-FFF2-40B4-BE49-F238E27FC236}">
                <a16:creationId xmlns:a16="http://schemas.microsoft.com/office/drawing/2014/main" id="{ECADBF15-497D-F571-9492-45ABE7A24397}"/>
              </a:ext>
            </a:extLst>
          </p:cNvPr>
          <p:cNvGrpSpPr/>
          <p:nvPr userDrawn="1"/>
        </p:nvGrpSpPr>
        <p:grpSpPr>
          <a:xfrm>
            <a:off x="501351" y="8890680"/>
            <a:ext cx="7055149" cy="779780"/>
            <a:chOff x="501351" y="8890680"/>
            <a:chExt cx="7055149" cy="779780"/>
          </a:xfrm>
        </p:grpSpPr>
        <p:sp>
          <p:nvSpPr>
            <p:cNvPr id="29" name="object 10">
              <a:extLst>
                <a:ext uri="{FF2B5EF4-FFF2-40B4-BE49-F238E27FC236}">
                  <a16:creationId xmlns:a16="http://schemas.microsoft.com/office/drawing/2014/main" id="{1FA13D3F-5696-1E53-F55B-AE95709455A4}"/>
                </a:ext>
              </a:extLst>
            </p:cNvPr>
            <p:cNvSpPr/>
            <p:nvPr/>
          </p:nvSpPr>
          <p:spPr>
            <a:xfrm>
              <a:off x="1279439" y="9280327"/>
              <a:ext cx="6277061" cy="181129"/>
            </a:xfrm>
            <a:custGeom>
              <a:avLst/>
              <a:gdLst/>
              <a:ahLst/>
              <a:cxnLst/>
              <a:rect l="l" t="t" r="r" b="b"/>
              <a:pathLst>
                <a:path w="252730">
                  <a:moveTo>
                    <a:pt x="0" y="0"/>
                  </a:moveTo>
                  <a:lnTo>
                    <a:pt x="252717" y="0"/>
                  </a:lnTo>
                </a:path>
              </a:pathLst>
            </a:custGeom>
            <a:ln w="12700">
              <a:solidFill>
                <a:srgbClr val="2400B0"/>
              </a:solidFill>
            </a:ln>
          </p:spPr>
          <p:txBody>
            <a:bodyPr wrap="square" lIns="0" tIns="0" rIns="0" bIns="0" rtlCol="0"/>
            <a:lstStyle/>
            <a:p>
              <a:endParaRPr/>
            </a:p>
          </p:txBody>
        </p:sp>
        <p:sp>
          <p:nvSpPr>
            <p:cNvPr id="30" name="object 11">
              <a:extLst>
                <a:ext uri="{FF2B5EF4-FFF2-40B4-BE49-F238E27FC236}">
                  <a16:creationId xmlns:a16="http://schemas.microsoft.com/office/drawing/2014/main" id="{09A065A6-CFBF-0BAB-C899-DE1A1C0602F4}"/>
                </a:ext>
              </a:extLst>
            </p:cNvPr>
            <p:cNvSpPr/>
            <p:nvPr/>
          </p:nvSpPr>
          <p:spPr>
            <a:xfrm>
              <a:off x="501351" y="889068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2400B0"/>
              </a:solidFill>
            </a:ln>
          </p:spPr>
          <p:txBody>
            <a:bodyPr wrap="square" lIns="0" tIns="0" rIns="0" bIns="0" rtlCol="0"/>
            <a:lstStyle/>
            <a:p>
              <a:endParaRPr/>
            </a:p>
          </p:txBody>
        </p:sp>
      </p:grpSp>
      <p:sp>
        <p:nvSpPr>
          <p:cNvPr id="2" name="Title 1"/>
          <p:cNvSpPr>
            <a:spLocks noGrp="1"/>
          </p:cNvSpPr>
          <p:nvPr>
            <p:ph type="ctrTitle" hasCustomPrompt="1"/>
          </p:nvPr>
        </p:nvSpPr>
        <p:spPr>
          <a:xfrm>
            <a:off x="473400" y="576263"/>
            <a:ext cx="2594653" cy="2335639"/>
          </a:xfrm>
        </p:spPr>
        <p:txBody>
          <a:bodyPr anchor="b"/>
          <a:lstStyle>
            <a:lvl1pPr algn="l">
              <a:spcBef>
                <a:spcPts val="0"/>
              </a:spcBef>
              <a:spcAft>
                <a:spcPts val="496"/>
              </a:spcAft>
              <a:defRPr sz="2811">
                <a:solidFill>
                  <a:schemeClr val="bg1"/>
                </a:solidFill>
              </a:defRPr>
            </a:lvl1pPr>
          </a:lstStyle>
          <a:p>
            <a:r>
              <a:rPr lang="en-US"/>
              <a:t>Insert topic name before highlights e.g. </a:t>
            </a:r>
            <a:br>
              <a:rPr lang="en-US"/>
            </a:br>
            <a:br>
              <a:rPr lang="en-US"/>
            </a:br>
            <a:r>
              <a:rPr lang="en-US"/>
              <a:t>STANZA Highlights</a:t>
            </a:r>
          </a:p>
        </p:txBody>
      </p:sp>
    </p:spTree>
    <p:extLst>
      <p:ext uri="{BB962C8B-B14F-4D97-AF65-F5344CB8AC3E}">
        <p14:creationId xmlns:p14="http://schemas.microsoft.com/office/powerpoint/2010/main" val="427904945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70825E60-C28B-6BF3-E1A5-3EB181448963}"/>
              </a:ext>
            </a:extLst>
          </p:cNvPr>
          <p:cNvSpPr>
            <a:spLocks/>
          </p:cNvSpPr>
          <p:nvPr userDrawn="1"/>
        </p:nvSpPr>
        <p:spPr>
          <a:xfrm>
            <a:off x="1836152" y="3300975"/>
            <a:ext cx="5428248" cy="258766"/>
          </a:xfrm>
          <a:prstGeom prst="rect">
            <a:avLst/>
          </a:prstGeom>
          <a:solidFill>
            <a:srgbClr val="240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Background pattern&#10;&#10;Description automatically generated">
            <a:extLst>
              <a:ext uri="{FF2B5EF4-FFF2-40B4-BE49-F238E27FC236}">
                <a16:creationId xmlns:a16="http://schemas.microsoft.com/office/drawing/2014/main" id="{CA7F930B-224C-13A0-E337-44B0CCB21337}"/>
              </a:ext>
            </a:extLst>
          </p:cNvPr>
          <p:cNvPicPr/>
          <p:nvPr userDrawn="1"/>
        </p:nvPicPr>
        <p:blipFill rotWithShape="1">
          <a:blip r:embed="rId2">
            <a:extLst>
              <a:ext uri="{28A0092B-C50C-407E-A947-70E740481C1C}">
                <a14:useLocalDpi xmlns:a14="http://schemas.microsoft.com/office/drawing/2010/main" val="0"/>
              </a:ext>
            </a:extLst>
          </a:blip>
          <a:srcRect l="3325" t="27564" r="1771" b="7839"/>
          <a:stretch/>
        </p:blipFill>
        <p:spPr>
          <a:xfrm>
            <a:off x="0" y="-5519"/>
            <a:ext cx="3661103" cy="2491946"/>
          </a:xfrm>
          <a:prstGeom prst="rect">
            <a:avLst/>
          </a:prstGeom>
        </p:spPr>
      </p:pic>
      <p:pic>
        <p:nvPicPr>
          <p:cNvPr id="44" name="Picture 43">
            <a:extLst>
              <a:ext uri="{FF2B5EF4-FFF2-40B4-BE49-F238E27FC236}">
                <a16:creationId xmlns:a16="http://schemas.microsoft.com/office/drawing/2014/main" id="{BC0FDDA6-C750-24FE-5322-C8B556E791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407" t="12848" r="159" b="32411"/>
          <a:stretch/>
        </p:blipFill>
        <p:spPr>
          <a:xfrm>
            <a:off x="3651308" y="0"/>
            <a:ext cx="3917892" cy="2486427"/>
          </a:xfrm>
          <a:prstGeom prst="rect">
            <a:avLst/>
          </a:prstGeom>
        </p:spPr>
      </p:pic>
      <p:sp>
        <p:nvSpPr>
          <p:cNvPr id="50" name="object 47">
            <a:extLst>
              <a:ext uri="{FF2B5EF4-FFF2-40B4-BE49-F238E27FC236}">
                <a16:creationId xmlns:a16="http://schemas.microsoft.com/office/drawing/2014/main" id="{A6169C47-A112-60DF-9A6A-7D2A1AEB33B4}"/>
              </a:ext>
            </a:extLst>
          </p:cNvPr>
          <p:cNvSpPr/>
          <p:nvPr/>
        </p:nvSpPr>
        <p:spPr>
          <a:xfrm>
            <a:off x="890999" y="4702092"/>
            <a:ext cx="45719" cy="2687438"/>
          </a:xfrm>
          <a:custGeom>
            <a:avLst/>
            <a:gdLst/>
            <a:ahLst/>
            <a:cxnLst/>
            <a:rect l="l" t="t" r="r" b="b"/>
            <a:pathLst>
              <a:path h="2673350">
                <a:moveTo>
                  <a:pt x="0" y="2672994"/>
                </a:moveTo>
                <a:lnTo>
                  <a:pt x="0" y="0"/>
                </a:lnTo>
              </a:path>
            </a:pathLst>
          </a:custGeom>
          <a:ln w="12700">
            <a:solidFill>
              <a:srgbClr val="2400B0"/>
            </a:solidFill>
          </a:ln>
        </p:spPr>
        <p:txBody>
          <a:bodyPr wrap="square" lIns="0" tIns="0" rIns="0" bIns="0" rtlCol="0"/>
          <a:lstStyle/>
          <a:p>
            <a:endParaRPr b="0"/>
          </a:p>
        </p:txBody>
      </p:sp>
      <p:sp>
        <p:nvSpPr>
          <p:cNvPr id="87" name="object 51">
            <a:extLst>
              <a:ext uri="{FF2B5EF4-FFF2-40B4-BE49-F238E27FC236}">
                <a16:creationId xmlns:a16="http://schemas.microsoft.com/office/drawing/2014/main" id="{570662FD-1E95-47E2-15D6-1FF34B27A4FC}"/>
              </a:ext>
            </a:extLst>
          </p:cNvPr>
          <p:cNvSpPr/>
          <p:nvPr/>
        </p:nvSpPr>
        <p:spPr>
          <a:xfrm>
            <a:off x="359981" y="3635978"/>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2400B0"/>
            </a:solidFill>
          </a:ln>
        </p:spPr>
        <p:txBody>
          <a:bodyPr wrap="square" lIns="0" tIns="0" rIns="0" bIns="0" rtlCol="0"/>
          <a:lstStyle/>
          <a:p>
            <a:endParaRPr b="0"/>
          </a:p>
        </p:txBody>
      </p:sp>
      <p:sp>
        <p:nvSpPr>
          <p:cNvPr id="88" name="object 53">
            <a:extLst>
              <a:ext uri="{FF2B5EF4-FFF2-40B4-BE49-F238E27FC236}">
                <a16:creationId xmlns:a16="http://schemas.microsoft.com/office/drawing/2014/main" id="{22EC8556-A5E9-9DED-72F9-2CE1CF31B9BA}"/>
              </a:ext>
            </a:extLst>
          </p:cNvPr>
          <p:cNvSpPr/>
          <p:nvPr/>
        </p:nvSpPr>
        <p:spPr>
          <a:xfrm>
            <a:off x="501351" y="738953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2400B0"/>
            </a:solidFill>
          </a:ln>
        </p:spPr>
        <p:txBody>
          <a:bodyPr wrap="square" lIns="0" tIns="0" rIns="0" bIns="0" rtlCol="0"/>
          <a:lstStyle/>
          <a:p>
            <a:endParaRPr b="0"/>
          </a:p>
        </p:txBody>
      </p:sp>
      <p:sp>
        <p:nvSpPr>
          <p:cNvPr id="89" name="object 54">
            <a:extLst>
              <a:ext uri="{FF2B5EF4-FFF2-40B4-BE49-F238E27FC236}">
                <a16:creationId xmlns:a16="http://schemas.microsoft.com/office/drawing/2014/main" id="{DB2391A9-6C54-1746-2CE0-BFFD6DB833E6}"/>
              </a:ext>
            </a:extLst>
          </p:cNvPr>
          <p:cNvSpPr/>
          <p:nvPr/>
        </p:nvSpPr>
        <p:spPr>
          <a:xfrm>
            <a:off x="-287" y="7785528"/>
            <a:ext cx="502284" cy="0"/>
          </a:xfrm>
          <a:custGeom>
            <a:avLst/>
            <a:gdLst/>
            <a:ahLst/>
            <a:cxnLst/>
            <a:rect l="l" t="t" r="r" b="b"/>
            <a:pathLst>
              <a:path w="502284">
                <a:moveTo>
                  <a:pt x="0" y="0"/>
                </a:moveTo>
                <a:lnTo>
                  <a:pt x="502132" y="0"/>
                </a:lnTo>
              </a:path>
            </a:pathLst>
          </a:custGeom>
          <a:ln w="12700">
            <a:solidFill>
              <a:srgbClr val="2400B0"/>
            </a:solidFill>
          </a:ln>
        </p:spPr>
        <p:txBody>
          <a:bodyPr wrap="square" lIns="0" tIns="0" rIns="0" bIns="0" rtlCol="0"/>
          <a:lstStyle/>
          <a:p>
            <a:endParaRPr b="0"/>
          </a:p>
        </p:txBody>
      </p:sp>
      <p:sp>
        <p:nvSpPr>
          <p:cNvPr id="90" name="Subtitle 2">
            <a:extLst>
              <a:ext uri="{FF2B5EF4-FFF2-40B4-BE49-F238E27FC236}">
                <a16:creationId xmlns:a16="http://schemas.microsoft.com/office/drawing/2014/main" id="{2BEF1D3A-E100-669F-59F8-35985FA2B6D2}"/>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0">
                <a:solidFill>
                  <a:schemeClr val="bg1"/>
                </a:solidFill>
              </a:rPr>
              <a:t>Description</a:t>
            </a:r>
          </a:p>
        </p:txBody>
      </p:sp>
      <p:grpSp>
        <p:nvGrpSpPr>
          <p:cNvPr id="91" name="Group 90">
            <a:extLst>
              <a:ext uri="{FF2B5EF4-FFF2-40B4-BE49-F238E27FC236}">
                <a16:creationId xmlns:a16="http://schemas.microsoft.com/office/drawing/2014/main" id="{EE8A7A4F-6C72-C113-6586-F26A8E84FF17}"/>
              </a:ext>
            </a:extLst>
          </p:cNvPr>
          <p:cNvGrpSpPr/>
          <p:nvPr userDrawn="1"/>
        </p:nvGrpSpPr>
        <p:grpSpPr>
          <a:xfrm>
            <a:off x="1822100" y="4236121"/>
            <a:ext cx="5442300" cy="5411041"/>
            <a:chOff x="1866900" y="4236121"/>
            <a:chExt cx="5397499" cy="5411041"/>
          </a:xfrm>
        </p:grpSpPr>
        <p:cxnSp>
          <p:nvCxnSpPr>
            <p:cNvPr id="92" name="Straight Connector 91">
              <a:extLst>
                <a:ext uri="{FF2B5EF4-FFF2-40B4-BE49-F238E27FC236}">
                  <a16:creationId xmlns:a16="http://schemas.microsoft.com/office/drawing/2014/main" id="{5F6F0226-DAEE-88DD-487A-BDE7BDAF171C}"/>
                </a:ext>
              </a:extLst>
            </p:cNvPr>
            <p:cNvCxnSpPr/>
            <p:nvPr userDrawn="1"/>
          </p:nvCxnSpPr>
          <p:spPr>
            <a:xfrm>
              <a:off x="1866900" y="423612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F9CE7B3-77D6-9E6F-F4B4-B48D8FEE9B0A}"/>
                </a:ext>
              </a:extLst>
            </p:cNvPr>
            <p:cNvCxnSpPr/>
            <p:nvPr userDrawn="1"/>
          </p:nvCxnSpPr>
          <p:spPr>
            <a:xfrm>
              <a:off x="1866900" y="491250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70940F2-2ABB-40CE-3176-BCC081CF1125}"/>
                </a:ext>
              </a:extLst>
            </p:cNvPr>
            <p:cNvCxnSpPr/>
            <p:nvPr userDrawn="1"/>
          </p:nvCxnSpPr>
          <p:spPr>
            <a:xfrm>
              <a:off x="1866900" y="558888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0CDD25-877B-9F98-07CD-53313FDAA911}"/>
                </a:ext>
              </a:extLst>
            </p:cNvPr>
            <p:cNvCxnSpPr/>
            <p:nvPr userDrawn="1"/>
          </p:nvCxnSpPr>
          <p:spPr>
            <a:xfrm>
              <a:off x="1866900" y="626526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9CF683E-390E-8E9D-4F76-A5E66C36ACE3}"/>
                </a:ext>
              </a:extLst>
            </p:cNvPr>
            <p:cNvCxnSpPr/>
            <p:nvPr userDrawn="1"/>
          </p:nvCxnSpPr>
          <p:spPr>
            <a:xfrm>
              <a:off x="1866900" y="694164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11B67E4-3E3B-577B-BDD9-F5AE057FABCA}"/>
                </a:ext>
              </a:extLst>
            </p:cNvPr>
            <p:cNvCxnSpPr/>
            <p:nvPr userDrawn="1"/>
          </p:nvCxnSpPr>
          <p:spPr>
            <a:xfrm>
              <a:off x="1866900" y="761802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EF7F946-BF0F-08E6-C712-2E10F337A1A3}"/>
                </a:ext>
              </a:extLst>
            </p:cNvPr>
            <p:cNvCxnSpPr/>
            <p:nvPr userDrawn="1"/>
          </p:nvCxnSpPr>
          <p:spPr>
            <a:xfrm>
              <a:off x="1866900" y="829440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B14F53C-DCED-2FB2-765F-C242FD34C08F}"/>
                </a:ext>
              </a:extLst>
            </p:cNvPr>
            <p:cNvCxnSpPr/>
            <p:nvPr userDrawn="1"/>
          </p:nvCxnSpPr>
          <p:spPr>
            <a:xfrm>
              <a:off x="1866900" y="8970781"/>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EB1AF5-092F-96E2-DE46-39F50B03F4B3}"/>
                </a:ext>
              </a:extLst>
            </p:cNvPr>
            <p:cNvCxnSpPr/>
            <p:nvPr userDrawn="1"/>
          </p:nvCxnSpPr>
          <p:spPr>
            <a:xfrm>
              <a:off x="1866900" y="9647162"/>
              <a:ext cx="5397499" cy="0"/>
            </a:xfrm>
            <a:prstGeom prst="line">
              <a:avLst/>
            </a:prstGeom>
            <a:ln w="12700">
              <a:solidFill>
                <a:srgbClr val="2400B0"/>
              </a:solidFill>
            </a:ln>
          </p:spPr>
          <p:style>
            <a:lnRef idx="1">
              <a:schemeClr val="accent1"/>
            </a:lnRef>
            <a:fillRef idx="0">
              <a:schemeClr val="accent1"/>
            </a:fillRef>
            <a:effectRef idx="0">
              <a:schemeClr val="accent1"/>
            </a:effectRef>
            <a:fontRef idx="minor">
              <a:schemeClr val="tx1"/>
            </a:fontRef>
          </p:style>
        </p:cxnSp>
      </p:grpSp>
      <p:sp>
        <p:nvSpPr>
          <p:cNvPr id="53" name="Subtitle 2">
            <a:extLst>
              <a:ext uri="{FF2B5EF4-FFF2-40B4-BE49-F238E27FC236}">
                <a16:creationId xmlns:a16="http://schemas.microsoft.com/office/drawing/2014/main" id="{5F0AEC4F-3614-FC91-4B50-8E9C5144A52F}"/>
              </a:ext>
            </a:extLst>
          </p:cNvPr>
          <p:cNvSpPr>
            <a:spLocks noGrp="1"/>
          </p:cNvSpPr>
          <p:nvPr userDrawn="1">
            <p:ph type="subTitle" idx="1" hasCustomPrompt="1"/>
          </p:nvPr>
        </p:nvSpPr>
        <p:spPr>
          <a:xfrm>
            <a:off x="1861290" y="2845669"/>
            <a:ext cx="5053091" cy="249299"/>
          </a:xfrm>
        </p:spPr>
        <p:txBody>
          <a:bodyPr/>
          <a:lstStyle>
            <a:lvl1pPr marL="0" indent="0" algn="l">
              <a:spcBef>
                <a:spcPts val="0"/>
              </a:spcBef>
              <a:spcAft>
                <a:spcPts val="496"/>
              </a:spcAft>
              <a:buNone/>
              <a:defRPr lang="en-US" sz="1800" b="0" kern="1200" dirty="0">
                <a:solidFill>
                  <a:schemeClr val="tx1"/>
                </a:solidFill>
                <a:latin typeface="Fujitsu Infinity Pro Bold" pitchFamily="2" charset="0"/>
                <a:ea typeface="+mj-ea"/>
                <a:cs typeface="+mj-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Subheadline and description</a:t>
            </a:r>
          </a:p>
        </p:txBody>
      </p:sp>
      <p:sp>
        <p:nvSpPr>
          <p:cNvPr id="17" name="Subtitle 2">
            <a:extLst>
              <a:ext uri="{FF2B5EF4-FFF2-40B4-BE49-F238E27FC236}">
                <a16:creationId xmlns:a16="http://schemas.microsoft.com/office/drawing/2014/main" id="{C9ACC61D-A8FD-FBE9-20B9-169C9885BEF2}"/>
              </a:ext>
            </a:extLst>
          </p:cNvPr>
          <p:cNvSpPr txBox="1">
            <a:spLocks/>
          </p:cNvSpPr>
          <p:nvPr userDrawn="1"/>
        </p:nvSpPr>
        <p:spPr>
          <a:xfrm>
            <a:off x="1984670" y="3358110"/>
            <a:ext cx="1710592"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Feature</a:t>
            </a:r>
          </a:p>
        </p:txBody>
      </p:sp>
      <p:sp>
        <p:nvSpPr>
          <p:cNvPr id="19" name="Subtitle 2">
            <a:extLst>
              <a:ext uri="{FF2B5EF4-FFF2-40B4-BE49-F238E27FC236}">
                <a16:creationId xmlns:a16="http://schemas.microsoft.com/office/drawing/2014/main" id="{67A2412E-7B6C-16BA-0D05-D4EE79FDC7F9}"/>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Description</a:t>
            </a:r>
          </a:p>
        </p:txBody>
      </p:sp>
      <p:sp>
        <p:nvSpPr>
          <p:cNvPr id="52" name="Title 1">
            <a:extLst>
              <a:ext uri="{FF2B5EF4-FFF2-40B4-BE49-F238E27FC236}">
                <a16:creationId xmlns:a16="http://schemas.microsoft.com/office/drawing/2014/main" id="{8ECA1354-5E49-BE54-2015-39FBF1CD5E1B}"/>
              </a:ext>
            </a:extLst>
          </p:cNvPr>
          <p:cNvSpPr>
            <a:spLocks noGrp="1"/>
          </p:cNvSpPr>
          <p:nvPr userDrawn="1">
            <p:ph type="ctrTitle" hasCustomPrompt="1"/>
          </p:nvPr>
        </p:nvSpPr>
        <p:spPr>
          <a:xfrm>
            <a:off x="473400" y="576263"/>
            <a:ext cx="2594653" cy="1167820"/>
          </a:xfrm>
        </p:spPr>
        <p:txBody>
          <a:bodyPr anchor="t"/>
          <a:lstStyle>
            <a:lvl1pPr algn="l">
              <a:spcBef>
                <a:spcPts val="0"/>
              </a:spcBef>
              <a:spcAft>
                <a:spcPts val="496"/>
              </a:spcAft>
              <a:defRPr sz="2811">
                <a:solidFill>
                  <a:schemeClr val="bg1"/>
                </a:solidFill>
              </a:defRPr>
            </a:lvl1pPr>
          </a:lstStyle>
          <a:p>
            <a:r>
              <a:rPr lang="en-US"/>
              <a:t>Key features or benefits of topic</a:t>
            </a:r>
          </a:p>
        </p:txBody>
      </p:sp>
      <p:sp>
        <p:nvSpPr>
          <p:cNvPr id="54" name="Text Placeholder 3">
            <a:extLst>
              <a:ext uri="{FF2B5EF4-FFF2-40B4-BE49-F238E27FC236}">
                <a16:creationId xmlns:a16="http://schemas.microsoft.com/office/drawing/2014/main" id="{B5198E9A-B0F0-D005-7501-A76698131CA8}"/>
              </a:ext>
            </a:extLst>
          </p:cNvPr>
          <p:cNvSpPr>
            <a:spLocks noGrp="1"/>
          </p:cNvSpPr>
          <p:nvPr userDrawn="1">
            <p:ph type="body" sz="quarter" idx="10" hasCustomPrompt="1"/>
          </p:nvPr>
        </p:nvSpPr>
        <p:spPr>
          <a:xfrm>
            <a:off x="1836152" y="370810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5" name="Text Placeholder 3">
            <a:extLst>
              <a:ext uri="{FF2B5EF4-FFF2-40B4-BE49-F238E27FC236}">
                <a16:creationId xmlns:a16="http://schemas.microsoft.com/office/drawing/2014/main" id="{B2E056A9-BE54-D559-9E9E-AF97677EE4B6}"/>
              </a:ext>
            </a:extLst>
          </p:cNvPr>
          <p:cNvSpPr>
            <a:spLocks noGrp="1"/>
          </p:cNvSpPr>
          <p:nvPr userDrawn="1">
            <p:ph type="body" sz="quarter" idx="11" hasCustomPrompt="1"/>
          </p:nvPr>
        </p:nvSpPr>
        <p:spPr>
          <a:xfrm>
            <a:off x="3251199" y="370810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6" name="Text Placeholder 3">
            <a:extLst>
              <a:ext uri="{FF2B5EF4-FFF2-40B4-BE49-F238E27FC236}">
                <a16:creationId xmlns:a16="http://schemas.microsoft.com/office/drawing/2014/main" id="{FDA2503D-C300-27C0-CD7B-4D655E0D6808}"/>
              </a:ext>
            </a:extLst>
          </p:cNvPr>
          <p:cNvSpPr>
            <a:spLocks noGrp="1"/>
          </p:cNvSpPr>
          <p:nvPr userDrawn="1">
            <p:ph type="body" sz="quarter" idx="12" hasCustomPrompt="1"/>
          </p:nvPr>
        </p:nvSpPr>
        <p:spPr>
          <a:xfrm>
            <a:off x="1836152" y="4371730"/>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7" name="Text Placeholder 3">
            <a:extLst>
              <a:ext uri="{FF2B5EF4-FFF2-40B4-BE49-F238E27FC236}">
                <a16:creationId xmlns:a16="http://schemas.microsoft.com/office/drawing/2014/main" id="{BFCDB5A9-319F-BE86-F567-E8504B5ED717}"/>
              </a:ext>
            </a:extLst>
          </p:cNvPr>
          <p:cNvSpPr>
            <a:spLocks noGrp="1"/>
          </p:cNvSpPr>
          <p:nvPr userDrawn="1">
            <p:ph type="body" sz="quarter" idx="13" hasCustomPrompt="1"/>
          </p:nvPr>
        </p:nvSpPr>
        <p:spPr>
          <a:xfrm>
            <a:off x="3251199" y="4371729"/>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8" name="Text Placeholder 3">
            <a:extLst>
              <a:ext uri="{FF2B5EF4-FFF2-40B4-BE49-F238E27FC236}">
                <a16:creationId xmlns:a16="http://schemas.microsoft.com/office/drawing/2014/main" id="{E32DECA8-B478-FF7D-063E-28793262FD7E}"/>
              </a:ext>
            </a:extLst>
          </p:cNvPr>
          <p:cNvSpPr>
            <a:spLocks noGrp="1"/>
          </p:cNvSpPr>
          <p:nvPr userDrawn="1">
            <p:ph type="body" sz="quarter" idx="14" hasCustomPrompt="1"/>
          </p:nvPr>
        </p:nvSpPr>
        <p:spPr>
          <a:xfrm>
            <a:off x="1822099" y="5076318"/>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9" name="Text Placeholder 3">
            <a:extLst>
              <a:ext uri="{FF2B5EF4-FFF2-40B4-BE49-F238E27FC236}">
                <a16:creationId xmlns:a16="http://schemas.microsoft.com/office/drawing/2014/main" id="{23228AA4-0E3F-38E7-2EC6-8C166DC0A861}"/>
              </a:ext>
            </a:extLst>
          </p:cNvPr>
          <p:cNvSpPr>
            <a:spLocks noGrp="1"/>
          </p:cNvSpPr>
          <p:nvPr userDrawn="1">
            <p:ph type="body" sz="quarter" idx="15" hasCustomPrompt="1"/>
          </p:nvPr>
        </p:nvSpPr>
        <p:spPr>
          <a:xfrm>
            <a:off x="3237146" y="5076317"/>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0" name="Text Placeholder 3">
            <a:extLst>
              <a:ext uri="{FF2B5EF4-FFF2-40B4-BE49-F238E27FC236}">
                <a16:creationId xmlns:a16="http://schemas.microsoft.com/office/drawing/2014/main" id="{11C9381A-0369-B611-6D4E-CF9A0B665F6F}"/>
              </a:ext>
            </a:extLst>
          </p:cNvPr>
          <p:cNvSpPr>
            <a:spLocks noGrp="1"/>
          </p:cNvSpPr>
          <p:nvPr userDrawn="1">
            <p:ph type="body" sz="quarter" idx="16" hasCustomPrompt="1"/>
          </p:nvPr>
        </p:nvSpPr>
        <p:spPr>
          <a:xfrm>
            <a:off x="1822099" y="5739943"/>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1" name="Text Placeholder 3">
            <a:extLst>
              <a:ext uri="{FF2B5EF4-FFF2-40B4-BE49-F238E27FC236}">
                <a16:creationId xmlns:a16="http://schemas.microsoft.com/office/drawing/2014/main" id="{9C25B619-3B06-A860-18C8-16693B40F6AB}"/>
              </a:ext>
            </a:extLst>
          </p:cNvPr>
          <p:cNvSpPr>
            <a:spLocks noGrp="1"/>
          </p:cNvSpPr>
          <p:nvPr userDrawn="1">
            <p:ph type="body" sz="quarter" idx="17" hasCustomPrompt="1"/>
          </p:nvPr>
        </p:nvSpPr>
        <p:spPr>
          <a:xfrm>
            <a:off x="3237146" y="5739942"/>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2" name="Text Placeholder 3">
            <a:extLst>
              <a:ext uri="{FF2B5EF4-FFF2-40B4-BE49-F238E27FC236}">
                <a16:creationId xmlns:a16="http://schemas.microsoft.com/office/drawing/2014/main" id="{27515C79-391A-7446-60A0-201E18CFB7D3}"/>
              </a:ext>
            </a:extLst>
          </p:cNvPr>
          <p:cNvSpPr>
            <a:spLocks noGrp="1"/>
          </p:cNvSpPr>
          <p:nvPr userDrawn="1">
            <p:ph type="body" sz="quarter" idx="18" hasCustomPrompt="1"/>
          </p:nvPr>
        </p:nvSpPr>
        <p:spPr>
          <a:xfrm>
            <a:off x="1837322" y="6410931"/>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3" name="Text Placeholder 3">
            <a:extLst>
              <a:ext uri="{FF2B5EF4-FFF2-40B4-BE49-F238E27FC236}">
                <a16:creationId xmlns:a16="http://schemas.microsoft.com/office/drawing/2014/main" id="{568B5025-CCD0-0A44-A937-DCF096E2F98C}"/>
              </a:ext>
            </a:extLst>
          </p:cNvPr>
          <p:cNvSpPr>
            <a:spLocks noGrp="1"/>
          </p:cNvSpPr>
          <p:nvPr userDrawn="1">
            <p:ph type="body" sz="quarter" idx="19" hasCustomPrompt="1"/>
          </p:nvPr>
        </p:nvSpPr>
        <p:spPr>
          <a:xfrm>
            <a:off x="3252369" y="6410930"/>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4" name="Text Placeholder 3">
            <a:extLst>
              <a:ext uri="{FF2B5EF4-FFF2-40B4-BE49-F238E27FC236}">
                <a16:creationId xmlns:a16="http://schemas.microsoft.com/office/drawing/2014/main" id="{D2C601C0-58BC-DD37-D0BF-E3C9FB838EA1}"/>
              </a:ext>
            </a:extLst>
          </p:cNvPr>
          <p:cNvSpPr>
            <a:spLocks noGrp="1"/>
          </p:cNvSpPr>
          <p:nvPr userDrawn="1">
            <p:ph type="body" sz="quarter" idx="20" hasCustomPrompt="1"/>
          </p:nvPr>
        </p:nvSpPr>
        <p:spPr>
          <a:xfrm>
            <a:off x="1837322" y="7074556"/>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5" name="Text Placeholder 3">
            <a:extLst>
              <a:ext uri="{FF2B5EF4-FFF2-40B4-BE49-F238E27FC236}">
                <a16:creationId xmlns:a16="http://schemas.microsoft.com/office/drawing/2014/main" id="{3F543D5D-BC25-C0EE-C1FD-D396327177B9}"/>
              </a:ext>
            </a:extLst>
          </p:cNvPr>
          <p:cNvSpPr>
            <a:spLocks noGrp="1"/>
          </p:cNvSpPr>
          <p:nvPr userDrawn="1">
            <p:ph type="body" sz="quarter" idx="21" hasCustomPrompt="1"/>
          </p:nvPr>
        </p:nvSpPr>
        <p:spPr>
          <a:xfrm>
            <a:off x="3252369" y="7074555"/>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6" name="Text Placeholder 3">
            <a:extLst>
              <a:ext uri="{FF2B5EF4-FFF2-40B4-BE49-F238E27FC236}">
                <a16:creationId xmlns:a16="http://schemas.microsoft.com/office/drawing/2014/main" id="{D1BFCE81-B0C4-D049-AAB4-F04231E76127}"/>
              </a:ext>
            </a:extLst>
          </p:cNvPr>
          <p:cNvSpPr>
            <a:spLocks noGrp="1"/>
          </p:cNvSpPr>
          <p:nvPr userDrawn="1">
            <p:ph type="body" sz="quarter" idx="22" hasCustomPrompt="1"/>
          </p:nvPr>
        </p:nvSpPr>
        <p:spPr>
          <a:xfrm>
            <a:off x="1823269" y="7779144"/>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7" name="Text Placeholder 3">
            <a:extLst>
              <a:ext uri="{FF2B5EF4-FFF2-40B4-BE49-F238E27FC236}">
                <a16:creationId xmlns:a16="http://schemas.microsoft.com/office/drawing/2014/main" id="{DEFA1EDE-C17E-BA08-571A-8618D3B9C758}"/>
              </a:ext>
            </a:extLst>
          </p:cNvPr>
          <p:cNvSpPr>
            <a:spLocks noGrp="1"/>
          </p:cNvSpPr>
          <p:nvPr userDrawn="1">
            <p:ph type="body" sz="quarter" idx="23" hasCustomPrompt="1"/>
          </p:nvPr>
        </p:nvSpPr>
        <p:spPr>
          <a:xfrm>
            <a:off x="3238316" y="7779143"/>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8" name="Text Placeholder 3">
            <a:extLst>
              <a:ext uri="{FF2B5EF4-FFF2-40B4-BE49-F238E27FC236}">
                <a16:creationId xmlns:a16="http://schemas.microsoft.com/office/drawing/2014/main" id="{9C88827B-713E-8E57-6B5C-6EF21811BA8E}"/>
              </a:ext>
            </a:extLst>
          </p:cNvPr>
          <p:cNvSpPr>
            <a:spLocks noGrp="1"/>
          </p:cNvSpPr>
          <p:nvPr userDrawn="1">
            <p:ph type="body" sz="quarter" idx="24" hasCustomPrompt="1"/>
          </p:nvPr>
        </p:nvSpPr>
        <p:spPr>
          <a:xfrm>
            <a:off x="1823269" y="8442769"/>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9" name="Text Placeholder 3">
            <a:extLst>
              <a:ext uri="{FF2B5EF4-FFF2-40B4-BE49-F238E27FC236}">
                <a16:creationId xmlns:a16="http://schemas.microsoft.com/office/drawing/2014/main" id="{DDFD5C4C-A3FF-C456-DEDD-8E819D06E973}"/>
              </a:ext>
            </a:extLst>
          </p:cNvPr>
          <p:cNvSpPr>
            <a:spLocks noGrp="1"/>
          </p:cNvSpPr>
          <p:nvPr userDrawn="1">
            <p:ph type="body" sz="quarter" idx="25" hasCustomPrompt="1"/>
          </p:nvPr>
        </p:nvSpPr>
        <p:spPr>
          <a:xfrm>
            <a:off x="3238316" y="8442768"/>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70" name="Text Placeholder 3">
            <a:extLst>
              <a:ext uri="{FF2B5EF4-FFF2-40B4-BE49-F238E27FC236}">
                <a16:creationId xmlns:a16="http://schemas.microsoft.com/office/drawing/2014/main" id="{820AC22C-639F-5901-3D5F-E744F15BE9D5}"/>
              </a:ext>
            </a:extLst>
          </p:cNvPr>
          <p:cNvSpPr>
            <a:spLocks noGrp="1"/>
          </p:cNvSpPr>
          <p:nvPr userDrawn="1">
            <p:ph type="body" sz="quarter" idx="26" hasCustomPrompt="1"/>
          </p:nvPr>
        </p:nvSpPr>
        <p:spPr>
          <a:xfrm>
            <a:off x="1822099" y="913354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71" name="Text Placeholder 3">
            <a:extLst>
              <a:ext uri="{FF2B5EF4-FFF2-40B4-BE49-F238E27FC236}">
                <a16:creationId xmlns:a16="http://schemas.microsoft.com/office/drawing/2014/main" id="{F720DCB7-BDD8-22A1-FE2A-D5814C973CBF}"/>
              </a:ext>
            </a:extLst>
          </p:cNvPr>
          <p:cNvSpPr>
            <a:spLocks noGrp="1"/>
          </p:cNvSpPr>
          <p:nvPr userDrawn="1">
            <p:ph type="body" sz="quarter" idx="27" hasCustomPrompt="1"/>
          </p:nvPr>
        </p:nvSpPr>
        <p:spPr>
          <a:xfrm>
            <a:off x="3237146" y="913354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2" name="object 54">
            <a:extLst>
              <a:ext uri="{FF2B5EF4-FFF2-40B4-BE49-F238E27FC236}">
                <a16:creationId xmlns:a16="http://schemas.microsoft.com/office/drawing/2014/main" id="{480DE900-79C7-9576-36DF-B830A463B8C9}"/>
              </a:ext>
            </a:extLst>
          </p:cNvPr>
          <p:cNvSpPr/>
          <p:nvPr userDrawn="1"/>
        </p:nvSpPr>
        <p:spPr>
          <a:xfrm flipV="1">
            <a:off x="0" y="4059330"/>
            <a:ext cx="360268" cy="107709"/>
          </a:xfrm>
          <a:custGeom>
            <a:avLst/>
            <a:gdLst/>
            <a:ahLst/>
            <a:cxnLst/>
            <a:rect l="l" t="t" r="r" b="b"/>
            <a:pathLst>
              <a:path w="502284">
                <a:moveTo>
                  <a:pt x="0" y="0"/>
                </a:moveTo>
                <a:lnTo>
                  <a:pt x="502132" y="0"/>
                </a:lnTo>
              </a:path>
            </a:pathLst>
          </a:custGeom>
          <a:ln w="12700">
            <a:solidFill>
              <a:srgbClr val="2400B0"/>
            </a:solidFill>
          </a:ln>
        </p:spPr>
        <p:txBody>
          <a:bodyPr wrap="square" lIns="0" tIns="0" rIns="0" bIns="0" rtlCol="0"/>
          <a:lstStyle/>
          <a:p>
            <a:endParaRPr b="0"/>
          </a:p>
        </p:txBody>
      </p:sp>
    </p:spTree>
    <p:extLst>
      <p:ext uri="{BB962C8B-B14F-4D97-AF65-F5344CB8AC3E}">
        <p14:creationId xmlns:p14="http://schemas.microsoft.com/office/powerpoint/2010/main" val="177602159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3E3D731-6010-F746-A5EE-64B92200C06E}"/>
              </a:ext>
            </a:extLst>
          </p:cNvPr>
          <p:cNvSpPr>
            <a:spLocks noGrp="1" noRot="1" noMove="1" noResize="1" noEditPoints="1" noAdjustHandles="1" noChangeArrowheads="1" noChangeShapeType="1"/>
          </p:cNvSpPr>
          <p:nvPr userDrawn="1"/>
        </p:nvSpPr>
        <p:spPr>
          <a:xfrm>
            <a:off x="0" y="4279900"/>
            <a:ext cx="7560309" cy="6159499"/>
          </a:xfrm>
          <a:custGeom>
            <a:avLst/>
            <a:gdLst/>
            <a:ahLst/>
            <a:cxnLst/>
            <a:rect l="l" t="t" r="r" b="b"/>
            <a:pathLst>
              <a:path w="7560309" h="5805170">
                <a:moveTo>
                  <a:pt x="7559992" y="0"/>
                </a:moveTo>
                <a:lnTo>
                  <a:pt x="0" y="0"/>
                </a:lnTo>
                <a:lnTo>
                  <a:pt x="0" y="5804573"/>
                </a:lnTo>
                <a:lnTo>
                  <a:pt x="7559992" y="5804573"/>
                </a:lnTo>
                <a:lnTo>
                  <a:pt x="7559992" y="0"/>
                </a:lnTo>
                <a:close/>
              </a:path>
            </a:pathLst>
          </a:custGeom>
          <a:solidFill>
            <a:srgbClr val="EEEEEE"/>
          </a:solidFill>
        </p:spPr>
        <p:txBody>
          <a:bodyPr wrap="square" lIns="0" tIns="0" rIns="0" bIns="0" rtlCol="0"/>
          <a:lstStyle/>
          <a:p>
            <a:endParaRPr/>
          </a:p>
        </p:txBody>
      </p:sp>
      <p:sp>
        <p:nvSpPr>
          <p:cNvPr id="32" name="Text Placeholder 3">
            <a:extLst>
              <a:ext uri="{FF2B5EF4-FFF2-40B4-BE49-F238E27FC236}">
                <a16:creationId xmlns:a16="http://schemas.microsoft.com/office/drawing/2014/main" id="{4FA57D81-BECA-5D62-5AB3-4DAEECCE66AE}"/>
              </a:ext>
            </a:extLst>
          </p:cNvPr>
          <p:cNvSpPr>
            <a:spLocks noGrp="1"/>
          </p:cNvSpPr>
          <p:nvPr>
            <p:ph type="body" sz="quarter" idx="10" hasCustomPrompt="1"/>
          </p:nvPr>
        </p:nvSpPr>
        <p:spPr>
          <a:xfrm>
            <a:off x="1820982" y="4971689"/>
            <a:ext cx="4416473" cy="193899"/>
          </a:xfrm>
        </p:spPr>
        <p:txBody>
          <a:bodyPr/>
          <a:lstStyle>
            <a:lvl1pPr marL="0" indent="0">
              <a:buNone/>
              <a:defRPr lang="en-GB" sz="1400" b="1" kern="1200" dirty="0">
                <a:solidFill>
                  <a:schemeClr val="tx1"/>
                </a:solidFill>
                <a:latin typeface="Fujitsu Infinity Pro" pitchFamily="2" charset="0"/>
                <a:ea typeface="+mn-ea"/>
                <a:cs typeface="+mn-cs"/>
              </a:defRPr>
            </a:lvl1pPr>
          </a:lstStyle>
          <a:p>
            <a:pPr lvl="0"/>
            <a:r>
              <a:rPr lang="en-US"/>
              <a:t>The power of Fujitsu and ServiceNow or similar</a:t>
            </a:r>
            <a:endParaRPr lang="en-GB"/>
          </a:p>
        </p:txBody>
      </p:sp>
      <p:sp>
        <p:nvSpPr>
          <p:cNvPr id="34" name="Text Placeholder 3">
            <a:extLst>
              <a:ext uri="{FF2B5EF4-FFF2-40B4-BE49-F238E27FC236}">
                <a16:creationId xmlns:a16="http://schemas.microsoft.com/office/drawing/2014/main" id="{F1C14B8F-76A9-85F3-C529-6F0A8E057A22}"/>
              </a:ext>
            </a:extLst>
          </p:cNvPr>
          <p:cNvSpPr>
            <a:spLocks noGrp="1"/>
          </p:cNvSpPr>
          <p:nvPr>
            <p:ph type="body" sz="quarter" idx="12" hasCustomPrompt="1"/>
          </p:nvPr>
        </p:nvSpPr>
        <p:spPr>
          <a:xfrm>
            <a:off x="1820983" y="5371167"/>
            <a:ext cx="4416473" cy="2404159"/>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D4708322-32E8-838F-3AFE-DFBC6812C8C7}"/>
              </a:ext>
            </a:extLst>
          </p:cNvPr>
          <p:cNvSpPr>
            <a:spLocks noGrp="1"/>
          </p:cNvSpPr>
          <p:nvPr>
            <p:ph type="body" sz="quarter" idx="11" hasCustomPrompt="1"/>
          </p:nvPr>
        </p:nvSpPr>
        <p:spPr>
          <a:xfrm>
            <a:off x="1803401" y="1184939"/>
            <a:ext cx="4318000" cy="1605537"/>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1" name="Subtitle 2">
            <a:extLst>
              <a:ext uri="{FF2B5EF4-FFF2-40B4-BE49-F238E27FC236}">
                <a16:creationId xmlns:a16="http://schemas.microsoft.com/office/drawing/2014/main" id="{CAF2F419-1944-129A-1957-51E9DF020E2E}"/>
              </a:ext>
            </a:extLst>
          </p:cNvPr>
          <p:cNvSpPr>
            <a:spLocks noGrp="1"/>
          </p:cNvSpPr>
          <p:nvPr>
            <p:ph type="subTitle" idx="1" hasCustomPrompt="1"/>
          </p:nvPr>
        </p:nvSpPr>
        <p:spPr>
          <a:xfrm>
            <a:off x="1803401" y="791549"/>
            <a:ext cx="4317999" cy="193899"/>
          </a:xfrm>
        </p:spPr>
        <p:txBody>
          <a:bodyPr/>
          <a:lstStyle>
            <a:lvl1pPr marL="0" indent="0" algn="l">
              <a:spcBef>
                <a:spcPts val="0"/>
              </a:spcBef>
              <a:spcAft>
                <a:spcPts val="496"/>
              </a:spcAft>
              <a:buNone/>
              <a:defRPr lang="en-US" sz="1400" b="1" kern="1200" dirty="0">
                <a:solidFill>
                  <a:schemeClr val="tx1"/>
                </a:solidFill>
                <a:latin typeface="Fujitsu Infinity Pro" pitchFamily="2" charset="0"/>
                <a:ea typeface="+mn-ea"/>
                <a:cs typeface="+mn-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How does Fujitsu support and deliver or similar</a:t>
            </a:r>
          </a:p>
        </p:txBody>
      </p:sp>
      <p:sp>
        <p:nvSpPr>
          <p:cNvPr id="23" name="Footer Placeholder 4">
            <a:extLst>
              <a:ext uri="{FF2B5EF4-FFF2-40B4-BE49-F238E27FC236}">
                <a16:creationId xmlns:a16="http://schemas.microsoft.com/office/drawing/2014/main" id="{6E87D2E4-4053-7648-9B72-B924C51AB0E5}"/>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6" name="Subtitle 2">
            <a:extLst>
              <a:ext uri="{FF2B5EF4-FFF2-40B4-BE49-F238E27FC236}">
                <a16:creationId xmlns:a16="http://schemas.microsoft.com/office/drawing/2014/main" id="{7C947AE1-4E67-CF49-A80B-CDC9ED4EE3C5}"/>
              </a:ext>
            </a:extLst>
          </p:cNvPr>
          <p:cNvSpPr txBox="1">
            <a:spLocks/>
          </p:cNvSpPr>
          <p:nvPr userDrawn="1"/>
        </p:nvSpPr>
        <p:spPr>
          <a:xfrm>
            <a:off x="1984669" y="3188774"/>
            <a:ext cx="4006227" cy="338554"/>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100" b="1">
                <a:solidFill>
                  <a:schemeClr val="bg1"/>
                </a:solidFill>
              </a:rPr>
              <a:t>Fujitsu brings a decade of Cloud ERP experience to extend the value of your ServiceNow platform</a:t>
            </a:r>
          </a:p>
        </p:txBody>
      </p:sp>
      <p:sp>
        <p:nvSpPr>
          <p:cNvPr id="30" name="Subtitle 2">
            <a:extLst>
              <a:ext uri="{FF2B5EF4-FFF2-40B4-BE49-F238E27FC236}">
                <a16:creationId xmlns:a16="http://schemas.microsoft.com/office/drawing/2014/main" id="{D2140DC9-9514-22D9-3AC5-E71255AECA5E}"/>
              </a:ext>
            </a:extLst>
          </p:cNvPr>
          <p:cNvSpPr txBox="1">
            <a:spLocks/>
          </p:cNvSpPr>
          <p:nvPr userDrawn="1"/>
        </p:nvSpPr>
        <p:spPr>
          <a:xfrm>
            <a:off x="850900" y="9264750"/>
            <a:ext cx="6261100" cy="430887"/>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Aft>
                <a:spcPts val="600"/>
              </a:spcAft>
            </a:pPr>
            <a:r>
              <a:rPr lang="en-US" sz="700" b="1" dirty="0">
                <a:solidFill>
                  <a:srgbClr val="6D6E70"/>
                </a:solidFill>
              </a:rPr>
              <a:t>© Fujitsu 2024. All rights reserved. Fujitsu and Fujitsu logo are trademarks of Fujitsu Limited registered in many jurisdictions worldwide. Other product, service and company names mentioned herein may be trademarks of Fujitsu or other companies. This document is current as of the initial date of publication and subject to be changed by Fujitsu without notice. This material is provided for information purposes only and Fujitsu assumes no liability related to its use.</a:t>
            </a:r>
            <a:endParaRPr lang="en-US" sz="700" dirty="0">
              <a:solidFill>
                <a:srgbClr val="6D6E70"/>
              </a:solidFill>
            </a:endParaRPr>
          </a:p>
        </p:txBody>
      </p:sp>
      <p:sp>
        <p:nvSpPr>
          <p:cNvPr id="38" name="Text Placeholder 3">
            <a:extLst>
              <a:ext uri="{FF2B5EF4-FFF2-40B4-BE49-F238E27FC236}">
                <a16:creationId xmlns:a16="http://schemas.microsoft.com/office/drawing/2014/main" id="{C95668AA-B535-A83A-E1D2-7ADB2E487B55}"/>
              </a:ext>
            </a:extLst>
          </p:cNvPr>
          <p:cNvSpPr>
            <a:spLocks noGrp="1"/>
          </p:cNvSpPr>
          <p:nvPr>
            <p:ph type="body" sz="quarter" idx="13" hasCustomPrompt="1"/>
          </p:nvPr>
        </p:nvSpPr>
        <p:spPr>
          <a:xfrm>
            <a:off x="1803400" y="3090559"/>
            <a:ext cx="4318000" cy="551220"/>
          </a:xfrm>
          <a:solidFill>
            <a:srgbClr val="2400B0"/>
          </a:solidFill>
        </p:spPr>
        <p:txBody>
          <a:bodyPr lIns="108000" tIns="108000" rIns="108000" bIns="108000">
            <a:noAutofit/>
          </a:bodyPr>
          <a:lstStyle>
            <a:lvl1pPr marL="0" indent="0">
              <a:buNone/>
              <a:defRPr lang="en-GB" sz="1100" b="1" kern="1200" dirty="0">
                <a:solidFill>
                  <a:schemeClr val="bg1"/>
                </a:solidFill>
                <a:latin typeface="Fujitsu Infinity Pro" pitchFamily="2" charset="0"/>
                <a:ea typeface="+mn-ea"/>
                <a:cs typeface="+mn-cs"/>
              </a:defRPr>
            </a:lvl1pPr>
          </a:lstStyle>
          <a:p>
            <a:pPr lvl="0"/>
            <a:r>
              <a:rPr lang="en-US"/>
              <a:t>1 Key message that you want to communicate</a:t>
            </a:r>
            <a:endParaRPr lang="en-GB"/>
          </a:p>
        </p:txBody>
      </p:sp>
      <p:grpSp>
        <p:nvGrpSpPr>
          <p:cNvPr id="21" name="Group 20">
            <a:extLst>
              <a:ext uri="{FF2B5EF4-FFF2-40B4-BE49-F238E27FC236}">
                <a16:creationId xmlns:a16="http://schemas.microsoft.com/office/drawing/2014/main" id="{82A91AE0-7AFE-CA92-28E3-018BB8530520}"/>
              </a:ext>
            </a:extLst>
          </p:cNvPr>
          <p:cNvGrpSpPr/>
          <p:nvPr userDrawn="1"/>
        </p:nvGrpSpPr>
        <p:grpSpPr>
          <a:xfrm>
            <a:off x="0" y="0"/>
            <a:ext cx="2559037" cy="8368621"/>
            <a:chOff x="0" y="0"/>
            <a:chExt cx="2559037" cy="8368621"/>
          </a:xfrm>
        </p:grpSpPr>
        <p:sp>
          <p:nvSpPr>
            <p:cNvPr id="22" name="object 7">
              <a:extLst>
                <a:ext uri="{FF2B5EF4-FFF2-40B4-BE49-F238E27FC236}">
                  <a16:creationId xmlns:a16="http://schemas.microsoft.com/office/drawing/2014/main" id="{105559D8-ABDE-33BA-195C-60CE80AE266B}"/>
                </a:ext>
              </a:extLst>
            </p:cNvPr>
            <p:cNvSpPr/>
            <p:nvPr userDrawn="1"/>
          </p:nvSpPr>
          <p:spPr>
            <a:xfrm>
              <a:off x="891000" y="8241323"/>
              <a:ext cx="1668037" cy="127298"/>
            </a:xfrm>
            <a:custGeom>
              <a:avLst/>
              <a:gdLst/>
              <a:ahLst/>
              <a:cxnLst/>
              <a:rect l="l" t="t" r="r" b="b"/>
              <a:pathLst>
                <a:path w="2862580">
                  <a:moveTo>
                    <a:pt x="0" y="0"/>
                  </a:moveTo>
                  <a:lnTo>
                    <a:pt x="2861995" y="0"/>
                  </a:lnTo>
                </a:path>
              </a:pathLst>
            </a:custGeom>
            <a:ln w="12700">
              <a:solidFill>
                <a:srgbClr val="2400B0"/>
              </a:solidFill>
            </a:ln>
          </p:spPr>
          <p:txBody>
            <a:bodyPr wrap="square" lIns="0" tIns="0" rIns="0" bIns="0" rtlCol="0"/>
            <a:lstStyle/>
            <a:p>
              <a:endParaRPr/>
            </a:p>
          </p:txBody>
        </p:sp>
        <p:sp>
          <p:nvSpPr>
            <p:cNvPr id="24" name="object 8">
              <a:extLst>
                <a:ext uri="{FF2B5EF4-FFF2-40B4-BE49-F238E27FC236}">
                  <a16:creationId xmlns:a16="http://schemas.microsoft.com/office/drawing/2014/main" id="{47B14480-D860-61A2-F683-4D232AF7A2E2}"/>
                </a:ext>
              </a:extLst>
            </p:cNvPr>
            <p:cNvSpPr/>
            <p:nvPr userDrawn="1"/>
          </p:nvSpPr>
          <p:spPr>
            <a:xfrm>
              <a:off x="492353" y="834352"/>
              <a:ext cx="797560" cy="797560"/>
            </a:xfrm>
            <a:custGeom>
              <a:avLst/>
              <a:gdLst/>
              <a:ahLst/>
              <a:cxnLst/>
              <a:rect l="l" t="t" r="r" b="b"/>
              <a:pathLst>
                <a:path w="797560" h="797560">
                  <a:moveTo>
                    <a:pt x="0" y="797305"/>
                  </a:moveTo>
                  <a:lnTo>
                    <a:pt x="797306" y="797305"/>
                  </a:lnTo>
                  <a:lnTo>
                    <a:pt x="797306" y="0"/>
                  </a:lnTo>
                  <a:lnTo>
                    <a:pt x="0" y="0"/>
                  </a:lnTo>
                  <a:lnTo>
                    <a:pt x="0" y="797305"/>
                  </a:lnTo>
                  <a:close/>
                </a:path>
              </a:pathLst>
            </a:custGeom>
            <a:ln w="12700">
              <a:solidFill>
                <a:srgbClr val="2400B0"/>
              </a:solidFill>
            </a:ln>
          </p:spPr>
          <p:txBody>
            <a:bodyPr wrap="square" lIns="0" tIns="0" rIns="0" bIns="0" rtlCol="0"/>
            <a:lstStyle/>
            <a:p>
              <a:endParaRPr/>
            </a:p>
          </p:txBody>
        </p:sp>
        <p:sp>
          <p:nvSpPr>
            <p:cNvPr id="25" name="object 9">
              <a:extLst>
                <a:ext uri="{FF2B5EF4-FFF2-40B4-BE49-F238E27FC236}">
                  <a16:creationId xmlns:a16="http://schemas.microsoft.com/office/drawing/2014/main" id="{509001CB-A130-970F-9DF5-731404ADF7F6}"/>
                </a:ext>
              </a:extLst>
            </p:cNvPr>
            <p:cNvSpPr/>
            <p:nvPr userDrawn="1"/>
          </p:nvSpPr>
          <p:spPr>
            <a:xfrm>
              <a:off x="891000" y="1638003"/>
              <a:ext cx="67850" cy="3708698"/>
            </a:xfrm>
            <a:custGeom>
              <a:avLst/>
              <a:gdLst/>
              <a:ahLst/>
              <a:cxnLst/>
              <a:rect l="l" t="t" r="r" b="b"/>
              <a:pathLst>
                <a:path h="4075429">
                  <a:moveTo>
                    <a:pt x="0" y="4075201"/>
                  </a:moveTo>
                  <a:lnTo>
                    <a:pt x="0" y="0"/>
                  </a:lnTo>
                </a:path>
              </a:pathLst>
            </a:custGeom>
            <a:ln w="12700">
              <a:solidFill>
                <a:srgbClr val="2400B0"/>
              </a:solidFill>
            </a:ln>
          </p:spPr>
          <p:txBody>
            <a:bodyPr wrap="square" lIns="0" tIns="0" rIns="0" bIns="0" rtlCol="0"/>
            <a:lstStyle/>
            <a:p>
              <a:endParaRPr/>
            </a:p>
          </p:txBody>
        </p:sp>
        <p:sp>
          <p:nvSpPr>
            <p:cNvPr id="27" name="object 10">
              <a:extLst>
                <a:ext uri="{FF2B5EF4-FFF2-40B4-BE49-F238E27FC236}">
                  <a16:creationId xmlns:a16="http://schemas.microsoft.com/office/drawing/2014/main" id="{F24E5003-E8DC-096C-4344-E86BBA976159}"/>
                </a:ext>
              </a:extLst>
            </p:cNvPr>
            <p:cNvSpPr/>
            <p:nvPr userDrawn="1"/>
          </p:nvSpPr>
          <p:spPr>
            <a:xfrm>
              <a:off x="891000" y="0"/>
              <a:ext cx="0" cy="828040"/>
            </a:xfrm>
            <a:custGeom>
              <a:avLst/>
              <a:gdLst/>
              <a:ahLst/>
              <a:cxnLst/>
              <a:rect l="l" t="t" r="r" b="b"/>
              <a:pathLst>
                <a:path h="828040">
                  <a:moveTo>
                    <a:pt x="0" y="828001"/>
                  </a:moveTo>
                  <a:lnTo>
                    <a:pt x="0" y="0"/>
                  </a:lnTo>
                </a:path>
              </a:pathLst>
            </a:custGeom>
            <a:ln w="12700">
              <a:solidFill>
                <a:srgbClr val="2400B0"/>
              </a:solidFill>
            </a:ln>
          </p:spPr>
          <p:txBody>
            <a:bodyPr wrap="square" lIns="0" tIns="0" rIns="0" bIns="0" rtlCol="0"/>
            <a:lstStyle/>
            <a:p>
              <a:endParaRPr/>
            </a:p>
          </p:txBody>
        </p:sp>
        <p:sp>
          <p:nvSpPr>
            <p:cNvPr id="28" name="object 11">
              <a:extLst>
                <a:ext uri="{FF2B5EF4-FFF2-40B4-BE49-F238E27FC236}">
                  <a16:creationId xmlns:a16="http://schemas.microsoft.com/office/drawing/2014/main" id="{278ACC7F-583A-D653-F884-EA52315DA381}"/>
                </a:ext>
              </a:extLst>
            </p:cNvPr>
            <p:cNvSpPr/>
            <p:nvPr userDrawn="1"/>
          </p:nvSpPr>
          <p:spPr>
            <a:xfrm>
              <a:off x="891000" y="6409055"/>
              <a:ext cx="220250" cy="1833245"/>
            </a:xfrm>
            <a:custGeom>
              <a:avLst/>
              <a:gdLst/>
              <a:ahLst/>
              <a:cxnLst/>
              <a:rect l="l" t="t" r="r" b="b"/>
              <a:pathLst>
                <a:path h="1520825">
                  <a:moveTo>
                    <a:pt x="0" y="1520621"/>
                  </a:moveTo>
                  <a:lnTo>
                    <a:pt x="0" y="0"/>
                  </a:lnTo>
                </a:path>
              </a:pathLst>
            </a:custGeom>
            <a:ln w="12700">
              <a:solidFill>
                <a:srgbClr val="2400B0"/>
              </a:solidFill>
            </a:ln>
          </p:spPr>
          <p:txBody>
            <a:bodyPr wrap="square" lIns="0" tIns="0" rIns="0" bIns="0" rtlCol="0"/>
            <a:lstStyle/>
            <a:p>
              <a:endParaRPr/>
            </a:p>
          </p:txBody>
        </p:sp>
        <p:sp>
          <p:nvSpPr>
            <p:cNvPr id="35" name="object 12">
              <a:extLst>
                <a:ext uri="{FF2B5EF4-FFF2-40B4-BE49-F238E27FC236}">
                  <a16:creationId xmlns:a16="http://schemas.microsoft.com/office/drawing/2014/main" id="{827751B5-6378-3D3C-C0D9-BC94212E5E51}"/>
                </a:ext>
              </a:extLst>
            </p:cNvPr>
            <p:cNvSpPr/>
            <p:nvPr userDrawn="1"/>
          </p:nvSpPr>
          <p:spPr>
            <a:xfrm>
              <a:off x="0" y="5871527"/>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2400B0"/>
            </a:solidFill>
            <a:ln>
              <a:noFill/>
            </a:ln>
          </p:spPr>
          <p:txBody>
            <a:bodyPr wrap="square" lIns="0" tIns="0" rIns="0" bIns="0" rtlCol="0"/>
            <a:lstStyle/>
            <a:p>
              <a:endParaRPr/>
            </a:p>
          </p:txBody>
        </p:sp>
        <p:sp>
          <p:nvSpPr>
            <p:cNvPr id="36" name="object 13">
              <a:extLst>
                <a:ext uri="{FF2B5EF4-FFF2-40B4-BE49-F238E27FC236}">
                  <a16:creationId xmlns:a16="http://schemas.microsoft.com/office/drawing/2014/main" id="{7F07A576-3272-FFEC-0608-FACA782EE1EF}"/>
                </a:ext>
              </a:extLst>
            </p:cNvPr>
            <p:cNvSpPr/>
            <p:nvPr userDrawn="1"/>
          </p:nvSpPr>
          <p:spPr>
            <a:xfrm>
              <a:off x="359981" y="5346700"/>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2400B0"/>
              </a:solidFill>
            </a:ln>
          </p:spPr>
          <p:txBody>
            <a:bodyPr wrap="square" lIns="0" tIns="0" rIns="0" bIns="0" rtlCol="0"/>
            <a:lstStyle/>
            <a:p>
              <a:endParaRPr/>
            </a:p>
          </p:txBody>
        </p:sp>
      </p:grpSp>
      <p:sp>
        <p:nvSpPr>
          <p:cNvPr id="37" name="Rounded Rectangle 10">
            <a:extLst>
              <a:ext uri="{FF2B5EF4-FFF2-40B4-BE49-F238E27FC236}">
                <a16:creationId xmlns:a16="http://schemas.microsoft.com/office/drawing/2014/main" id="{D10CBAA2-8496-A634-F162-A88D350B2484}"/>
              </a:ext>
            </a:extLst>
          </p:cNvPr>
          <p:cNvSpPr/>
          <p:nvPr userDrawn="1"/>
        </p:nvSpPr>
        <p:spPr>
          <a:xfrm>
            <a:off x="1803400" y="7992000"/>
            <a:ext cx="3952875" cy="491704"/>
          </a:xfrm>
          <a:prstGeom prst="roundRect">
            <a:avLst>
              <a:gd name="adj" fmla="val 50000"/>
            </a:avLst>
          </a:prstGeom>
          <a:solidFill>
            <a:schemeClr val="bg1"/>
          </a:solidFill>
          <a:ln w="12700">
            <a:solidFill>
              <a:srgbClr val="240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
            <a:extLst>
              <a:ext uri="{FF2B5EF4-FFF2-40B4-BE49-F238E27FC236}">
                <a16:creationId xmlns:a16="http://schemas.microsoft.com/office/drawing/2014/main" id="{18503AEE-171A-E9BC-8DD7-577EC7E80574}"/>
              </a:ext>
            </a:extLst>
          </p:cNvPr>
          <p:cNvSpPr txBox="1">
            <a:spLocks/>
          </p:cNvSpPr>
          <p:nvPr userDrawn="1"/>
        </p:nvSpPr>
        <p:spPr>
          <a:xfrm>
            <a:off x="2010239" y="8149118"/>
            <a:ext cx="3577761" cy="184666"/>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200"/>
              <a:t>Find out more, visit </a:t>
            </a:r>
            <a:r>
              <a:rPr lang="en-US" sz="1200" b="1" err="1"/>
              <a:t>www.fujitsu.com</a:t>
            </a:r>
            <a:r>
              <a:rPr lang="en-US" sz="1200" b="1"/>
              <a:t>/</a:t>
            </a:r>
            <a:r>
              <a:rPr lang="en-US" sz="1200" b="1" err="1"/>
              <a:t>servicenow</a:t>
            </a:r>
            <a:endParaRPr lang="en-US" sz="1200" b="1"/>
          </a:p>
        </p:txBody>
      </p:sp>
    </p:spTree>
    <p:extLst>
      <p:ext uri="{BB962C8B-B14F-4D97-AF65-F5344CB8AC3E}">
        <p14:creationId xmlns:p14="http://schemas.microsoft.com/office/powerpoint/2010/main" val="174077660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40971D7-078E-B665-A315-DCCD43B15A12}"/>
              </a:ext>
            </a:extLst>
          </p:cNvPr>
          <p:cNvPicPr/>
          <p:nvPr userDrawn="1"/>
        </p:nvPicPr>
        <p:blipFill>
          <a:blip r:embed="rId2">
            <a:extLst>
              <a:ext uri="{28A0092B-C50C-407E-A947-70E740481C1C}">
                <a14:useLocalDpi xmlns:a14="http://schemas.microsoft.com/office/drawing/2010/main" val="0"/>
              </a:ext>
            </a:extLst>
          </a:blip>
          <a:srcRect l="18107" r="18107"/>
          <a:stretch/>
        </p:blipFill>
        <p:spPr>
          <a:xfrm>
            <a:off x="0" y="-12029"/>
            <a:ext cx="3661103" cy="5739728"/>
          </a:xfrm>
          <a:prstGeom prst="rect">
            <a:avLst/>
          </a:prstGeom>
        </p:spPr>
      </p:pic>
      <p:pic>
        <p:nvPicPr>
          <p:cNvPr id="33" name="Picture 32">
            <a:extLst>
              <a:ext uri="{FF2B5EF4-FFF2-40B4-BE49-F238E27FC236}">
                <a16:creationId xmlns:a16="http://schemas.microsoft.com/office/drawing/2014/main" id="{AF569C81-5A9A-6463-9E46-71065D3CACA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355" t="6498" r="15531" b="9773"/>
          <a:stretch/>
        </p:blipFill>
        <p:spPr>
          <a:xfrm>
            <a:off x="3651308" y="0"/>
            <a:ext cx="3910802" cy="5727698"/>
          </a:xfrm>
          <a:prstGeom prst="rect">
            <a:avLst/>
          </a:prstGeom>
        </p:spPr>
      </p:pic>
      <p:pic>
        <p:nvPicPr>
          <p:cNvPr id="15" name="Picture 14">
            <a:extLst>
              <a:ext uri="{FF2B5EF4-FFF2-40B4-BE49-F238E27FC236}">
                <a16:creationId xmlns:a16="http://schemas.microsoft.com/office/drawing/2014/main" id="{1CF9CA81-56B3-F849-B277-A7DB23B850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3400" y="471600"/>
            <a:ext cx="946799" cy="461007"/>
          </a:xfrm>
          <a:prstGeom prst="rect">
            <a:avLst/>
          </a:prstGeom>
        </p:spPr>
      </p:pic>
      <p:sp>
        <p:nvSpPr>
          <p:cNvPr id="2" name="Title 1"/>
          <p:cNvSpPr>
            <a:spLocks noGrp="1"/>
          </p:cNvSpPr>
          <p:nvPr>
            <p:ph type="ctrTitle" hasCustomPrompt="1"/>
          </p:nvPr>
        </p:nvSpPr>
        <p:spPr>
          <a:xfrm>
            <a:off x="473400" y="4346906"/>
            <a:ext cx="2938927" cy="778546"/>
          </a:xfrm>
        </p:spPr>
        <p:txBody>
          <a:bodyPr anchor="b"/>
          <a:lstStyle>
            <a:lvl1pPr algn="l">
              <a:spcBef>
                <a:spcPts val="0"/>
              </a:spcBef>
              <a:spcAft>
                <a:spcPts val="496"/>
              </a:spcAft>
              <a:defRPr sz="2811">
                <a:solidFill>
                  <a:schemeClr val="tx1"/>
                </a:solidFill>
              </a:defRPr>
            </a:lvl1pPr>
          </a:lstStyle>
          <a:p>
            <a:r>
              <a:rPr lang="en-US"/>
              <a:t>Insert datasheet heading</a:t>
            </a:r>
          </a:p>
        </p:txBody>
      </p:sp>
      <p:sp>
        <p:nvSpPr>
          <p:cNvPr id="3" name="Subtitle 2"/>
          <p:cNvSpPr>
            <a:spLocks noGrp="1"/>
          </p:cNvSpPr>
          <p:nvPr>
            <p:ph type="subTitle" idx="1" hasCustomPrompt="1"/>
          </p:nvPr>
        </p:nvSpPr>
        <p:spPr>
          <a:xfrm>
            <a:off x="473399" y="6375418"/>
            <a:ext cx="5053091" cy="387798"/>
          </a:xfrm>
        </p:spPr>
        <p:txBody>
          <a:bodyPr/>
          <a:lstStyle>
            <a:lvl1pPr marL="0" indent="0" algn="l">
              <a:spcBef>
                <a:spcPts val="0"/>
              </a:spcBef>
              <a:spcAft>
                <a:spcPts val="496"/>
              </a:spcAft>
              <a:buNone/>
              <a:defRPr sz="2800" b="1">
                <a:solidFill>
                  <a:schemeClr val="tx1"/>
                </a:solidFill>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Sub-heading and description</a:t>
            </a:r>
          </a:p>
        </p:txBody>
      </p:sp>
      <p:sp>
        <p:nvSpPr>
          <p:cNvPr id="8" name="Text Placeholder 7">
            <a:extLst>
              <a:ext uri="{FF2B5EF4-FFF2-40B4-BE49-F238E27FC236}">
                <a16:creationId xmlns:a16="http://schemas.microsoft.com/office/drawing/2014/main" id="{EDF28EE4-7A31-94DD-65DF-CA4F589803FB}"/>
              </a:ext>
            </a:extLst>
          </p:cNvPr>
          <p:cNvSpPr>
            <a:spLocks noGrp="1"/>
          </p:cNvSpPr>
          <p:nvPr>
            <p:ph type="body" sz="quarter" idx="11" hasCustomPrompt="1"/>
          </p:nvPr>
        </p:nvSpPr>
        <p:spPr>
          <a:xfrm>
            <a:off x="473400" y="7052776"/>
            <a:ext cx="2233706" cy="2346796"/>
          </a:xfrm>
        </p:spPr>
        <p:txBody>
          <a:bodyPr>
            <a:noAutofit/>
          </a:bodyPr>
          <a:lstStyle>
            <a:lvl1pPr marL="0" indent="0">
              <a:buFontTx/>
              <a:buNone/>
              <a:defRPr lang="en-GB" sz="1100" b="1" kern="1200" dirty="0">
                <a:solidFill>
                  <a:schemeClr val="tx1"/>
                </a:solidFill>
                <a:latin typeface="Fujitsu Infinity Pro" pitchFamily="2" charset="0"/>
                <a:ea typeface="+mn-ea"/>
                <a:cs typeface="+mn-cs"/>
              </a:defRPr>
            </a:lvl1pPr>
          </a:lstStyle>
          <a:p>
            <a:pPr lvl="0"/>
            <a:r>
              <a:rPr lang="en-US"/>
              <a:t>Intro paragraph</a:t>
            </a:r>
            <a:endParaRPr lang="en-GB"/>
          </a:p>
        </p:txBody>
      </p:sp>
      <p:sp>
        <p:nvSpPr>
          <p:cNvPr id="17" name="Text Placeholder 7">
            <a:extLst>
              <a:ext uri="{FF2B5EF4-FFF2-40B4-BE49-F238E27FC236}">
                <a16:creationId xmlns:a16="http://schemas.microsoft.com/office/drawing/2014/main" id="{0A54BDF9-BDCD-1318-5EC5-22EA06506AAF}"/>
              </a:ext>
            </a:extLst>
          </p:cNvPr>
          <p:cNvSpPr>
            <a:spLocks noGrp="1"/>
          </p:cNvSpPr>
          <p:nvPr>
            <p:ph type="body" sz="quarter" idx="12" hasCustomPrompt="1"/>
          </p:nvPr>
        </p:nvSpPr>
        <p:spPr>
          <a:xfrm>
            <a:off x="2870199" y="7052775"/>
            <a:ext cx="4454525" cy="2346795"/>
          </a:xfrm>
        </p:spPr>
        <p:txBody>
          <a:bodyPr>
            <a:noAutofit/>
          </a:bodyPr>
          <a:lstStyle>
            <a:lvl1pPr marL="0" indent="0">
              <a:buFontTx/>
              <a:buNone/>
              <a:defRPr lang="en-GB" sz="950" kern="1200" dirty="0">
                <a:solidFill>
                  <a:schemeClr val="tx1"/>
                </a:solidFill>
                <a:latin typeface="Fujitsu Infinity Pro" pitchFamily="2" charset="0"/>
                <a:ea typeface="+mn-ea"/>
                <a:cs typeface="+mn-cs"/>
              </a:defRPr>
            </a:lvl1pPr>
          </a:lstStyle>
          <a:p>
            <a:pPr lvl="0"/>
            <a:r>
              <a:rPr lang="en-US"/>
              <a:t>Main content/body copy</a:t>
            </a:r>
            <a:endParaRPr lang="en-GB"/>
          </a:p>
        </p:txBody>
      </p:sp>
      <p:sp>
        <p:nvSpPr>
          <p:cNvPr id="23" name="Rectangle 22">
            <a:extLst>
              <a:ext uri="{FF2B5EF4-FFF2-40B4-BE49-F238E27FC236}">
                <a16:creationId xmlns:a16="http://schemas.microsoft.com/office/drawing/2014/main" id="{4D4EB53B-E2C4-915B-1705-BEF519DF4B81}"/>
              </a:ext>
            </a:extLst>
          </p:cNvPr>
          <p:cNvSpPr/>
          <p:nvPr userDrawn="1"/>
        </p:nvSpPr>
        <p:spPr>
          <a:xfrm>
            <a:off x="7801091" y="-5499"/>
            <a:ext cx="4678394" cy="491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32C78-C795-A96A-6E8F-01214AC21BBE}"/>
              </a:ext>
            </a:extLst>
          </p:cNvPr>
          <p:cNvSpPr txBox="1"/>
          <p:nvPr userDrawn="1"/>
        </p:nvSpPr>
        <p:spPr>
          <a:xfrm>
            <a:off x="7820683" y="76530"/>
            <a:ext cx="4678394" cy="307777"/>
          </a:xfrm>
          <a:prstGeom prst="rect">
            <a:avLst/>
          </a:prstGeom>
          <a:noFill/>
        </p:spPr>
        <p:txBody>
          <a:bodyPr wrap="square" rtlCol="0">
            <a:spAutoFit/>
          </a:bodyPr>
          <a:lstStyle/>
          <a:p>
            <a:r>
              <a:rPr lang="en-US" sz="1400" b="1"/>
              <a:t>How to replace images</a:t>
            </a:r>
            <a:endParaRPr lang="en-GB" sz="1400" b="1"/>
          </a:p>
        </p:txBody>
      </p:sp>
      <p:sp>
        <p:nvSpPr>
          <p:cNvPr id="25" name="TextBox 24">
            <a:extLst>
              <a:ext uri="{FF2B5EF4-FFF2-40B4-BE49-F238E27FC236}">
                <a16:creationId xmlns:a16="http://schemas.microsoft.com/office/drawing/2014/main" id="{AD356466-E4CA-5928-BA07-E9E261CB3E1B}"/>
              </a:ext>
            </a:extLst>
          </p:cNvPr>
          <p:cNvSpPr txBox="1"/>
          <p:nvPr userDrawn="1"/>
        </p:nvSpPr>
        <p:spPr>
          <a:xfrm>
            <a:off x="7853341" y="384307"/>
            <a:ext cx="4678394" cy="246221"/>
          </a:xfrm>
          <a:prstGeom prst="rect">
            <a:avLst/>
          </a:prstGeom>
          <a:noFill/>
        </p:spPr>
        <p:txBody>
          <a:bodyPr wrap="square" rtlCol="0">
            <a:spAutoFit/>
          </a:bodyPr>
          <a:lstStyle/>
          <a:p>
            <a:r>
              <a:rPr lang="en-US" sz="1000" b="0"/>
              <a:t>1. Navigate to the ‘View’ tab at the top of the ribbon</a:t>
            </a:r>
            <a:endParaRPr lang="en-GB" sz="1000" b="0"/>
          </a:p>
        </p:txBody>
      </p:sp>
      <p:pic>
        <p:nvPicPr>
          <p:cNvPr id="18" name="Picture 17">
            <a:extLst>
              <a:ext uri="{FF2B5EF4-FFF2-40B4-BE49-F238E27FC236}">
                <a16:creationId xmlns:a16="http://schemas.microsoft.com/office/drawing/2014/main" id="{C653D626-9D47-1E7A-12B8-6506F1D9E579}"/>
              </a:ext>
            </a:extLst>
          </p:cNvPr>
          <p:cNvPicPr>
            <a:picLocks noChangeAspect="1"/>
          </p:cNvPicPr>
          <p:nvPr userDrawn="1"/>
        </p:nvPicPr>
        <p:blipFill rotWithShape="1">
          <a:blip r:embed="rId5"/>
          <a:srcRect r="26844"/>
          <a:stretch/>
        </p:blipFill>
        <p:spPr>
          <a:xfrm>
            <a:off x="8050152" y="646661"/>
            <a:ext cx="4189744" cy="212492"/>
          </a:xfrm>
          <a:prstGeom prst="rect">
            <a:avLst/>
          </a:prstGeom>
        </p:spPr>
      </p:pic>
      <p:sp>
        <p:nvSpPr>
          <p:cNvPr id="26" name="TextBox 25">
            <a:extLst>
              <a:ext uri="{FF2B5EF4-FFF2-40B4-BE49-F238E27FC236}">
                <a16:creationId xmlns:a16="http://schemas.microsoft.com/office/drawing/2014/main" id="{CF586FD9-4133-2921-F6FD-0C23109F949F}"/>
              </a:ext>
            </a:extLst>
          </p:cNvPr>
          <p:cNvSpPr txBox="1"/>
          <p:nvPr userDrawn="1"/>
        </p:nvSpPr>
        <p:spPr>
          <a:xfrm>
            <a:off x="7853341" y="946866"/>
            <a:ext cx="4678394" cy="246221"/>
          </a:xfrm>
          <a:prstGeom prst="rect">
            <a:avLst/>
          </a:prstGeom>
          <a:noFill/>
        </p:spPr>
        <p:txBody>
          <a:bodyPr wrap="square" rtlCol="0">
            <a:spAutoFit/>
          </a:bodyPr>
          <a:lstStyle/>
          <a:p>
            <a:r>
              <a:rPr lang="en-US" sz="1000" b="0"/>
              <a:t>2. Select ‘Slide Master’</a:t>
            </a:r>
            <a:endParaRPr lang="en-GB" sz="1000" b="0"/>
          </a:p>
        </p:txBody>
      </p:sp>
      <p:pic>
        <p:nvPicPr>
          <p:cNvPr id="19" name="Picture 18">
            <a:extLst>
              <a:ext uri="{FF2B5EF4-FFF2-40B4-BE49-F238E27FC236}">
                <a16:creationId xmlns:a16="http://schemas.microsoft.com/office/drawing/2014/main" id="{FD831F59-7EBC-EEEB-3E18-F99FCFCB22DF}"/>
              </a:ext>
            </a:extLst>
          </p:cNvPr>
          <p:cNvPicPr>
            <a:picLocks noChangeAspect="1"/>
          </p:cNvPicPr>
          <p:nvPr userDrawn="1"/>
        </p:nvPicPr>
        <p:blipFill rotWithShape="1">
          <a:blip r:embed="rId6"/>
          <a:srcRect l="15099"/>
          <a:stretch/>
        </p:blipFill>
        <p:spPr>
          <a:xfrm>
            <a:off x="8050152" y="1223908"/>
            <a:ext cx="320551" cy="566339"/>
          </a:xfrm>
          <a:prstGeom prst="rect">
            <a:avLst/>
          </a:prstGeom>
        </p:spPr>
      </p:pic>
      <p:sp>
        <p:nvSpPr>
          <p:cNvPr id="27" name="TextBox 26">
            <a:extLst>
              <a:ext uri="{FF2B5EF4-FFF2-40B4-BE49-F238E27FC236}">
                <a16:creationId xmlns:a16="http://schemas.microsoft.com/office/drawing/2014/main" id="{413A1A5D-3818-FD7A-6E95-CFD42E1EED7F}"/>
              </a:ext>
            </a:extLst>
          </p:cNvPr>
          <p:cNvSpPr txBox="1"/>
          <p:nvPr userDrawn="1"/>
        </p:nvSpPr>
        <p:spPr>
          <a:xfrm>
            <a:off x="7853341" y="1861267"/>
            <a:ext cx="4510652" cy="400110"/>
          </a:xfrm>
          <a:prstGeom prst="rect">
            <a:avLst/>
          </a:prstGeom>
          <a:noFill/>
        </p:spPr>
        <p:txBody>
          <a:bodyPr wrap="square" rtlCol="0">
            <a:spAutoFit/>
          </a:bodyPr>
          <a:lstStyle/>
          <a:p>
            <a:pPr marL="90488" indent="-90488"/>
            <a:r>
              <a:rPr lang="en-US" sz="1000" b="0"/>
              <a:t>3. Select the slide with the image you want to change from the column </a:t>
            </a:r>
            <a:br>
              <a:rPr lang="en-US" sz="1000" b="0"/>
            </a:br>
            <a:r>
              <a:rPr lang="en-US" sz="1000" b="0"/>
              <a:t> on the left of the screen, click on the image you want to replace</a:t>
            </a:r>
            <a:endParaRPr lang="en-GB" sz="1000" b="0"/>
          </a:p>
        </p:txBody>
      </p:sp>
      <p:sp>
        <p:nvSpPr>
          <p:cNvPr id="28" name="TextBox 27">
            <a:extLst>
              <a:ext uri="{FF2B5EF4-FFF2-40B4-BE49-F238E27FC236}">
                <a16:creationId xmlns:a16="http://schemas.microsoft.com/office/drawing/2014/main" id="{2E4EA6D1-0405-1451-70E3-B6D4BDEFBB94}"/>
              </a:ext>
            </a:extLst>
          </p:cNvPr>
          <p:cNvSpPr txBox="1"/>
          <p:nvPr userDrawn="1"/>
        </p:nvSpPr>
        <p:spPr>
          <a:xfrm>
            <a:off x="7853341" y="2298116"/>
            <a:ext cx="4678394" cy="246221"/>
          </a:xfrm>
          <a:prstGeom prst="rect">
            <a:avLst/>
          </a:prstGeom>
          <a:noFill/>
        </p:spPr>
        <p:txBody>
          <a:bodyPr wrap="square" rtlCol="0">
            <a:spAutoFit/>
          </a:bodyPr>
          <a:lstStyle/>
          <a:p>
            <a:pPr marL="90488" indent="-90488"/>
            <a:r>
              <a:rPr lang="en-US" sz="1000" b="0"/>
              <a:t>4. Navigate to ‘Picture Format’ from the ribbon</a:t>
            </a:r>
            <a:endParaRPr lang="en-GB" sz="1000" b="0"/>
          </a:p>
        </p:txBody>
      </p:sp>
      <p:pic>
        <p:nvPicPr>
          <p:cNvPr id="20" name="Picture 19">
            <a:extLst>
              <a:ext uri="{FF2B5EF4-FFF2-40B4-BE49-F238E27FC236}">
                <a16:creationId xmlns:a16="http://schemas.microsoft.com/office/drawing/2014/main" id="{DF8D46D1-2A39-A18B-BCC8-F54DAB85A1B5}"/>
              </a:ext>
            </a:extLst>
          </p:cNvPr>
          <p:cNvPicPr>
            <a:picLocks noChangeAspect="1"/>
          </p:cNvPicPr>
          <p:nvPr userDrawn="1"/>
        </p:nvPicPr>
        <p:blipFill rotWithShape="1">
          <a:blip r:embed="rId7"/>
          <a:srcRect t="1" b="6511"/>
          <a:stretch/>
        </p:blipFill>
        <p:spPr>
          <a:xfrm>
            <a:off x="8125518" y="2581076"/>
            <a:ext cx="1011949" cy="313263"/>
          </a:xfrm>
          <a:prstGeom prst="rect">
            <a:avLst/>
          </a:prstGeom>
        </p:spPr>
      </p:pic>
      <p:sp>
        <p:nvSpPr>
          <p:cNvPr id="29" name="TextBox 28">
            <a:extLst>
              <a:ext uri="{FF2B5EF4-FFF2-40B4-BE49-F238E27FC236}">
                <a16:creationId xmlns:a16="http://schemas.microsoft.com/office/drawing/2014/main" id="{9A71E1DB-1081-8E8D-4D6F-95F03A44599B}"/>
              </a:ext>
            </a:extLst>
          </p:cNvPr>
          <p:cNvSpPr txBox="1"/>
          <p:nvPr userDrawn="1"/>
        </p:nvSpPr>
        <p:spPr>
          <a:xfrm>
            <a:off x="7853341" y="3021889"/>
            <a:ext cx="4678394" cy="400110"/>
          </a:xfrm>
          <a:prstGeom prst="rect">
            <a:avLst/>
          </a:prstGeom>
          <a:noFill/>
        </p:spPr>
        <p:txBody>
          <a:bodyPr wrap="square" rtlCol="0">
            <a:spAutoFit/>
          </a:bodyPr>
          <a:lstStyle/>
          <a:p>
            <a:pPr marL="90488" indent="-90488"/>
            <a:r>
              <a:rPr lang="en-US" sz="1000" b="0"/>
              <a:t>5. Select ‘Change Picture’ and choose ‘This device’ from the dropdown, then choose the image you want to insert from your computer</a:t>
            </a:r>
            <a:endParaRPr lang="en-GB" sz="1000" b="0"/>
          </a:p>
        </p:txBody>
      </p:sp>
      <p:pic>
        <p:nvPicPr>
          <p:cNvPr id="22" name="Picture 21">
            <a:extLst>
              <a:ext uri="{FF2B5EF4-FFF2-40B4-BE49-F238E27FC236}">
                <a16:creationId xmlns:a16="http://schemas.microsoft.com/office/drawing/2014/main" id="{B6AE86F0-13A4-B903-7A4C-EE0D0845D432}"/>
              </a:ext>
            </a:extLst>
          </p:cNvPr>
          <p:cNvPicPr>
            <a:picLocks noChangeAspect="1"/>
          </p:cNvPicPr>
          <p:nvPr userDrawn="1"/>
        </p:nvPicPr>
        <p:blipFill>
          <a:blip r:embed="rId8"/>
          <a:stretch>
            <a:fillRect/>
          </a:stretch>
        </p:blipFill>
        <p:spPr>
          <a:xfrm>
            <a:off x="8081764" y="3502559"/>
            <a:ext cx="1174927" cy="1258850"/>
          </a:xfrm>
          <a:prstGeom prst="rect">
            <a:avLst/>
          </a:prstGeom>
        </p:spPr>
      </p:pic>
      <p:pic>
        <p:nvPicPr>
          <p:cNvPr id="30" name="Picture 29">
            <a:extLst>
              <a:ext uri="{FF2B5EF4-FFF2-40B4-BE49-F238E27FC236}">
                <a16:creationId xmlns:a16="http://schemas.microsoft.com/office/drawing/2014/main" id="{090F0CED-CDF9-DCB4-7920-87B6BCAC3A8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470" t="5777" r="8710" b="13413"/>
          <a:stretch/>
        </p:blipFill>
        <p:spPr>
          <a:xfrm>
            <a:off x="2020043" y="1416236"/>
            <a:ext cx="3535681" cy="2802838"/>
          </a:xfrm>
          <a:prstGeom prst="rect">
            <a:avLst/>
          </a:prstGeom>
        </p:spPr>
      </p:pic>
    </p:spTree>
    <p:extLst>
      <p:ext uri="{BB962C8B-B14F-4D97-AF65-F5344CB8AC3E}">
        <p14:creationId xmlns:p14="http://schemas.microsoft.com/office/powerpoint/2010/main" val="253758935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950A3C-9BA4-2FF5-1BA5-482EA055DBA9}"/>
              </a:ext>
            </a:extLst>
          </p:cNvPr>
          <p:cNvPicPr/>
          <p:nvPr userDrawn="1"/>
        </p:nvPicPr>
        <p:blipFill>
          <a:blip r:embed="rId2">
            <a:extLst>
              <a:ext uri="{28A0092B-C50C-407E-A947-70E740481C1C}">
                <a14:useLocalDpi xmlns:a14="http://schemas.microsoft.com/office/drawing/2010/main" val="0"/>
              </a:ext>
            </a:extLst>
          </a:blip>
          <a:srcRect t="5580" b="5580"/>
          <a:stretch/>
        </p:blipFill>
        <p:spPr>
          <a:xfrm>
            <a:off x="0" y="-108"/>
            <a:ext cx="3661103" cy="3252507"/>
          </a:xfrm>
          <a:prstGeom prst="rect">
            <a:avLst/>
          </a:prstGeom>
        </p:spPr>
      </p:pic>
      <p:pic>
        <p:nvPicPr>
          <p:cNvPr id="25" name="Picture 24">
            <a:extLst>
              <a:ext uri="{FF2B5EF4-FFF2-40B4-BE49-F238E27FC236}">
                <a16:creationId xmlns:a16="http://schemas.microsoft.com/office/drawing/2014/main" id="{1274085D-E52A-BD31-BB38-F8398CDF92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631" t="3765" r="999" b="4103"/>
          <a:stretch/>
        </p:blipFill>
        <p:spPr>
          <a:xfrm>
            <a:off x="3651308" y="-54"/>
            <a:ext cx="3910802" cy="3251987"/>
          </a:xfrm>
          <a:prstGeom prst="rect">
            <a:avLst/>
          </a:prstGeom>
        </p:spPr>
      </p:pic>
      <p:sp>
        <p:nvSpPr>
          <p:cNvPr id="26" name="object 3">
            <a:extLst>
              <a:ext uri="{FF2B5EF4-FFF2-40B4-BE49-F238E27FC236}">
                <a16:creationId xmlns:a16="http://schemas.microsoft.com/office/drawing/2014/main" id="{DBF8E88F-5305-40E1-CB3E-4E078E18B82F}"/>
              </a:ext>
            </a:extLst>
          </p:cNvPr>
          <p:cNvSpPr/>
          <p:nvPr userDrawn="1"/>
        </p:nvSpPr>
        <p:spPr>
          <a:xfrm flipH="1">
            <a:off x="845279" y="3720267"/>
            <a:ext cx="48456" cy="5170359"/>
          </a:xfrm>
          <a:custGeom>
            <a:avLst/>
            <a:gdLst/>
            <a:ahLst/>
            <a:cxnLst/>
            <a:rect l="l" t="t" r="r" b="b"/>
            <a:pathLst>
              <a:path h="4740275">
                <a:moveTo>
                  <a:pt x="0" y="4740021"/>
                </a:moveTo>
                <a:lnTo>
                  <a:pt x="0" y="0"/>
                </a:lnTo>
              </a:path>
            </a:pathLst>
          </a:custGeom>
          <a:ln w="12700">
            <a:solidFill>
              <a:srgbClr val="FF8000"/>
            </a:solidFill>
          </a:ln>
        </p:spPr>
        <p:txBody>
          <a:bodyPr wrap="square" lIns="0" tIns="0" rIns="0" bIns="0" rtlCol="0"/>
          <a:lstStyle/>
          <a:p>
            <a:endParaRPr/>
          </a:p>
        </p:txBody>
      </p:sp>
      <p:sp>
        <p:nvSpPr>
          <p:cNvPr id="27" name="object 8">
            <a:extLst>
              <a:ext uri="{FF2B5EF4-FFF2-40B4-BE49-F238E27FC236}">
                <a16:creationId xmlns:a16="http://schemas.microsoft.com/office/drawing/2014/main" id="{259CDC1A-3FC8-20F4-A204-6623259B704D}"/>
              </a:ext>
            </a:extLst>
          </p:cNvPr>
          <p:cNvSpPr/>
          <p:nvPr userDrawn="1"/>
        </p:nvSpPr>
        <p:spPr>
          <a:xfrm>
            <a:off x="-287" y="9280328"/>
            <a:ext cx="502284" cy="0"/>
          </a:xfrm>
          <a:custGeom>
            <a:avLst/>
            <a:gdLst/>
            <a:ahLst/>
            <a:cxnLst/>
            <a:rect l="l" t="t" r="r" b="b"/>
            <a:pathLst>
              <a:path w="502284">
                <a:moveTo>
                  <a:pt x="0" y="0"/>
                </a:moveTo>
                <a:lnTo>
                  <a:pt x="502132" y="0"/>
                </a:lnTo>
              </a:path>
            </a:pathLst>
          </a:custGeom>
          <a:ln w="12700">
            <a:solidFill>
              <a:srgbClr val="FF8000"/>
            </a:solidFill>
          </a:ln>
        </p:spPr>
        <p:txBody>
          <a:bodyPr wrap="square" lIns="0" tIns="0" rIns="0" bIns="0" rtlCol="0"/>
          <a:lstStyle/>
          <a:p>
            <a:endParaRPr/>
          </a:p>
        </p:txBody>
      </p:sp>
      <p:grpSp>
        <p:nvGrpSpPr>
          <p:cNvPr id="28" name="object 9">
            <a:extLst>
              <a:ext uri="{FF2B5EF4-FFF2-40B4-BE49-F238E27FC236}">
                <a16:creationId xmlns:a16="http://schemas.microsoft.com/office/drawing/2014/main" id="{ECADBF15-497D-F571-9492-45ABE7A24397}"/>
              </a:ext>
            </a:extLst>
          </p:cNvPr>
          <p:cNvGrpSpPr/>
          <p:nvPr userDrawn="1"/>
        </p:nvGrpSpPr>
        <p:grpSpPr>
          <a:xfrm>
            <a:off x="501351" y="8890680"/>
            <a:ext cx="7055149" cy="779780"/>
            <a:chOff x="501351" y="8890680"/>
            <a:chExt cx="7055149" cy="779780"/>
          </a:xfrm>
        </p:grpSpPr>
        <p:sp>
          <p:nvSpPr>
            <p:cNvPr id="29" name="object 10">
              <a:extLst>
                <a:ext uri="{FF2B5EF4-FFF2-40B4-BE49-F238E27FC236}">
                  <a16:creationId xmlns:a16="http://schemas.microsoft.com/office/drawing/2014/main" id="{1FA13D3F-5696-1E53-F55B-AE95709455A4}"/>
                </a:ext>
              </a:extLst>
            </p:cNvPr>
            <p:cNvSpPr/>
            <p:nvPr/>
          </p:nvSpPr>
          <p:spPr>
            <a:xfrm>
              <a:off x="1279439" y="9280327"/>
              <a:ext cx="6277061" cy="181129"/>
            </a:xfrm>
            <a:custGeom>
              <a:avLst/>
              <a:gdLst/>
              <a:ahLst/>
              <a:cxnLst/>
              <a:rect l="l" t="t" r="r" b="b"/>
              <a:pathLst>
                <a:path w="252730">
                  <a:moveTo>
                    <a:pt x="0" y="0"/>
                  </a:moveTo>
                  <a:lnTo>
                    <a:pt x="252717" y="0"/>
                  </a:lnTo>
                </a:path>
              </a:pathLst>
            </a:custGeom>
            <a:ln w="12700">
              <a:solidFill>
                <a:srgbClr val="FF8000"/>
              </a:solidFill>
            </a:ln>
          </p:spPr>
          <p:txBody>
            <a:bodyPr wrap="square" lIns="0" tIns="0" rIns="0" bIns="0" rtlCol="0"/>
            <a:lstStyle/>
            <a:p>
              <a:endParaRPr/>
            </a:p>
          </p:txBody>
        </p:sp>
        <p:sp>
          <p:nvSpPr>
            <p:cNvPr id="30" name="object 11">
              <a:extLst>
                <a:ext uri="{FF2B5EF4-FFF2-40B4-BE49-F238E27FC236}">
                  <a16:creationId xmlns:a16="http://schemas.microsoft.com/office/drawing/2014/main" id="{09A065A6-CFBF-0BAB-C899-DE1A1C0602F4}"/>
                </a:ext>
              </a:extLst>
            </p:cNvPr>
            <p:cNvSpPr/>
            <p:nvPr/>
          </p:nvSpPr>
          <p:spPr>
            <a:xfrm>
              <a:off x="501351" y="889068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FF8000"/>
              </a:solidFill>
            </a:ln>
          </p:spPr>
          <p:txBody>
            <a:bodyPr wrap="square" lIns="0" tIns="0" rIns="0" bIns="0" rtlCol="0"/>
            <a:lstStyle/>
            <a:p>
              <a:endParaRPr/>
            </a:p>
          </p:txBody>
        </p:sp>
      </p:grpSp>
      <p:sp>
        <p:nvSpPr>
          <p:cNvPr id="54" name="object 34">
            <a:extLst>
              <a:ext uri="{FF2B5EF4-FFF2-40B4-BE49-F238E27FC236}">
                <a16:creationId xmlns:a16="http://schemas.microsoft.com/office/drawing/2014/main" id="{8438984F-0B59-5D00-6B19-FA98CCA15561}"/>
              </a:ext>
            </a:extLst>
          </p:cNvPr>
          <p:cNvSpPr/>
          <p:nvPr userDrawn="1"/>
        </p:nvSpPr>
        <p:spPr>
          <a:xfrm>
            <a:off x="649064" y="7330235"/>
            <a:ext cx="483870" cy="483870"/>
          </a:xfrm>
          <a:custGeom>
            <a:avLst/>
            <a:gdLst/>
            <a:ahLst/>
            <a:cxnLst/>
            <a:rect l="l" t="t" r="r" b="b"/>
            <a:pathLst>
              <a:path w="483869" h="483870">
                <a:moveTo>
                  <a:pt x="241833" y="0"/>
                </a:moveTo>
                <a:lnTo>
                  <a:pt x="0" y="241833"/>
                </a:lnTo>
                <a:lnTo>
                  <a:pt x="241833" y="483666"/>
                </a:lnTo>
                <a:lnTo>
                  <a:pt x="483666" y="241833"/>
                </a:lnTo>
                <a:lnTo>
                  <a:pt x="241833" y="0"/>
                </a:lnTo>
                <a:close/>
              </a:path>
            </a:pathLst>
          </a:custGeom>
          <a:solidFill>
            <a:srgbClr val="6D6E70"/>
          </a:solidFill>
        </p:spPr>
        <p:txBody>
          <a:bodyPr wrap="square" lIns="0" tIns="0" rIns="0" bIns="0" rtlCol="0" anchor="ctr"/>
          <a:lstStyle/>
          <a:p>
            <a:pPr algn="ctr"/>
            <a:r>
              <a:rPr lang="en-US" b="1">
                <a:solidFill>
                  <a:schemeClr val="tx2"/>
                </a:solidFill>
              </a:rPr>
              <a:t>3</a:t>
            </a:r>
            <a:endParaRPr b="1">
              <a:solidFill>
                <a:schemeClr val="tx2"/>
              </a:solidFill>
            </a:endParaRPr>
          </a:p>
        </p:txBody>
      </p:sp>
      <p:sp>
        <p:nvSpPr>
          <p:cNvPr id="55" name="object 38">
            <a:extLst>
              <a:ext uri="{FF2B5EF4-FFF2-40B4-BE49-F238E27FC236}">
                <a16:creationId xmlns:a16="http://schemas.microsoft.com/office/drawing/2014/main" id="{429E4EE2-2034-A17C-086D-CA3EAA5987B1}"/>
              </a:ext>
            </a:extLst>
          </p:cNvPr>
          <p:cNvSpPr/>
          <p:nvPr userDrawn="1"/>
        </p:nvSpPr>
        <p:spPr>
          <a:xfrm>
            <a:off x="722804" y="5537769"/>
            <a:ext cx="346075" cy="346075"/>
          </a:xfrm>
          <a:custGeom>
            <a:avLst/>
            <a:gdLst/>
            <a:ahLst/>
            <a:cxnLst/>
            <a:rect l="l" t="t" r="r" b="b"/>
            <a:pathLst>
              <a:path w="346075" h="346075">
                <a:moveTo>
                  <a:pt x="172796" y="0"/>
                </a:moveTo>
                <a:lnTo>
                  <a:pt x="126857" y="6172"/>
                </a:lnTo>
                <a:lnTo>
                  <a:pt x="85579" y="23593"/>
                </a:lnTo>
                <a:lnTo>
                  <a:pt x="50607" y="50614"/>
                </a:lnTo>
                <a:lnTo>
                  <a:pt x="23590" y="85588"/>
                </a:lnTo>
                <a:lnTo>
                  <a:pt x="6171" y="126869"/>
                </a:lnTo>
                <a:lnTo>
                  <a:pt x="0" y="172808"/>
                </a:lnTo>
                <a:lnTo>
                  <a:pt x="6171" y="218743"/>
                </a:lnTo>
                <a:lnTo>
                  <a:pt x="23590" y="260020"/>
                </a:lnTo>
                <a:lnTo>
                  <a:pt x="50607" y="294992"/>
                </a:lnTo>
                <a:lnTo>
                  <a:pt x="85579" y="322012"/>
                </a:lnTo>
                <a:lnTo>
                  <a:pt x="126857" y="339432"/>
                </a:lnTo>
                <a:lnTo>
                  <a:pt x="172796" y="345605"/>
                </a:lnTo>
                <a:lnTo>
                  <a:pt x="218734" y="339432"/>
                </a:lnTo>
                <a:lnTo>
                  <a:pt x="260013" y="322012"/>
                </a:lnTo>
                <a:lnTo>
                  <a:pt x="294984" y="294992"/>
                </a:lnTo>
                <a:lnTo>
                  <a:pt x="322002" y="260020"/>
                </a:lnTo>
                <a:lnTo>
                  <a:pt x="339420" y="218743"/>
                </a:lnTo>
                <a:lnTo>
                  <a:pt x="345592" y="172808"/>
                </a:lnTo>
                <a:lnTo>
                  <a:pt x="339420" y="126869"/>
                </a:lnTo>
                <a:lnTo>
                  <a:pt x="322002" y="85588"/>
                </a:lnTo>
                <a:lnTo>
                  <a:pt x="294984" y="50614"/>
                </a:lnTo>
                <a:lnTo>
                  <a:pt x="260013" y="23593"/>
                </a:lnTo>
                <a:lnTo>
                  <a:pt x="218734" y="6172"/>
                </a:lnTo>
                <a:lnTo>
                  <a:pt x="172796" y="0"/>
                </a:lnTo>
                <a:close/>
              </a:path>
            </a:pathLst>
          </a:custGeom>
          <a:solidFill>
            <a:srgbClr val="6D6E70"/>
          </a:solidFill>
        </p:spPr>
        <p:txBody>
          <a:bodyPr wrap="square" lIns="0" tIns="0" rIns="0" bIns="0" rtlCol="0" anchor="ctr"/>
          <a:lstStyle/>
          <a:p>
            <a:pPr algn="ctr"/>
            <a:r>
              <a:rPr lang="en-US" b="1">
                <a:solidFill>
                  <a:schemeClr val="tx2"/>
                </a:solidFill>
              </a:rPr>
              <a:t>2</a:t>
            </a:r>
            <a:endParaRPr b="1">
              <a:solidFill>
                <a:schemeClr val="tx2"/>
              </a:solidFill>
            </a:endParaRPr>
          </a:p>
        </p:txBody>
      </p:sp>
      <p:sp>
        <p:nvSpPr>
          <p:cNvPr id="32" name="Text Placeholder 3">
            <a:extLst>
              <a:ext uri="{FF2B5EF4-FFF2-40B4-BE49-F238E27FC236}">
                <a16:creationId xmlns:a16="http://schemas.microsoft.com/office/drawing/2014/main" id="{CAF70695-CC51-E4A1-6C4B-B2C11E78B360}"/>
              </a:ext>
            </a:extLst>
          </p:cNvPr>
          <p:cNvSpPr>
            <a:spLocks noGrp="1"/>
          </p:cNvSpPr>
          <p:nvPr>
            <p:ph type="body" sz="quarter" idx="12" hasCustomPrompt="1"/>
          </p:nvPr>
        </p:nvSpPr>
        <p:spPr>
          <a:xfrm>
            <a:off x="4281877" y="3622182"/>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2" name="Title 1"/>
          <p:cNvSpPr>
            <a:spLocks noGrp="1"/>
          </p:cNvSpPr>
          <p:nvPr>
            <p:ph type="ctrTitle" hasCustomPrompt="1"/>
          </p:nvPr>
        </p:nvSpPr>
        <p:spPr>
          <a:xfrm>
            <a:off x="473400" y="576263"/>
            <a:ext cx="2594653" cy="2335639"/>
          </a:xfrm>
        </p:spPr>
        <p:txBody>
          <a:bodyPr anchor="b"/>
          <a:lstStyle>
            <a:lvl1pPr algn="l">
              <a:spcBef>
                <a:spcPts val="0"/>
              </a:spcBef>
              <a:spcAft>
                <a:spcPts val="496"/>
              </a:spcAft>
              <a:defRPr sz="2811">
                <a:solidFill>
                  <a:schemeClr val="tx1"/>
                </a:solidFill>
              </a:defRPr>
            </a:lvl1pPr>
          </a:lstStyle>
          <a:p>
            <a:r>
              <a:rPr lang="en-US"/>
              <a:t>Insert topic name before highlights e.g. </a:t>
            </a:r>
            <a:br>
              <a:rPr lang="en-US"/>
            </a:br>
            <a:br>
              <a:rPr lang="en-US"/>
            </a:br>
            <a:r>
              <a:rPr lang="en-US"/>
              <a:t>STANZA Highlights</a:t>
            </a:r>
          </a:p>
        </p:txBody>
      </p:sp>
      <p:sp>
        <p:nvSpPr>
          <p:cNvPr id="4" name="Text Placeholder 3">
            <a:extLst>
              <a:ext uri="{FF2B5EF4-FFF2-40B4-BE49-F238E27FC236}">
                <a16:creationId xmlns:a16="http://schemas.microsoft.com/office/drawing/2014/main" id="{834D44EC-2560-F2CC-9300-8F0AA106CC10}"/>
              </a:ext>
            </a:extLst>
          </p:cNvPr>
          <p:cNvSpPr>
            <a:spLocks noGrp="1"/>
          </p:cNvSpPr>
          <p:nvPr>
            <p:ph type="body" sz="quarter" idx="10" hasCustomPrompt="1"/>
          </p:nvPr>
        </p:nvSpPr>
        <p:spPr>
          <a:xfrm>
            <a:off x="1359713" y="3630011"/>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1" name="Text Placeholder 3">
            <a:extLst>
              <a:ext uri="{FF2B5EF4-FFF2-40B4-BE49-F238E27FC236}">
                <a16:creationId xmlns:a16="http://schemas.microsoft.com/office/drawing/2014/main" id="{E1B17B46-1BBE-BE69-CDF8-40BE6A4C7C3B}"/>
              </a:ext>
            </a:extLst>
          </p:cNvPr>
          <p:cNvSpPr>
            <a:spLocks noGrp="1"/>
          </p:cNvSpPr>
          <p:nvPr>
            <p:ph type="body" sz="quarter" idx="11" hasCustomPrompt="1"/>
          </p:nvPr>
        </p:nvSpPr>
        <p:spPr>
          <a:xfrm>
            <a:off x="1359712" y="3878198"/>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89312BA5-0AB9-B6DB-B01B-F6A1952B6728}"/>
              </a:ext>
            </a:extLst>
          </p:cNvPr>
          <p:cNvSpPr>
            <a:spLocks noGrp="1"/>
          </p:cNvSpPr>
          <p:nvPr>
            <p:ph type="body" sz="quarter" idx="13" hasCustomPrompt="1"/>
          </p:nvPr>
        </p:nvSpPr>
        <p:spPr>
          <a:xfrm>
            <a:off x="4281876" y="3870369"/>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4" name="Text Placeholder 3">
            <a:extLst>
              <a:ext uri="{FF2B5EF4-FFF2-40B4-BE49-F238E27FC236}">
                <a16:creationId xmlns:a16="http://schemas.microsoft.com/office/drawing/2014/main" id="{46800CE6-8655-014C-F8A2-C920C3343C85}"/>
              </a:ext>
            </a:extLst>
          </p:cNvPr>
          <p:cNvSpPr>
            <a:spLocks noGrp="1"/>
          </p:cNvSpPr>
          <p:nvPr>
            <p:ph type="body" sz="quarter" idx="14" hasCustomPrompt="1"/>
          </p:nvPr>
        </p:nvSpPr>
        <p:spPr>
          <a:xfrm>
            <a:off x="4281877" y="5549069"/>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5" name="Text Placeholder 3">
            <a:extLst>
              <a:ext uri="{FF2B5EF4-FFF2-40B4-BE49-F238E27FC236}">
                <a16:creationId xmlns:a16="http://schemas.microsoft.com/office/drawing/2014/main" id="{57F84E9E-4E89-3D91-E229-93AF52EE6402}"/>
              </a:ext>
            </a:extLst>
          </p:cNvPr>
          <p:cNvSpPr>
            <a:spLocks noGrp="1"/>
          </p:cNvSpPr>
          <p:nvPr>
            <p:ph type="body" sz="quarter" idx="15" hasCustomPrompt="1"/>
          </p:nvPr>
        </p:nvSpPr>
        <p:spPr>
          <a:xfrm>
            <a:off x="1359713" y="5556898"/>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6" name="Text Placeholder 3">
            <a:extLst>
              <a:ext uri="{FF2B5EF4-FFF2-40B4-BE49-F238E27FC236}">
                <a16:creationId xmlns:a16="http://schemas.microsoft.com/office/drawing/2014/main" id="{6A407EF6-9FC4-4729-4DBD-9C3B4AB84E98}"/>
              </a:ext>
            </a:extLst>
          </p:cNvPr>
          <p:cNvSpPr>
            <a:spLocks noGrp="1"/>
          </p:cNvSpPr>
          <p:nvPr>
            <p:ph type="body" sz="quarter" idx="16" hasCustomPrompt="1"/>
          </p:nvPr>
        </p:nvSpPr>
        <p:spPr>
          <a:xfrm>
            <a:off x="1359712" y="58050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7" name="Text Placeholder 3">
            <a:extLst>
              <a:ext uri="{FF2B5EF4-FFF2-40B4-BE49-F238E27FC236}">
                <a16:creationId xmlns:a16="http://schemas.microsoft.com/office/drawing/2014/main" id="{C387A626-6B35-5D15-E43B-026021333993}"/>
              </a:ext>
            </a:extLst>
          </p:cNvPr>
          <p:cNvSpPr>
            <a:spLocks noGrp="1"/>
          </p:cNvSpPr>
          <p:nvPr>
            <p:ph type="body" sz="quarter" idx="17" hasCustomPrompt="1"/>
          </p:nvPr>
        </p:nvSpPr>
        <p:spPr>
          <a:xfrm>
            <a:off x="4281876" y="5797256"/>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8" name="Text Placeholder 3">
            <a:extLst>
              <a:ext uri="{FF2B5EF4-FFF2-40B4-BE49-F238E27FC236}">
                <a16:creationId xmlns:a16="http://schemas.microsoft.com/office/drawing/2014/main" id="{E0FCB023-4CC6-754D-4688-119104247790}"/>
              </a:ext>
            </a:extLst>
          </p:cNvPr>
          <p:cNvSpPr>
            <a:spLocks noGrp="1"/>
          </p:cNvSpPr>
          <p:nvPr>
            <p:ph type="body" sz="quarter" idx="18" hasCustomPrompt="1"/>
          </p:nvPr>
        </p:nvSpPr>
        <p:spPr>
          <a:xfrm>
            <a:off x="4268672" y="7388598"/>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9" name="Text Placeholder 3">
            <a:extLst>
              <a:ext uri="{FF2B5EF4-FFF2-40B4-BE49-F238E27FC236}">
                <a16:creationId xmlns:a16="http://schemas.microsoft.com/office/drawing/2014/main" id="{08BE95BF-A137-4E06-A57C-C0B34C559403}"/>
              </a:ext>
            </a:extLst>
          </p:cNvPr>
          <p:cNvSpPr>
            <a:spLocks noGrp="1"/>
          </p:cNvSpPr>
          <p:nvPr>
            <p:ph type="body" sz="quarter" idx="19" hasCustomPrompt="1"/>
          </p:nvPr>
        </p:nvSpPr>
        <p:spPr>
          <a:xfrm>
            <a:off x="1346508" y="7396427"/>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40" name="Text Placeholder 3">
            <a:extLst>
              <a:ext uri="{FF2B5EF4-FFF2-40B4-BE49-F238E27FC236}">
                <a16:creationId xmlns:a16="http://schemas.microsoft.com/office/drawing/2014/main" id="{55E6426E-DEA6-F6E3-9164-D1DC3EAEF051}"/>
              </a:ext>
            </a:extLst>
          </p:cNvPr>
          <p:cNvSpPr>
            <a:spLocks noGrp="1"/>
          </p:cNvSpPr>
          <p:nvPr>
            <p:ph type="body" sz="quarter" idx="20" hasCustomPrompt="1"/>
          </p:nvPr>
        </p:nvSpPr>
        <p:spPr>
          <a:xfrm>
            <a:off x="1346507" y="7644614"/>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1" name="Text Placeholder 3">
            <a:extLst>
              <a:ext uri="{FF2B5EF4-FFF2-40B4-BE49-F238E27FC236}">
                <a16:creationId xmlns:a16="http://schemas.microsoft.com/office/drawing/2014/main" id="{B0770F2A-1EF3-61BA-9808-CCEEA23C207F}"/>
              </a:ext>
            </a:extLst>
          </p:cNvPr>
          <p:cNvSpPr>
            <a:spLocks noGrp="1"/>
          </p:cNvSpPr>
          <p:nvPr>
            <p:ph type="body" sz="quarter" idx="21" hasCustomPrompt="1"/>
          </p:nvPr>
        </p:nvSpPr>
        <p:spPr>
          <a:xfrm>
            <a:off x="4268671" y="76367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2" name="object 36">
            <a:extLst>
              <a:ext uri="{FF2B5EF4-FFF2-40B4-BE49-F238E27FC236}">
                <a16:creationId xmlns:a16="http://schemas.microsoft.com/office/drawing/2014/main" id="{2677CE4A-4F8C-849B-30F2-55BFF210A3A0}"/>
              </a:ext>
            </a:extLst>
          </p:cNvPr>
          <p:cNvSpPr/>
          <p:nvPr userDrawn="1"/>
        </p:nvSpPr>
        <p:spPr>
          <a:xfrm>
            <a:off x="735342" y="3622182"/>
            <a:ext cx="324485" cy="324485"/>
          </a:xfrm>
          <a:custGeom>
            <a:avLst/>
            <a:gdLst/>
            <a:ahLst/>
            <a:cxnLst/>
            <a:rect l="l" t="t" r="r" b="b"/>
            <a:pathLst>
              <a:path w="324484" h="324485">
                <a:moveTo>
                  <a:pt x="324002" y="0"/>
                </a:moveTo>
                <a:lnTo>
                  <a:pt x="0" y="0"/>
                </a:lnTo>
                <a:lnTo>
                  <a:pt x="0" y="324002"/>
                </a:lnTo>
                <a:lnTo>
                  <a:pt x="324002" y="324002"/>
                </a:lnTo>
                <a:lnTo>
                  <a:pt x="324002" y="0"/>
                </a:lnTo>
                <a:close/>
              </a:path>
            </a:pathLst>
          </a:custGeom>
          <a:solidFill>
            <a:srgbClr val="6D6E70"/>
          </a:solidFill>
        </p:spPr>
        <p:txBody>
          <a:bodyPr wrap="square" lIns="0" tIns="0" rIns="0" bIns="0" rtlCol="0" anchor="ctr"/>
          <a:lstStyle/>
          <a:p>
            <a:pPr algn="ctr"/>
            <a:r>
              <a:rPr lang="en-US" b="1">
                <a:solidFill>
                  <a:schemeClr val="tx2"/>
                </a:solidFill>
              </a:rPr>
              <a:t>1</a:t>
            </a:r>
            <a:endParaRPr b="1">
              <a:solidFill>
                <a:schemeClr val="tx2"/>
              </a:solidFill>
            </a:endParaRPr>
          </a:p>
        </p:txBody>
      </p:sp>
    </p:spTree>
    <p:extLst>
      <p:ext uri="{BB962C8B-B14F-4D97-AF65-F5344CB8AC3E}">
        <p14:creationId xmlns:p14="http://schemas.microsoft.com/office/powerpoint/2010/main" val="418413558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70825E60-C28B-6BF3-E1A5-3EB181448963}"/>
              </a:ext>
            </a:extLst>
          </p:cNvPr>
          <p:cNvSpPr>
            <a:spLocks/>
          </p:cNvSpPr>
          <p:nvPr userDrawn="1"/>
        </p:nvSpPr>
        <p:spPr>
          <a:xfrm>
            <a:off x="1836152" y="3300975"/>
            <a:ext cx="5428248" cy="258766"/>
          </a:xfrm>
          <a:prstGeom prst="rect">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000"/>
              </a:solidFill>
            </a:endParaRPr>
          </a:p>
        </p:txBody>
      </p:sp>
      <p:pic>
        <p:nvPicPr>
          <p:cNvPr id="43" name="Picture 42">
            <a:extLst>
              <a:ext uri="{FF2B5EF4-FFF2-40B4-BE49-F238E27FC236}">
                <a16:creationId xmlns:a16="http://schemas.microsoft.com/office/drawing/2014/main" id="{CA7F930B-224C-13A0-E337-44B0CCB21337}"/>
              </a:ext>
            </a:extLst>
          </p:cNvPr>
          <p:cNvPicPr/>
          <p:nvPr userDrawn="1"/>
        </p:nvPicPr>
        <p:blipFill>
          <a:blip r:embed="rId2">
            <a:extLst>
              <a:ext uri="{28A0092B-C50C-407E-A947-70E740481C1C}">
                <a14:useLocalDpi xmlns:a14="http://schemas.microsoft.com/office/drawing/2010/main" val="0"/>
              </a:ext>
            </a:extLst>
          </a:blip>
          <a:srcRect t="15967" b="15967"/>
          <a:stretch/>
        </p:blipFill>
        <p:spPr>
          <a:xfrm>
            <a:off x="0" y="-5519"/>
            <a:ext cx="3661103" cy="2491946"/>
          </a:xfrm>
          <a:prstGeom prst="rect">
            <a:avLst/>
          </a:prstGeom>
        </p:spPr>
      </p:pic>
      <p:pic>
        <p:nvPicPr>
          <p:cNvPr id="44" name="Picture 43">
            <a:extLst>
              <a:ext uri="{FF2B5EF4-FFF2-40B4-BE49-F238E27FC236}">
                <a16:creationId xmlns:a16="http://schemas.microsoft.com/office/drawing/2014/main" id="{BC0FDDA6-C750-24FE-5322-C8B556E791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407" t="12848" r="159" b="32411"/>
          <a:stretch/>
        </p:blipFill>
        <p:spPr>
          <a:xfrm>
            <a:off x="3651308" y="0"/>
            <a:ext cx="3917892" cy="2486427"/>
          </a:xfrm>
          <a:prstGeom prst="rect">
            <a:avLst/>
          </a:prstGeom>
        </p:spPr>
      </p:pic>
      <p:grpSp>
        <p:nvGrpSpPr>
          <p:cNvPr id="47" name="object 46">
            <a:extLst>
              <a:ext uri="{FF2B5EF4-FFF2-40B4-BE49-F238E27FC236}">
                <a16:creationId xmlns:a16="http://schemas.microsoft.com/office/drawing/2014/main" id="{FE4DC408-8CAD-4664-F449-9010DCCC4CC9}"/>
              </a:ext>
            </a:extLst>
          </p:cNvPr>
          <p:cNvGrpSpPr/>
          <p:nvPr userDrawn="1"/>
        </p:nvGrpSpPr>
        <p:grpSpPr>
          <a:xfrm>
            <a:off x="-287" y="3635978"/>
            <a:ext cx="1422623" cy="4533332"/>
            <a:chOff x="-287" y="3635978"/>
            <a:chExt cx="1422623" cy="4533332"/>
          </a:xfrm>
        </p:grpSpPr>
        <p:sp>
          <p:nvSpPr>
            <p:cNvPr id="50" name="object 47">
              <a:extLst>
                <a:ext uri="{FF2B5EF4-FFF2-40B4-BE49-F238E27FC236}">
                  <a16:creationId xmlns:a16="http://schemas.microsoft.com/office/drawing/2014/main" id="{A6169C47-A112-60DF-9A6A-7D2A1AEB33B4}"/>
                </a:ext>
              </a:extLst>
            </p:cNvPr>
            <p:cNvSpPr/>
            <p:nvPr/>
          </p:nvSpPr>
          <p:spPr>
            <a:xfrm>
              <a:off x="890999" y="4702092"/>
              <a:ext cx="45719" cy="2687438"/>
            </a:xfrm>
            <a:custGeom>
              <a:avLst/>
              <a:gdLst/>
              <a:ahLst/>
              <a:cxnLst/>
              <a:rect l="l" t="t" r="r" b="b"/>
              <a:pathLst>
                <a:path h="2673350">
                  <a:moveTo>
                    <a:pt x="0" y="2672994"/>
                  </a:moveTo>
                  <a:lnTo>
                    <a:pt x="0" y="0"/>
                  </a:lnTo>
                </a:path>
              </a:pathLst>
            </a:custGeom>
            <a:ln w="12700">
              <a:solidFill>
                <a:srgbClr val="FF8000"/>
              </a:solidFill>
            </a:ln>
          </p:spPr>
          <p:txBody>
            <a:bodyPr wrap="square" lIns="0" tIns="0" rIns="0" bIns="0" rtlCol="0"/>
            <a:lstStyle/>
            <a:p>
              <a:endParaRPr b="0"/>
            </a:p>
          </p:txBody>
        </p:sp>
        <p:sp>
          <p:nvSpPr>
            <p:cNvPr id="86" name="object 50">
              <a:extLst>
                <a:ext uri="{FF2B5EF4-FFF2-40B4-BE49-F238E27FC236}">
                  <a16:creationId xmlns:a16="http://schemas.microsoft.com/office/drawing/2014/main" id="{B2DF0D5B-1B3B-9137-13F6-33EC0CF779AC}"/>
                </a:ext>
              </a:extLst>
            </p:cNvPr>
            <p:cNvSpPr/>
            <p:nvPr/>
          </p:nvSpPr>
          <p:spPr>
            <a:xfrm>
              <a:off x="0" y="4160653"/>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61D600"/>
            </a:solidFill>
            <a:ln>
              <a:solidFill>
                <a:srgbClr val="FF8000"/>
              </a:solidFill>
            </a:ln>
          </p:spPr>
          <p:txBody>
            <a:bodyPr wrap="square" lIns="0" tIns="0" rIns="0" bIns="0" rtlCol="0"/>
            <a:lstStyle/>
            <a:p>
              <a:endParaRPr b="0"/>
            </a:p>
          </p:txBody>
        </p:sp>
        <p:sp>
          <p:nvSpPr>
            <p:cNvPr id="87" name="object 51">
              <a:extLst>
                <a:ext uri="{FF2B5EF4-FFF2-40B4-BE49-F238E27FC236}">
                  <a16:creationId xmlns:a16="http://schemas.microsoft.com/office/drawing/2014/main" id="{570662FD-1E95-47E2-15D6-1FF34B27A4FC}"/>
                </a:ext>
              </a:extLst>
            </p:cNvPr>
            <p:cNvSpPr/>
            <p:nvPr/>
          </p:nvSpPr>
          <p:spPr>
            <a:xfrm>
              <a:off x="359981" y="3635978"/>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FF8000"/>
              </a:solidFill>
            </a:ln>
          </p:spPr>
          <p:txBody>
            <a:bodyPr wrap="square" lIns="0" tIns="0" rIns="0" bIns="0" rtlCol="0"/>
            <a:lstStyle/>
            <a:p>
              <a:endParaRPr b="0"/>
            </a:p>
          </p:txBody>
        </p:sp>
        <p:sp>
          <p:nvSpPr>
            <p:cNvPr id="88" name="object 53">
              <a:extLst>
                <a:ext uri="{FF2B5EF4-FFF2-40B4-BE49-F238E27FC236}">
                  <a16:creationId xmlns:a16="http://schemas.microsoft.com/office/drawing/2014/main" id="{22EC8556-A5E9-9DED-72F9-2CE1CF31B9BA}"/>
                </a:ext>
              </a:extLst>
            </p:cNvPr>
            <p:cNvSpPr/>
            <p:nvPr/>
          </p:nvSpPr>
          <p:spPr>
            <a:xfrm>
              <a:off x="501351" y="738953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FF8000"/>
              </a:solidFill>
            </a:ln>
          </p:spPr>
          <p:txBody>
            <a:bodyPr wrap="square" lIns="0" tIns="0" rIns="0" bIns="0" rtlCol="0"/>
            <a:lstStyle/>
            <a:p>
              <a:endParaRPr b="0"/>
            </a:p>
          </p:txBody>
        </p:sp>
        <p:sp>
          <p:nvSpPr>
            <p:cNvPr id="89" name="object 54">
              <a:extLst>
                <a:ext uri="{FF2B5EF4-FFF2-40B4-BE49-F238E27FC236}">
                  <a16:creationId xmlns:a16="http://schemas.microsoft.com/office/drawing/2014/main" id="{DB2391A9-6C54-1746-2CE0-BFFD6DB833E6}"/>
                </a:ext>
              </a:extLst>
            </p:cNvPr>
            <p:cNvSpPr/>
            <p:nvPr/>
          </p:nvSpPr>
          <p:spPr>
            <a:xfrm>
              <a:off x="-287" y="7785528"/>
              <a:ext cx="502284" cy="0"/>
            </a:xfrm>
            <a:custGeom>
              <a:avLst/>
              <a:gdLst/>
              <a:ahLst/>
              <a:cxnLst/>
              <a:rect l="l" t="t" r="r" b="b"/>
              <a:pathLst>
                <a:path w="502284">
                  <a:moveTo>
                    <a:pt x="0" y="0"/>
                  </a:moveTo>
                  <a:lnTo>
                    <a:pt x="502132" y="0"/>
                  </a:lnTo>
                </a:path>
              </a:pathLst>
            </a:custGeom>
            <a:ln w="12700">
              <a:solidFill>
                <a:srgbClr val="FF8000"/>
              </a:solidFill>
            </a:ln>
          </p:spPr>
          <p:txBody>
            <a:bodyPr wrap="square" lIns="0" tIns="0" rIns="0" bIns="0" rtlCol="0"/>
            <a:lstStyle/>
            <a:p>
              <a:endParaRPr b="0"/>
            </a:p>
          </p:txBody>
        </p:sp>
      </p:grpSp>
      <p:sp>
        <p:nvSpPr>
          <p:cNvPr id="90" name="Subtitle 2">
            <a:extLst>
              <a:ext uri="{FF2B5EF4-FFF2-40B4-BE49-F238E27FC236}">
                <a16:creationId xmlns:a16="http://schemas.microsoft.com/office/drawing/2014/main" id="{2BEF1D3A-E100-669F-59F8-35985FA2B6D2}"/>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0">
                <a:solidFill>
                  <a:schemeClr val="bg1"/>
                </a:solidFill>
              </a:rPr>
              <a:t>Description</a:t>
            </a:r>
          </a:p>
        </p:txBody>
      </p:sp>
      <p:grpSp>
        <p:nvGrpSpPr>
          <p:cNvPr id="91" name="Group 90">
            <a:extLst>
              <a:ext uri="{FF2B5EF4-FFF2-40B4-BE49-F238E27FC236}">
                <a16:creationId xmlns:a16="http://schemas.microsoft.com/office/drawing/2014/main" id="{EE8A7A4F-6C72-C113-6586-F26A8E84FF17}"/>
              </a:ext>
            </a:extLst>
          </p:cNvPr>
          <p:cNvGrpSpPr/>
          <p:nvPr userDrawn="1"/>
        </p:nvGrpSpPr>
        <p:grpSpPr>
          <a:xfrm>
            <a:off x="1822100" y="4236121"/>
            <a:ext cx="5442300" cy="5411041"/>
            <a:chOff x="1866900" y="4236121"/>
            <a:chExt cx="5397499" cy="5411041"/>
          </a:xfrm>
        </p:grpSpPr>
        <p:cxnSp>
          <p:nvCxnSpPr>
            <p:cNvPr id="92" name="Straight Connector 91">
              <a:extLst>
                <a:ext uri="{FF2B5EF4-FFF2-40B4-BE49-F238E27FC236}">
                  <a16:creationId xmlns:a16="http://schemas.microsoft.com/office/drawing/2014/main" id="{5F6F0226-DAEE-88DD-487A-BDE7BDAF171C}"/>
                </a:ext>
              </a:extLst>
            </p:cNvPr>
            <p:cNvCxnSpPr/>
            <p:nvPr userDrawn="1"/>
          </p:nvCxnSpPr>
          <p:spPr>
            <a:xfrm>
              <a:off x="1866900" y="423612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F9CE7B3-77D6-9E6F-F4B4-B48D8FEE9B0A}"/>
                </a:ext>
              </a:extLst>
            </p:cNvPr>
            <p:cNvCxnSpPr/>
            <p:nvPr userDrawn="1"/>
          </p:nvCxnSpPr>
          <p:spPr>
            <a:xfrm>
              <a:off x="1866900" y="491250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70940F2-2ABB-40CE-3176-BCC081CF1125}"/>
                </a:ext>
              </a:extLst>
            </p:cNvPr>
            <p:cNvCxnSpPr/>
            <p:nvPr userDrawn="1"/>
          </p:nvCxnSpPr>
          <p:spPr>
            <a:xfrm>
              <a:off x="1866900" y="558888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0CDD25-877B-9F98-07CD-53313FDAA911}"/>
                </a:ext>
              </a:extLst>
            </p:cNvPr>
            <p:cNvCxnSpPr/>
            <p:nvPr userDrawn="1"/>
          </p:nvCxnSpPr>
          <p:spPr>
            <a:xfrm>
              <a:off x="1866900" y="626526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9CF683E-390E-8E9D-4F76-A5E66C36ACE3}"/>
                </a:ext>
              </a:extLst>
            </p:cNvPr>
            <p:cNvCxnSpPr/>
            <p:nvPr userDrawn="1"/>
          </p:nvCxnSpPr>
          <p:spPr>
            <a:xfrm>
              <a:off x="1866900" y="694164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11B67E4-3E3B-577B-BDD9-F5AE057FABCA}"/>
                </a:ext>
              </a:extLst>
            </p:cNvPr>
            <p:cNvCxnSpPr/>
            <p:nvPr userDrawn="1"/>
          </p:nvCxnSpPr>
          <p:spPr>
            <a:xfrm>
              <a:off x="1866900" y="761802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EF7F946-BF0F-08E6-C712-2E10F337A1A3}"/>
                </a:ext>
              </a:extLst>
            </p:cNvPr>
            <p:cNvCxnSpPr/>
            <p:nvPr userDrawn="1"/>
          </p:nvCxnSpPr>
          <p:spPr>
            <a:xfrm>
              <a:off x="1866900" y="829440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B14F53C-DCED-2FB2-765F-C242FD34C08F}"/>
                </a:ext>
              </a:extLst>
            </p:cNvPr>
            <p:cNvCxnSpPr/>
            <p:nvPr userDrawn="1"/>
          </p:nvCxnSpPr>
          <p:spPr>
            <a:xfrm>
              <a:off x="1866900" y="897078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EB1AF5-092F-96E2-DE46-39F50B03F4B3}"/>
                </a:ext>
              </a:extLst>
            </p:cNvPr>
            <p:cNvCxnSpPr/>
            <p:nvPr userDrawn="1"/>
          </p:nvCxnSpPr>
          <p:spPr>
            <a:xfrm>
              <a:off x="1866900" y="9647162"/>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grpSp>
      <p:sp>
        <p:nvSpPr>
          <p:cNvPr id="53" name="Subtitle 2">
            <a:extLst>
              <a:ext uri="{FF2B5EF4-FFF2-40B4-BE49-F238E27FC236}">
                <a16:creationId xmlns:a16="http://schemas.microsoft.com/office/drawing/2014/main" id="{5F0AEC4F-3614-FC91-4B50-8E9C5144A52F}"/>
              </a:ext>
            </a:extLst>
          </p:cNvPr>
          <p:cNvSpPr>
            <a:spLocks noGrp="1"/>
          </p:cNvSpPr>
          <p:nvPr>
            <p:ph type="subTitle" idx="1" hasCustomPrompt="1"/>
          </p:nvPr>
        </p:nvSpPr>
        <p:spPr>
          <a:xfrm>
            <a:off x="1861290" y="2845669"/>
            <a:ext cx="5053091" cy="249299"/>
          </a:xfrm>
        </p:spPr>
        <p:txBody>
          <a:bodyPr/>
          <a:lstStyle>
            <a:lvl1pPr marL="0" indent="0" algn="l">
              <a:spcBef>
                <a:spcPts val="0"/>
              </a:spcBef>
              <a:spcAft>
                <a:spcPts val="496"/>
              </a:spcAft>
              <a:buNone/>
              <a:defRPr lang="en-US" sz="1800" b="0" kern="1200" dirty="0">
                <a:solidFill>
                  <a:schemeClr val="tx1"/>
                </a:solidFill>
                <a:latin typeface="Fujitsu Infinity Pro Bold" pitchFamily="2" charset="0"/>
                <a:ea typeface="+mj-ea"/>
                <a:cs typeface="+mj-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Subheadline and description</a:t>
            </a:r>
          </a:p>
        </p:txBody>
      </p:sp>
      <p:sp>
        <p:nvSpPr>
          <p:cNvPr id="17" name="Subtitle 2">
            <a:extLst>
              <a:ext uri="{FF2B5EF4-FFF2-40B4-BE49-F238E27FC236}">
                <a16:creationId xmlns:a16="http://schemas.microsoft.com/office/drawing/2014/main" id="{C9ACC61D-A8FD-FBE9-20B9-169C9885BEF2}"/>
              </a:ext>
            </a:extLst>
          </p:cNvPr>
          <p:cNvSpPr txBox="1">
            <a:spLocks/>
          </p:cNvSpPr>
          <p:nvPr userDrawn="1"/>
        </p:nvSpPr>
        <p:spPr>
          <a:xfrm>
            <a:off x="1984670" y="3358110"/>
            <a:ext cx="1710592"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tx1"/>
                </a:solidFill>
              </a:rPr>
              <a:t>Feature</a:t>
            </a:r>
          </a:p>
        </p:txBody>
      </p:sp>
      <p:sp>
        <p:nvSpPr>
          <p:cNvPr id="19" name="Subtitle 2">
            <a:extLst>
              <a:ext uri="{FF2B5EF4-FFF2-40B4-BE49-F238E27FC236}">
                <a16:creationId xmlns:a16="http://schemas.microsoft.com/office/drawing/2014/main" id="{67A2412E-7B6C-16BA-0D05-D4EE79FDC7F9}"/>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tx1"/>
                </a:solidFill>
              </a:rPr>
              <a:t>Description</a:t>
            </a:r>
          </a:p>
        </p:txBody>
      </p:sp>
      <p:sp>
        <p:nvSpPr>
          <p:cNvPr id="52" name="Title 1">
            <a:extLst>
              <a:ext uri="{FF2B5EF4-FFF2-40B4-BE49-F238E27FC236}">
                <a16:creationId xmlns:a16="http://schemas.microsoft.com/office/drawing/2014/main" id="{8ECA1354-5E49-BE54-2015-39FBF1CD5E1B}"/>
              </a:ext>
            </a:extLst>
          </p:cNvPr>
          <p:cNvSpPr>
            <a:spLocks noGrp="1"/>
          </p:cNvSpPr>
          <p:nvPr>
            <p:ph type="ctrTitle" hasCustomPrompt="1"/>
          </p:nvPr>
        </p:nvSpPr>
        <p:spPr>
          <a:xfrm>
            <a:off x="473400" y="576263"/>
            <a:ext cx="2594653" cy="1167820"/>
          </a:xfrm>
        </p:spPr>
        <p:txBody>
          <a:bodyPr anchor="t"/>
          <a:lstStyle>
            <a:lvl1pPr algn="l">
              <a:spcBef>
                <a:spcPts val="0"/>
              </a:spcBef>
              <a:spcAft>
                <a:spcPts val="496"/>
              </a:spcAft>
              <a:defRPr sz="2811">
                <a:solidFill>
                  <a:schemeClr val="tx1"/>
                </a:solidFill>
              </a:defRPr>
            </a:lvl1pPr>
          </a:lstStyle>
          <a:p>
            <a:r>
              <a:rPr lang="en-US"/>
              <a:t>Key features or benefits of topic</a:t>
            </a:r>
          </a:p>
        </p:txBody>
      </p:sp>
      <p:sp>
        <p:nvSpPr>
          <p:cNvPr id="54" name="Text Placeholder 3">
            <a:extLst>
              <a:ext uri="{FF2B5EF4-FFF2-40B4-BE49-F238E27FC236}">
                <a16:creationId xmlns:a16="http://schemas.microsoft.com/office/drawing/2014/main" id="{B5198E9A-B0F0-D005-7501-A76698131CA8}"/>
              </a:ext>
            </a:extLst>
          </p:cNvPr>
          <p:cNvSpPr>
            <a:spLocks noGrp="1"/>
          </p:cNvSpPr>
          <p:nvPr>
            <p:ph type="body" sz="quarter" idx="10" hasCustomPrompt="1"/>
          </p:nvPr>
        </p:nvSpPr>
        <p:spPr>
          <a:xfrm>
            <a:off x="1836152" y="370810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5" name="Text Placeholder 3">
            <a:extLst>
              <a:ext uri="{FF2B5EF4-FFF2-40B4-BE49-F238E27FC236}">
                <a16:creationId xmlns:a16="http://schemas.microsoft.com/office/drawing/2014/main" id="{B2E056A9-BE54-D559-9E9E-AF97677EE4B6}"/>
              </a:ext>
            </a:extLst>
          </p:cNvPr>
          <p:cNvSpPr>
            <a:spLocks noGrp="1"/>
          </p:cNvSpPr>
          <p:nvPr>
            <p:ph type="body" sz="quarter" idx="11" hasCustomPrompt="1"/>
          </p:nvPr>
        </p:nvSpPr>
        <p:spPr>
          <a:xfrm>
            <a:off x="3251199" y="370810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6" name="Text Placeholder 3">
            <a:extLst>
              <a:ext uri="{FF2B5EF4-FFF2-40B4-BE49-F238E27FC236}">
                <a16:creationId xmlns:a16="http://schemas.microsoft.com/office/drawing/2014/main" id="{FDA2503D-C300-27C0-CD7B-4D655E0D6808}"/>
              </a:ext>
            </a:extLst>
          </p:cNvPr>
          <p:cNvSpPr>
            <a:spLocks noGrp="1"/>
          </p:cNvSpPr>
          <p:nvPr>
            <p:ph type="body" sz="quarter" idx="12" hasCustomPrompt="1"/>
          </p:nvPr>
        </p:nvSpPr>
        <p:spPr>
          <a:xfrm>
            <a:off x="1836152" y="4371730"/>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7" name="Text Placeholder 3">
            <a:extLst>
              <a:ext uri="{FF2B5EF4-FFF2-40B4-BE49-F238E27FC236}">
                <a16:creationId xmlns:a16="http://schemas.microsoft.com/office/drawing/2014/main" id="{BFCDB5A9-319F-BE86-F567-E8504B5ED717}"/>
              </a:ext>
            </a:extLst>
          </p:cNvPr>
          <p:cNvSpPr>
            <a:spLocks noGrp="1"/>
          </p:cNvSpPr>
          <p:nvPr>
            <p:ph type="body" sz="quarter" idx="13" hasCustomPrompt="1"/>
          </p:nvPr>
        </p:nvSpPr>
        <p:spPr>
          <a:xfrm>
            <a:off x="3251199" y="4371729"/>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8" name="Text Placeholder 3">
            <a:extLst>
              <a:ext uri="{FF2B5EF4-FFF2-40B4-BE49-F238E27FC236}">
                <a16:creationId xmlns:a16="http://schemas.microsoft.com/office/drawing/2014/main" id="{E32DECA8-B478-FF7D-063E-28793262FD7E}"/>
              </a:ext>
            </a:extLst>
          </p:cNvPr>
          <p:cNvSpPr>
            <a:spLocks noGrp="1"/>
          </p:cNvSpPr>
          <p:nvPr>
            <p:ph type="body" sz="quarter" idx="14" hasCustomPrompt="1"/>
          </p:nvPr>
        </p:nvSpPr>
        <p:spPr>
          <a:xfrm>
            <a:off x="1822099" y="5076318"/>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9" name="Text Placeholder 3">
            <a:extLst>
              <a:ext uri="{FF2B5EF4-FFF2-40B4-BE49-F238E27FC236}">
                <a16:creationId xmlns:a16="http://schemas.microsoft.com/office/drawing/2014/main" id="{23228AA4-0E3F-38E7-2EC6-8C166DC0A861}"/>
              </a:ext>
            </a:extLst>
          </p:cNvPr>
          <p:cNvSpPr>
            <a:spLocks noGrp="1"/>
          </p:cNvSpPr>
          <p:nvPr>
            <p:ph type="body" sz="quarter" idx="15" hasCustomPrompt="1"/>
          </p:nvPr>
        </p:nvSpPr>
        <p:spPr>
          <a:xfrm>
            <a:off x="3237146" y="5076317"/>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0" name="Text Placeholder 3">
            <a:extLst>
              <a:ext uri="{FF2B5EF4-FFF2-40B4-BE49-F238E27FC236}">
                <a16:creationId xmlns:a16="http://schemas.microsoft.com/office/drawing/2014/main" id="{11C9381A-0369-B611-6D4E-CF9A0B665F6F}"/>
              </a:ext>
            </a:extLst>
          </p:cNvPr>
          <p:cNvSpPr>
            <a:spLocks noGrp="1"/>
          </p:cNvSpPr>
          <p:nvPr>
            <p:ph type="body" sz="quarter" idx="16" hasCustomPrompt="1"/>
          </p:nvPr>
        </p:nvSpPr>
        <p:spPr>
          <a:xfrm>
            <a:off x="1822099" y="5739943"/>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1" name="Text Placeholder 3">
            <a:extLst>
              <a:ext uri="{FF2B5EF4-FFF2-40B4-BE49-F238E27FC236}">
                <a16:creationId xmlns:a16="http://schemas.microsoft.com/office/drawing/2014/main" id="{9C25B619-3B06-A860-18C8-16693B40F6AB}"/>
              </a:ext>
            </a:extLst>
          </p:cNvPr>
          <p:cNvSpPr>
            <a:spLocks noGrp="1"/>
          </p:cNvSpPr>
          <p:nvPr>
            <p:ph type="body" sz="quarter" idx="17" hasCustomPrompt="1"/>
          </p:nvPr>
        </p:nvSpPr>
        <p:spPr>
          <a:xfrm>
            <a:off x="3237146" y="5739942"/>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2" name="Text Placeholder 3">
            <a:extLst>
              <a:ext uri="{FF2B5EF4-FFF2-40B4-BE49-F238E27FC236}">
                <a16:creationId xmlns:a16="http://schemas.microsoft.com/office/drawing/2014/main" id="{27515C79-391A-7446-60A0-201E18CFB7D3}"/>
              </a:ext>
            </a:extLst>
          </p:cNvPr>
          <p:cNvSpPr>
            <a:spLocks noGrp="1"/>
          </p:cNvSpPr>
          <p:nvPr>
            <p:ph type="body" sz="quarter" idx="18" hasCustomPrompt="1"/>
          </p:nvPr>
        </p:nvSpPr>
        <p:spPr>
          <a:xfrm>
            <a:off x="1837322" y="6410931"/>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3" name="Text Placeholder 3">
            <a:extLst>
              <a:ext uri="{FF2B5EF4-FFF2-40B4-BE49-F238E27FC236}">
                <a16:creationId xmlns:a16="http://schemas.microsoft.com/office/drawing/2014/main" id="{568B5025-CCD0-0A44-A937-DCF096E2F98C}"/>
              </a:ext>
            </a:extLst>
          </p:cNvPr>
          <p:cNvSpPr>
            <a:spLocks noGrp="1"/>
          </p:cNvSpPr>
          <p:nvPr>
            <p:ph type="body" sz="quarter" idx="19" hasCustomPrompt="1"/>
          </p:nvPr>
        </p:nvSpPr>
        <p:spPr>
          <a:xfrm>
            <a:off x="3252369" y="6410930"/>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4" name="Text Placeholder 3">
            <a:extLst>
              <a:ext uri="{FF2B5EF4-FFF2-40B4-BE49-F238E27FC236}">
                <a16:creationId xmlns:a16="http://schemas.microsoft.com/office/drawing/2014/main" id="{D2C601C0-58BC-DD37-D0BF-E3C9FB838EA1}"/>
              </a:ext>
            </a:extLst>
          </p:cNvPr>
          <p:cNvSpPr>
            <a:spLocks noGrp="1"/>
          </p:cNvSpPr>
          <p:nvPr>
            <p:ph type="body" sz="quarter" idx="20" hasCustomPrompt="1"/>
          </p:nvPr>
        </p:nvSpPr>
        <p:spPr>
          <a:xfrm>
            <a:off x="1837322" y="7074556"/>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5" name="Text Placeholder 3">
            <a:extLst>
              <a:ext uri="{FF2B5EF4-FFF2-40B4-BE49-F238E27FC236}">
                <a16:creationId xmlns:a16="http://schemas.microsoft.com/office/drawing/2014/main" id="{3F543D5D-BC25-C0EE-C1FD-D396327177B9}"/>
              </a:ext>
            </a:extLst>
          </p:cNvPr>
          <p:cNvSpPr>
            <a:spLocks noGrp="1"/>
          </p:cNvSpPr>
          <p:nvPr>
            <p:ph type="body" sz="quarter" idx="21" hasCustomPrompt="1"/>
          </p:nvPr>
        </p:nvSpPr>
        <p:spPr>
          <a:xfrm>
            <a:off x="3252369" y="7074555"/>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6" name="Text Placeholder 3">
            <a:extLst>
              <a:ext uri="{FF2B5EF4-FFF2-40B4-BE49-F238E27FC236}">
                <a16:creationId xmlns:a16="http://schemas.microsoft.com/office/drawing/2014/main" id="{D1BFCE81-B0C4-D049-AAB4-F04231E76127}"/>
              </a:ext>
            </a:extLst>
          </p:cNvPr>
          <p:cNvSpPr>
            <a:spLocks noGrp="1"/>
          </p:cNvSpPr>
          <p:nvPr>
            <p:ph type="body" sz="quarter" idx="22" hasCustomPrompt="1"/>
          </p:nvPr>
        </p:nvSpPr>
        <p:spPr>
          <a:xfrm>
            <a:off x="1823269" y="7779144"/>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7" name="Text Placeholder 3">
            <a:extLst>
              <a:ext uri="{FF2B5EF4-FFF2-40B4-BE49-F238E27FC236}">
                <a16:creationId xmlns:a16="http://schemas.microsoft.com/office/drawing/2014/main" id="{DEFA1EDE-C17E-BA08-571A-8618D3B9C758}"/>
              </a:ext>
            </a:extLst>
          </p:cNvPr>
          <p:cNvSpPr>
            <a:spLocks noGrp="1"/>
          </p:cNvSpPr>
          <p:nvPr>
            <p:ph type="body" sz="quarter" idx="23" hasCustomPrompt="1"/>
          </p:nvPr>
        </p:nvSpPr>
        <p:spPr>
          <a:xfrm>
            <a:off x="3238316" y="7779143"/>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8" name="Text Placeholder 3">
            <a:extLst>
              <a:ext uri="{FF2B5EF4-FFF2-40B4-BE49-F238E27FC236}">
                <a16:creationId xmlns:a16="http://schemas.microsoft.com/office/drawing/2014/main" id="{9C88827B-713E-8E57-6B5C-6EF21811BA8E}"/>
              </a:ext>
            </a:extLst>
          </p:cNvPr>
          <p:cNvSpPr>
            <a:spLocks noGrp="1"/>
          </p:cNvSpPr>
          <p:nvPr>
            <p:ph type="body" sz="quarter" idx="24" hasCustomPrompt="1"/>
          </p:nvPr>
        </p:nvSpPr>
        <p:spPr>
          <a:xfrm>
            <a:off x="1823269" y="8442769"/>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9" name="Text Placeholder 3">
            <a:extLst>
              <a:ext uri="{FF2B5EF4-FFF2-40B4-BE49-F238E27FC236}">
                <a16:creationId xmlns:a16="http://schemas.microsoft.com/office/drawing/2014/main" id="{DDFD5C4C-A3FF-C456-DEDD-8E819D06E973}"/>
              </a:ext>
            </a:extLst>
          </p:cNvPr>
          <p:cNvSpPr>
            <a:spLocks noGrp="1"/>
          </p:cNvSpPr>
          <p:nvPr>
            <p:ph type="body" sz="quarter" idx="25" hasCustomPrompt="1"/>
          </p:nvPr>
        </p:nvSpPr>
        <p:spPr>
          <a:xfrm>
            <a:off x="3238316" y="8442768"/>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70" name="Text Placeholder 3">
            <a:extLst>
              <a:ext uri="{FF2B5EF4-FFF2-40B4-BE49-F238E27FC236}">
                <a16:creationId xmlns:a16="http://schemas.microsoft.com/office/drawing/2014/main" id="{820AC22C-639F-5901-3D5F-E744F15BE9D5}"/>
              </a:ext>
            </a:extLst>
          </p:cNvPr>
          <p:cNvSpPr>
            <a:spLocks noGrp="1"/>
          </p:cNvSpPr>
          <p:nvPr>
            <p:ph type="body" sz="quarter" idx="26" hasCustomPrompt="1"/>
          </p:nvPr>
        </p:nvSpPr>
        <p:spPr>
          <a:xfrm>
            <a:off x="1822099" y="913354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71" name="Text Placeholder 3">
            <a:extLst>
              <a:ext uri="{FF2B5EF4-FFF2-40B4-BE49-F238E27FC236}">
                <a16:creationId xmlns:a16="http://schemas.microsoft.com/office/drawing/2014/main" id="{F720DCB7-BDD8-22A1-FE2A-D5814C973CBF}"/>
              </a:ext>
            </a:extLst>
          </p:cNvPr>
          <p:cNvSpPr>
            <a:spLocks noGrp="1"/>
          </p:cNvSpPr>
          <p:nvPr>
            <p:ph type="body" sz="quarter" idx="27" hasCustomPrompt="1"/>
          </p:nvPr>
        </p:nvSpPr>
        <p:spPr>
          <a:xfrm>
            <a:off x="3237146" y="913354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Tree>
    <p:extLst>
      <p:ext uri="{BB962C8B-B14F-4D97-AF65-F5344CB8AC3E}">
        <p14:creationId xmlns:p14="http://schemas.microsoft.com/office/powerpoint/2010/main" val="219274909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3E3D731-6010-F746-A5EE-64B92200C06E}"/>
              </a:ext>
            </a:extLst>
          </p:cNvPr>
          <p:cNvSpPr>
            <a:spLocks noGrp="1" noRot="1" noMove="1" noResize="1" noEditPoints="1" noAdjustHandles="1" noChangeArrowheads="1" noChangeShapeType="1"/>
          </p:cNvSpPr>
          <p:nvPr userDrawn="1"/>
        </p:nvSpPr>
        <p:spPr>
          <a:xfrm>
            <a:off x="0" y="4279900"/>
            <a:ext cx="7560309" cy="6159499"/>
          </a:xfrm>
          <a:custGeom>
            <a:avLst/>
            <a:gdLst/>
            <a:ahLst/>
            <a:cxnLst/>
            <a:rect l="l" t="t" r="r" b="b"/>
            <a:pathLst>
              <a:path w="7560309" h="5805170">
                <a:moveTo>
                  <a:pt x="7559992" y="0"/>
                </a:moveTo>
                <a:lnTo>
                  <a:pt x="0" y="0"/>
                </a:lnTo>
                <a:lnTo>
                  <a:pt x="0" y="5804573"/>
                </a:lnTo>
                <a:lnTo>
                  <a:pt x="7559992" y="5804573"/>
                </a:lnTo>
                <a:lnTo>
                  <a:pt x="7559992" y="0"/>
                </a:lnTo>
                <a:close/>
              </a:path>
            </a:pathLst>
          </a:custGeom>
          <a:solidFill>
            <a:srgbClr val="EEEEEE"/>
          </a:solidFill>
        </p:spPr>
        <p:txBody>
          <a:bodyPr wrap="square" lIns="0" tIns="0" rIns="0" bIns="0" rtlCol="0"/>
          <a:lstStyle/>
          <a:p>
            <a:endParaRPr/>
          </a:p>
        </p:txBody>
      </p:sp>
      <p:sp>
        <p:nvSpPr>
          <p:cNvPr id="32" name="Text Placeholder 3">
            <a:extLst>
              <a:ext uri="{FF2B5EF4-FFF2-40B4-BE49-F238E27FC236}">
                <a16:creationId xmlns:a16="http://schemas.microsoft.com/office/drawing/2014/main" id="{4FA57D81-BECA-5D62-5AB3-4DAEECCE66AE}"/>
              </a:ext>
            </a:extLst>
          </p:cNvPr>
          <p:cNvSpPr>
            <a:spLocks noGrp="1"/>
          </p:cNvSpPr>
          <p:nvPr>
            <p:ph type="body" sz="quarter" idx="10" hasCustomPrompt="1"/>
          </p:nvPr>
        </p:nvSpPr>
        <p:spPr>
          <a:xfrm>
            <a:off x="1820982" y="4971689"/>
            <a:ext cx="4416473" cy="193899"/>
          </a:xfrm>
        </p:spPr>
        <p:txBody>
          <a:bodyPr/>
          <a:lstStyle>
            <a:lvl1pPr marL="0" indent="0">
              <a:buNone/>
              <a:defRPr lang="en-GB" sz="1400" b="1" kern="1200" dirty="0">
                <a:solidFill>
                  <a:schemeClr val="tx1"/>
                </a:solidFill>
                <a:latin typeface="Fujitsu Infinity Pro" pitchFamily="2" charset="0"/>
                <a:ea typeface="+mn-ea"/>
                <a:cs typeface="+mn-cs"/>
              </a:defRPr>
            </a:lvl1pPr>
          </a:lstStyle>
          <a:p>
            <a:pPr lvl="0"/>
            <a:r>
              <a:rPr lang="en-US"/>
              <a:t>The power of Fujitsu and ServiceNow or similar</a:t>
            </a:r>
            <a:endParaRPr lang="en-GB"/>
          </a:p>
        </p:txBody>
      </p:sp>
      <p:sp>
        <p:nvSpPr>
          <p:cNvPr id="34" name="Text Placeholder 3">
            <a:extLst>
              <a:ext uri="{FF2B5EF4-FFF2-40B4-BE49-F238E27FC236}">
                <a16:creationId xmlns:a16="http://schemas.microsoft.com/office/drawing/2014/main" id="{F1C14B8F-76A9-85F3-C529-6F0A8E057A22}"/>
              </a:ext>
            </a:extLst>
          </p:cNvPr>
          <p:cNvSpPr>
            <a:spLocks noGrp="1"/>
          </p:cNvSpPr>
          <p:nvPr>
            <p:ph type="body" sz="quarter" idx="12" hasCustomPrompt="1"/>
          </p:nvPr>
        </p:nvSpPr>
        <p:spPr>
          <a:xfrm>
            <a:off x="1820983" y="5371167"/>
            <a:ext cx="4416473" cy="2404159"/>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D4708322-32E8-838F-3AFE-DFBC6812C8C7}"/>
              </a:ext>
            </a:extLst>
          </p:cNvPr>
          <p:cNvSpPr>
            <a:spLocks noGrp="1"/>
          </p:cNvSpPr>
          <p:nvPr>
            <p:ph type="body" sz="quarter" idx="11" hasCustomPrompt="1"/>
          </p:nvPr>
        </p:nvSpPr>
        <p:spPr>
          <a:xfrm>
            <a:off x="1803401" y="1184939"/>
            <a:ext cx="4318000" cy="1605537"/>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1" name="Subtitle 2">
            <a:extLst>
              <a:ext uri="{FF2B5EF4-FFF2-40B4-BE49-F238E27FC236}">
                <a16:creationId xmlns:a16="http://schemas.microsoft.com/office/drawing/2014/main" id="{CAF2F419-1944-129A-1957-51E9DF020E2E}"/>
              </a:ext>
            </a:extLst>
          </p:cNvPr>
          <p:cNvSpPr>
            <a:spLocks noGrp="1"/>
          </p:cNvSpPr>
          <p:nvPr>
            <p:ph type="subTitle" idx="1" hasCustomPrompt="1"/>
          </p:nvPr>
        </p:nvSpPr>
        <p:spPr>
          <a:xfrm>
            <a:off x="1803401" y="791549"/>
            <a:ext cx="4317999" cy="193899"/>
          </a:xfrm>
        </p:spPr>
        <p:txBody>
          <a:bodyPr/>
          <a:lstStyle>
            <a:lvl1pPr marL="0" indent="0" algn="l">
              <a:spcBef>
                <a:spcPts val="0"/>
              </a:spcBef>
              <a:spcAft>
                <a:spcPts val="496"/>
              </a:spcAft>
              <a:buNone/>
              <a:defRPr lang="en-US" sz="1400" b="1" kern="1200" dirty="0">
                <a:solidFill>
                  <a:schemeClr val="tx1"/>
                </a:solidFill>
                <a:latin typeface="Fujitsu Infinity Pro" pitchFamily="2" charset="0"/>
                <a:ea typeface="+mn-ea"/>
                <a:cs typeface="+mn-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How does Fujitsu support and deliver or similar</a:t>
            </a:r>
          </a:p>
        </p:txBody>
      </p:sp>
      <p:sp>
        <p:nvSpPr>
          <p:cNvPr id="23" name="Footer Placeholder 4">
            <a:extLst>
              <a:ext uri="{FF2B5EF4-FFF2-40B4-BE49-F238E27FC236}">
                <a16:creationId xmlns:a16="http://schemas.microsoft.com/office/drawing/2014/main" id="{6E87D2E4-4053-7648-9B72-B924C51AB0E5}"/>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6" name="Subtitle 2">
            <a:extLst>
              <a:ext uri="{FF2B5EF4-FFF2-40B4-BE49-F238E27FC236}">
                <a16:creationId xmlns:a16="http://schemas.microsoft.com/office/drawing/2014/main" id="{7C947AE1-4E67-CF49-A80B-CDC9ED4EE3C5}"/>
              </a:ext>
            </a:extLst>
          </p:cNvPr>
          <p:cNvSpPr txBox="1">
            <a:spLocks/>
          </p:cNvSpPr>
          <p:nvPr userDrawn="1"/>
        </p:nvSpPr>
        <p:spPr>
          <a:xfrm>
            <a:off x="1984669" y="3188774"/>
            <a:ext cx="4006227" cy="338554"/>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100" b="1">
                <a:solidFill>
                  <a:schemeClr val="bg1"/>
                </a:solidFill>
              </a:rPr>
              <a:t>Fujitsu brings a decade of Cloud ERP experience to extend the value of your ServiceNow platform</a:t>
            </a:r>
          </a:p>
        </p:txBody>
      </p:sp>
      <p:sp>
        <p:nvSpPr>
          <p:cNvPr id="30" name="Subtitle 2">
            <a:extLst>
              <a:ext uri="{FF2B5EF4-FFF2-40B4-BE49-F238E27FC236}">
                <a16:creationId xmlns:a16="http://schemas.microsoft.com/office/drawing/2014/main" id="{D2140DC9-9514-22D9-3AC5-E71255AECA5E}"/>
              </a:ext>
            </a:extLst>
          </p:cNvPr>
          <p:cNvSpPr txBox="1">
            <a:spLocks/>
          </p:cNvSpPr>
          <p:nvPr userDrawn="1"/>
        </p:nvSpPr>
        <p:spPr>
          <a:xfrm>
            <a:off x="850900" y="9264750"/>
            <a:ext cx="6261100" cy="430887"/>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Aft>
                <a:spcPts val="600"/>
              </a:spcAft>
            </a:pPr>
            <a:r>
              <a:rPr lang="en-US" sz="700" b="1">
                <a:solidFill>
                  <a:srgbClr val="6D6E70"/>
                </a:solidFill>
              </a:rPr>
              <a:t>© Fujitsu 2022. All rights reserved. Fujitsu and Fujitsu logo are trademarks of Fujitsu Limited registered in many jurisdictions worldwide. Other product, service and company names mentioned herein may be trademarks of Fujitsu or other companies. This document is current as of the initial date of publication and subject to be changed by Fujitsu without notice. This material is provided for information purposes only and Fujitsu assumes no liability related to its use.</a:t>
            </a:r>
            <a:endParaRPr lang="en-US" sz="700">
              <a:solidFill>
                <a:srgbClr val="6D6E70"/>
              </a:solidFill>
            </a:endParaRPr>
          </a:p>
        </p:txBody>
      </p:sp>
      <p:sp>
        <p:nvSpPr>
          <p:cNvPr id="38" name="Text Placeholder 3">
            <a:extLst>
              <a:ext uri="{FF2B5EF4-FFF2-40B4-BE49-F238E27FC236}">
                <a16:creationId xmlns:a16="http://schemas.microsoft.com/office/drawing/2014/main" id="{C95668AA-B535-A83A-E1D2-7ADB2E487B55}"/>
              </a:ext>
            </a:extLst>
          </p:cNvPr>
          <p:cNvSpPr>
            <a:spLocks noGrp="1"/>
          </p:cNvSpPr>
          <p:nvPr>
            <p:ph type="body" sz="quarter" idx="13" hasCustomPrompt="1"/>
          </p:nvPr>
        </p:nvSpPr>
        <p:spPr>
          <a:xfrm>
            <a:off x="1803400" y="3090559"/>
            <a:ext cx="4318000" cy="551220"/>
          </a:xfrm>
          <a:solidFill>
            <a:srgbClr val="FF8000"/>
          </a:solidFill>
        </p:spPr>
        <p:txBody>
          <a:bodyPr lIns="108000" tIns="108000" rIns="108000" bIns="108000">
            <a:noAutofit/>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1 Key message that you want to communicate</a:t>
            </a:r>
            <a:endParaRPr lang="en-GB"/>
          </a:p>
        </p:txBody>
      </p:sp>
      <p:grpSp>
        <p:nvGrpSpPr>
          <p:cNvPr id="21" name="Group 20">
            <a:extLst>
              <a:ext uri="{FF2B5EF4-FFF2-40B4-BE49-F238E27FC236}">
                <a16:creationId xmlns:a16="http://schemas.microsoft.com/office/drawing/2014/main" id="{82A91AE0-7AFE-CA92-28E3-018BB8530520}"/>
              </a:ext>
            </a:extLst>
          </p:cNvPr>
          <p:cNvGrpSpPr/>
          <p:nvPr userDrawn="1"/>
        </p:nvGrpSpPr>
        <p:grpSpPr>
          <a:xfrm>
            <a:off x="0" y="0"/>
            <a:ext cx="2559037" cy="8368621"/>
            <a:chOff x="0" y="0"/>
            <a:chExt cx="2559037" cy="8368621"/>
          </a:xfrm>
        </p:grpSpPr>
        <p:sp>
          <p:nvSpPr>
            <p:cNvPr id="22" name="object 7">
              <a:extLst>
                <a:ext uri="{FF2B5EF4-FFF2-40B4-BE49-F238E27FC236}">
                  <a16:creationId xmlns:a16="http://schemas.microsoft.com/office/drawing/2014/main" id="{105559D8-ABDE-33BA-195C-60CE80AE266B}"/>
                </a:ext>
              </a:extLst>
            </p:cNvPr>
            <p:cNvSpPr/>
            <p:nvPr userDrawn="1"/>
          </p:nvSpPr>
          <p:spPr>
            <a:xfrm>
              <a:off x="891000" y="8241323"/>
              <a:ext cx="1668037" cy="127298"/>
            </a:xfrm>
            <a:custGeom>
              <a:avLst/>
              <a:gdLst/>
              <a:ahLst/>
              <a:cxnLst/>
              <a:rect l="l" t="t" r="r" b="b"/>
              <a:pathLst>
                <a:path w="2862580">
                  <a:moveTo>
                    <a:pt x="0" y="0"/>
                  </a:moveTo>
                  <a:lnTo>
                    <a:pt x="2861995" y="0"/>
                  </a:lnTo>
                </a:path>
              </a:pathLst>
            </a:custGeom>
            <a:ln w="12700">
              <a:solidFill>
                <a:srgbClr val="FF8000"/>
              </a:solidFill>
            </a:ln>
          </p:spPr>
          <p:txBody>
            <a:bodyPr wrap="square" lIns="0" tIns="0" rIns="0" bIns="0" rtlCol="0"/>
            <a:lstStyle/>
            <a:p>
              <a:endParaRPr/>
            </a:p>
          </p:txBody>
        </p:sp>
        <p:sp>
          <p:nvSpPr>
            <p:cNvPr id="24" name="object 8">
              <a:extLst>
                <a:ext uri="{FF2B5EF4-FFF2-40B4-BE49-F238E27FC236}">
                  <a16:creationId xmlns:a16="http://schemas.microsoft.com/office/drawing/2014/main" id="{47B14480-D860-61A2-F683-4D232AF7A2E2}"/>
                </a:ext>
              </a:extLst>
            </p:cNvPr>
            <p:cNvSpPr/>
            <p:nvPr userDrawn="1"/>
          </p:nvSpPr>
          <p:spPr>
            <a:xfrm>
              <a:off x="492353" y="834352"/>
              <a:ext cx="797560" cy="797560"/>
            </a:xfrm>
            <a:custGeom>
              <a:avLst/>
              <a:gdLst/>
              <a:ahLst/>
              <a:cxnLst/>
              <a:rect l="l" t="t" r="r" b="b"/>
              <a:pathLst>
                <a:path w="797560" h="797560">
                  <a:moveTo>
                    <a:pt x="0" y="797305"/>
                  </a:moveTo>
                  <a:lnTo>
                    <a:pt x="797306" y="797305"/>
                  </a:lnTo>
                  <a:lnTo>
                    <a:pt x="797306" y="0"/>
                  </a:lnTo>
                  <a:lnTo>
                    <a:pt x="0" y="0"/>
                  </a:lnTo>
                  <a:lnTo>
                    <a:pt x="0" y="797305"/>
                  </a:lnTo>
                  <a:close/>
                </a:path>
              </a:pathLst>
            </a:custGeom>
            <a:ln w="12700">
              <a:solidFill>
                <a:srgbClr val="FF8000"/>
              </a:solidFill>
            </a:ln>
          </p:spPr>
          <p:txBody>
            <a:bodyPr wrap="square" lIns="0" tIns="0" rIns="0" bIns="0" rtlCol="0"/>
            <a:lstStyle/>
            <a:p>
              <a:endParaRPr/>
            </a:p>
          </p:txBody>
        </p:sp>
        <p:sp>
          <p:nvSpPr>
            <p:cNvPr id="25" name="object 9">
              <a:extLst>
                <a:ext uri="{FF2B5EF4-FFF2-40B4-BE49-F238E27FC236}">
                  <a16:creationId xmlns:a16="http://schemas.microsoft.com/office/drawing/2014/main" id="{509001CB-A130-970F-9DF5-731404ADF7F6}"/>
                </a:ext>
              </a:extLst>
            </p:cNvPr>
            <p:cNvSpPr/>
            <p:nvPr userDrawn="1"/>
          </p:nvSpPr>
          <p:spPr>
            <a:xfrm>
              <a:off x="891000" y="1638003"/>
              <a:ext cx="67850" cy="3708698"/>
            </a:xfrm>
            <a:custGeom>
              <a:avLst/>
              <a:gdLst/>
              <a:ahLst/>
              <a:cxnLst/>
              <a:rect l="l" t="t" r="r" b="b"/>
              <a:pathLst>
                <a:path h="4075429">
                  <a:moveTo>
                    <a:pt x="0" y="4075201"/>
                  </a:moveTo>
                  <a:lnTo>
                    <a:pt x="0" y="0"/>
                  </a:lnTo>
                </a:path>
              </a:pathLst>
            </a:custGeom>
            <a:ln w="12700">
              <a:solidFill>
                <a:srgbClr val="FF8000"/>
              </a:solidFill>
            </a:ln>
          </p:spPr>
          <p:txBody>
            <a:bodyPr wrap="square" lIns="0" tIns="0" rIns="0" bIns="0" rtlCol="0"/>
            <a:lstStyle/>
            <a:p>
              <a:endParaRPr/>
            </a:p>
          </p:txBody>
        </p:sp>
        <p:sp>
          <p:nvSpPr>
            <p:cNvPr id="27" name="object 10">
              <a:extLst>
                <a:ext uri="{FF2B5EF4-FFF2-40B4-BE49-F238E27FC236}">
                  <a16:creationId xmlns:a16="http://schemas.microsoft.com/office/drawing/2014/main" id="{F24E5003-E8DC-096C-4344-E86BBA976159}"/>
                </a:ext>
              </a:extLst>
            </p:cNvPr>
            <p:cNvSpPr/>
            <p:nvPr userDrawn="1"/>
          </p:nvSpPr>
          <p:spPr>
            <a:xfrm>
              <a:off x="891000" y="0"/>
              <a:ext cx="0" cy="828040"/>
            </a:xfrm>
            <a:custGeom>
              <a:avLst/>
              <a:gdLst/>
              <a:ahLst/>
              <a:cxnLst/>
              <a:rect l="l" t="t" r="r" b="b"/>
              <a:pathLst>
                <a:path h="828040">
                  <a:moveTo>
                    <a:pt x="0" y="828001"/>
                  </a:moveTo>
                  <a:lnTo>
                    <a:pt x="0" y="0"/>
                  </a:lnTo>
                </a:path>
              </a:pathLst>
            </a:custGeom>
            <a:ln w="12700">
              <a:solidFill>
                <a:srgbClr val="FF8000"/>
              </a:solidFill>
            </a:ln>
          </p:spPr>
          <p:txBody>
            <a:bodyPr wrap="square" lIns="0" tIns="0" rIns="0" bIns="0" rtlCol="0"/>
            <a:lstStyle/>
            <a:p>
              <a:endParaRPr/>
            </a:p>
          </p:txBody>
        </p:sp>
        <p:sp>
          <p:nvSpPr>
            <p:cNvPr id="28" name="object 11">
              <a:extLst>
                <a:ext uri="{FF2B5EF4-FFF2-40B4-BE49-F238E27FC236}">
                  <a16:creationId xmlns:a16="http://schemas.microsoft.com/office/drawing/2014/main" id="{278ACC7F-583A-D653-F884-EA52315DA381}"/>
                </a:ext>
              </a:extLst>
            </p:cNvPr>
            <p:cNvSpPr/>
            <p:nvPr userDrawn="1"/>
          </p:nvSpPr>
          <p:spPr>
            <a:xfrm>
              <a:off x="891000" y="6409055"/>
              <a:ext cx="220250" cy="1833245"/>
            </a:xfrm>
            <a:custGeom>
              <a:avLst/>
              <a:gdLst/>
              <a:ahLst/>
              <a:cxnLst/>
              <a:rect l="l" t="t" r="r" b="b"/>
              <a:pathLst>
                <a:path h="1520825">
                  <a:moveTo>
                    <a:pt x="0" y="1520621"/>
                  </a:moveTo>
                  <a:lnTo>
                    <a:pt x="0" y="0"/>
                  </a:lnTo>
                </a:path>
              </a:pathLst>
            </a:custGeom>
            <a:ln w="12700">
              <a:solidFill>
                <a:srgbClr val="FF8000"/>
              </a:solidFill>
            </a:ln>
          </p:spPr>
          <p:txBody>
            <a:bodyPr wrap="square" lIns="0" tIns="0" rIns="0" bIns="0" rtlCol="0"/>
            <a:lstStyle/>
            <a:p>
              <a:endParaRPr/>
            </a:p>
          </p:txBody>
        </p:sp>
        <p:sp>
          <p:nvSpPr>
            <p:cNvPr id="35" name="object 12">
              <a:extLst>
                <a:ext uri="{FF2B5EF4-FFF2-40B4-BE49-F238E27FC236}">
                  <a16:creationId xmlns:a16="http://schemas.microsoft.com/office/drawing/2014/main" id="{827751B5-6378-3D3C-C0D9-BC94212E5E51}"/>
                </a:ext>
              </a:extLst>
            </p:cNvPr>
            <p:cNvSpPr/>
            <p:nvPr userDrawn="1"/>
          </p:nvSpPr>
          <p:spPr>
            <a:xfrm>
              <a:off x="0" y="5871527"/>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FF8000"/>
            </a:solidFill>
            <a:ln>
              <a:noFill/>
            </a:ln>
          </p:spPr>
          <p:txBody>
            <a:bodyPr wrap="square" lIns="0" tIns="0" rIns="0" bIns="0" rtlCol="0"/>
            <a:lstStyle/>
            <a:p>
              <a:endParaRPr/>
            </a:p>
          </p:txBody>
        </p:sp>
        <p:sp>
          <p:nvSpPr>
            <p:cNvPr id="36" name="object 13">
              <a:extLst>
                <a:ext uri="{FF2B5EF4-FFF2-40B4-BE49-F238E27FC236}">
                  <a16:creationId xmlns:a16="http://schemas.microsoft.com/office/drawing/2014/main" id="{7F07A576-3272-FFEC-0608-FACA782EE1EF}"/>
                </a:ext>
              </a:extLst>
            </p:cNvPr>
            <p:cNvSpPr/>
            <p:nvPr userDrawn="1"/>
          </p:nvSpPr>
          <p:spPr>
            <a:xfrm>
              <a:off x="359981" y="5346700"/>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FF8000"/>
              </a:solidFill>
            </a:ln>
          </p:spPr>
          <p:txBody>
            <a:bodyPr wrap="square" lIns="0" tIns="0" rIns="0" bIns="0" rtlCol="0"/>
            <a:lstStyle/>
            <a:p>
              <a:endParaRPr/>
            </a:p>
          </p:txBody>
        </p:sp>
      </p:grpSp>
      <p:sp>
        <p:nvSpPr>
          <p:cNvPr id="37" name="Rounded Rectangle 10">
            <a:extLst>
              <a:ext uri="{FF2B5EF4-FFF2-40B4-BE49-F238E27FC236}">
                <a16:creationId xmlns:a16="http://schemas.microsoft.com/office/drawing/2014/main" id="{D10CBAA2-8496-A634-F162-A88D350B2484}"/>
              </a:ext>
            </a:extLst>
          </p:cNvPr>
          <p:cNvSpPr/>
          <p:nvPr userDrawn="1"/>
        </p:nvSpPr>
        <p:spPr>
          <a:xfrm>
            <a:off x="1803400" y="7992000"/>
            <a:ext cx="3952875" cy="491704"/>
          </a:xfrm>
          <a:prstGeom prst="roundRect">
            <a:avLst>
              <a:gd name="adj" fmla="val 50000"/>
            </a:avLst>
          </a:prstGeom>
          <a:solidFill>
            <a:schemeClr val="bg1"/>
          </a:solidFill>
          <a:ln w="12700">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
            <a:extLst>
              <a:ext uri="{FF2B5EF4-FFF2-40B4-BE49-F238E27FC236}">
                <a16:creationId xmlns:a16="http://schemas.microsoft.com/office/drawing/2014/main" id="{18503AEE-171A-E9BC-8DD7-577EC7E80574}"/>
              </a:ext>
            </a:extLst>
          </p:cNvPr>
          <p:cNvSpPr txBox="1">
            <a:spLocks/>
          </p:cNvSpPr>
          <p:nvPr userDrawn="1"/>
        </p:nvSpPr>
        <p:spPr>
          <a:xfrm>
            <a:off x="2010239" y="8149118"/>
            <a:ext cx="3577761" cy="184666"/>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200"/>
              <a:t>Find out more, visit </a:t>
            </a:r>
            <a:r>
              <a:rPr lang="en-US" sz="1200" b="1" err="1"/>
              <a:t>www.fujitsu.com</a:t>
            </a:r>
            <a:r>
              <a:rPr lang="en-US" sz="1200" b="1"/>
              <a:t>/</a:t>
            </a:r>
            <a:r>
              <a:rPr lang="en-US" sz="1200" b="1" err="1"/>
              <a:t>servicenow</a:t>
            </a:r>
            <a:endParaRPr lang="en-US" sz="1200" b="1"/>
          </a:p>
        </p:txBody>
      </p:sp>
    </p:spTree>
    <p:extLst>
      <p:ext uri="{BB962C8B-B14F-4D97-AF65-F5344CB8AC3E}">
        <p14:creationId xmlns:p14="http://schemas.microsoft.com/office/powerpoint/2010/main" val="423347422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40971D7-078E-B665-A315-DCCD43B15A12}"/>
              </a:ext>
            </a:extLst>
          </p:cNvPr>
          <p:cNvPicPr/>
          <p:nvPr userDrawn="1"/>
        </p:nvPicPr>
        <p:blipFill>
          <a:blip r:embed="rId2">
            <a:extLst>
              <a:ext uri="{28A0092B-C50C-407E-A947-70E740481C1C}">
                <a14:useLocalDpi xmlns:a14="http://schemas.microsoft.com/office/drawing/2010/main" val="0"/>
              </a:ext>
            </a:extLst>
          </a:blip>
          <a:srcRect l="18107" r="18107"/>
          <a:stretch/>
        </p:blipFill>
        <p:spPr>
          <a:xfrm>
            <a:off x="0" y="-12029"/>
            <a:ext cx="3661103" cy="5739728"/>
          </a:xfrm>
          <a:prstGeom prst="rect">
            <a:avLst/>
          </a:prstGeom>
        </p:spPr>
      </p:pic>
      <p:pic>
        <p:nvPicPr>
          <p:cNvPr id="33" name="Picture 32">
            <a:extLst>
              <a:ext uri="{FF2B5EF4-FFF2-40B4-BE49-F238E27FC236}">
                <a16:creationId xmlns:a16="http://schemas.microsoft.com/office/drawing/2014/main" id="{AF569C81-5A9A-6463-9E46-71065D3CACA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355" t="6498" r="15531" b="9773"/>
          <a:stretch/>
        </p:blipFill>
        <p:spPr>
          <a:xfrm>
            <a:off x="3651308" y="0"/>
            <a:ext cx="3910802" cy="5727698"/>
          </a:xfrm>
          <a:prstGeom prst="rect">
            <a:avLst/>
          </a:prstGeom>
        </p:spPr>
      </p:pic>
      <p:pic>
        <p:nvPicPr>
          <p:cNvPr id="15" name="Picture 14">
            <a:extLst>
              <a:ext uri="{FF2B5EF4-FFF2-40B4-BE49-F238E27FC236}">
                <a16:creationId xmlns:a16="http://schemas.microsoft.com/office/drawing/2014/main" id="{1CF9CA81-56B3-F849-B277-A7DB23B850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73400" y="471600"/>
            <a:ext cx="946799" cy="461007"/>
          </a:xfrm>
          <a:prstGeom prst="rect">
            <a:avLst/>
          </a:prstGeom>
        </p:spPr>
      </p:pic>
      <p:sp>
        <p:nvSpPr>
          <p:cNvPr id="2" name="Title 1"/>
          <p:cNvSpPr>
            <a:spLocks noGrp="1"/>
          </p:cNvSpPr>
          <p:nvPr>
            <p:ph type="ctrTitle" hasCustomPrompt="1"/>
          </p:nvPr>
        </p:nvSpPr>
        <p:spPr>
          <a:xfrm>
            <a:off x="473400" y="4346906"/>
            <a:ext cx="2938927" cy="778546"/>
          </a:xfrm>
        </p:spPr>
        <p:txBody>
          <a:bodyPr anchor="b"/>
          <a:lstStyle>
            <a:lvl1pPr algn="l">
              <a:spcBef>
                <a:spcPts val="0"/>
              </a:spcBef>
              <a:spcAft>
                <a:spcPts val="496"/>
              </a:spcAft>
              <a:defRPr sz="2811">
                <a:solidFill>
                  <a:schemeClr val="tx1"/>
                </a:solidFill>
              </a:defRPr>
            </a:lvl1pPr>
          </a:lstStyle>
          <a:p>
            <a:r>
              <a:rPr lang="en-US"/>
              <a:t>Insert datasheet heading</a:t>
            </a:r>
          </a:p>
        </p:txBody>
      </p:sp>
      <p:sp>
        <p:nvSpPr>
          <p:cNvPr id="3" name="Subtitle 2"/>
          <p:cNvSpPr>
            <a:spLocks noGrp="1"/>
          </p:cNvSpPr>
          <p:nvPr>
            <p:ph type="subTitle" idx="1" hasCustomPrompt="1"/>
          </p:nvPr>
        </p:nvSpPr>
        <p:spPr>
          <a:xfrm>
            <a:off x="473399" y="6375418"/>
            <a:ext cx="5053091" cy="387798"/>
          </a:xfrm>
        </p:spPr>
        <p:txBody>
          <a:bodyPr/>
          <a:lstStyle>
            <a:lvl1pPr marL="0" indent="0" algn="l">
              <a:spcBef>
                <a:spcPts val="0"/>
              </a:spcBef>
              <a:spcAft>
                <a:spcPts val="496"/>
              </a:spcAft>
              <a:buNone/>
              <a:defRPr sz="2800" b="1">
                <a:solidFill>
                  <a:schemeClr val="tx1"/>
                </a:solidFill>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Sub-heading and description</a:t>
            </a:r>
          </a:p>
        </p:txBody>
      </p:sp>
      <p:sp>
        <p:nvSpPr>
          <p:cNvPr id="8" name="Text Placeholder 7">
            <a:extLst>
              <a:ext uri="{FF2B5EF4-FFF2-40B4-BE49-F238E27FC236}">
                <a16:creationId xmlns:a16="http://schemas.microsoft.com/office/drawing/2014/main" id="{EDF28EE4-7A31-94DD-65DF-CA4F589803FB}"/>
              </a:ext>
            </a:extLst>
          </p:cNvPr>
          <p:cNvSpPr>
            <a:spLocks noGrp="1"/>
          </p:cNvSpPr>
          <p:nvPr>
            <p:ph type="body" sz="quarter" idx="11" hasCustomPrompt="1"/>
          </p:nvPr>
        </p:nvSpPr>
        <p:spPr>
          <a:xfrm>
            <a:off x="473400" y="7052776"/>
            <a:ext cx="2233706" cy="2346796"/>
          </a:xfrm>
        </p:spPr>
        <p:txBody>
          <a:bodyPr>
            <a:noAutofit/>
          </a:bodyPr>
          <a:lstStyle>
            <a:lvl1pPr marL="0" indent="0">
              <a:buFontTx/>
              <a:buNone/>
              <a:defRPr lang="en-GB" sz="1100" b="1" kern="1200" dirty="0">
                <a:solidFill>
                  <a:schemeClr val="tx1"/>
                </a:solidFill>
                <a:latin typeface="Fujitsu Infinity Pro" pitchFamily="2" charset="0"/>
                <a:ea typeface="+mn-ea"/>
                <a:cs typeface="+mn-cs"/>
              </a:defRPr>
            </a:lvl1pPr>
          </a:lstStyle>
          <a:p>
            <a:pPr lvl="0"/>
            <a:r>
              <a:rPr lang="en-US"/>
              <a:t>Intro paragraph</a:t>
            </a:r>
            <a:endParaRPr lang="en-GB"/>
          </a:p>
        </p:txBody>
      </p:sp>
      <p:sp>
        <p:nvSpPr>
          <p:cNvPr id="17" name="Text Placeholder 7">
            <a:extLst>
              <a:ext uri="{FF2B5EF4-FFF2-40B4-BE49-F238E27FC236}">
                <a16:creationId xmlns:a16="http://schemas.microsoft.com/office/drawing/2014/main" id="{0A54BDF9-BDCD-1318-5EC5-22EA06506AAF}"/>
              </a:ext>
            </a:extLst>
          </p:cNvPr>
          <p:cNvSpPr>
            <a:spLocks noGrp="1"/>
          </p:cNvSpPr>
          <p:nvPr>
            <p:ph type="body" sz="quarter" idx="12" hasCustomPrompt="1"/>
          </p:nvPr>
        </p:nvSpPr>
        <p:spPr>
          <a:xfrm>
            <a:off x="2870199" y="7052775"/>
            <a:ext cx="4454525" cy="2346795"/>
          </a:xfrm>
        </p:spPr>
        <p:txBody>
          <a:bodyPr>
            <a:noAutofit/>
          </a:bodyPr>
          <a:lstStyle>
            <a:lvl1pPr marL="0" indent="0">
              <a:buFontTx/>
              <a:buNone/>
              <a:defRPr lang="en-GB" sz="950" kern="1200" dirty="0">
                <a:solidFill>
                  <a:schemeClr val="tx1"/>
                </a:solidFill>
                <a:latin typeface="Fujitsu Infinity Pro" pitchFamily="2" charset="0"/>
                <a:ea typeface="+mn-ea"/>
                <a:cs typeface="+mn-cs"/>
              </a:defRPr>
            </a:lvl1pPr>
          </a:lstStyle>
          <a:p>
            <a:pPr lvl="0"/>
            <a:r>
              <a:rPr lang="en-US"/>
              <a:t>Main content/body copy</a:t>
            </a:r>
            <a:endParaRPr lang="en-GB"/>
          </a:p>
        </p:txBody>
      </p:sp>
      <p:sp>
        <p:nvSpPr>
          <p:cNvPr id="23" name="Rectangle 22">
            <a:extLst>
              <a:ext uri="{FF2B5EF4-FFF2-40B4-BE49-F238E27FC236}">
                <a16:creationId xmlns:a16="http://schemas.microsoft.com/office/drawing/2014/main" id="{4D4EB53B-E2C4-915B-1705-BEF519DF4B81}"/>
              </a:ext>
            </a:extLst>
          </p:cNvPr>
          <p:cNvSpPr/>
          <p:nvPr userDrawn="1"/>
        </p:nvSpPr>
        <p:spPr>
          <a:xfrm>
            <a:off x="7801091" y="-5499"/>
            <a:ext cx="4678394" cy="491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32C78-C795-A96A-6E8F-01214AC21BBE}"/>
              </a:ext>
            </a:extLst>
          </p:cNvPr>
          <p:cNvSpPr txBox="1"/>
          <p:nvPr userDrawn="1"/>
        </p:nvSpPr>
        <p:spPr>
          <a:xfrm>
            <a:off x="7820683" y="76530"/>
            <a:ext cx="4678394" cy="307777"/>
          </a:xfrm>
          <a:prstGeom prst="rect">
            <a:avLst/>
          </a:prstGeom>
          <a:noFill/>
        </p:spPr>
        <p:txBody>
          <a:bodyPr wrap="square" rtlCol="0">
            <a:spAutoFit/>
          </a:bodyPr>
          <a:lstStyle/>
          <a:p>
            <a:r>
              <a:rPr lang="en-US" sz="1400" b="1"/>
              <a:t>How to replace images</a:t>
            </a:r>
            <a:endParaRPr lang="en-GB" sz="1400" b="1"/>
          </a:p>
        </p:txBody>
      </p:sp>
      <p:sp>
        <p:nvSpPr>
          <p:cNvPr id="25" name="TextBox 24">
            <a:extLst>
              <a:ext uri="{FF2B5EF4-FFF2-40B4-BE49-F238E27FC236}">
                <a16:creationId xmlns:a16="http://schemas.microsoft.com/office/drawing/2014/main" id="{AD356466-E4CA-5928-BA07-E9E261CB3E1B}"/>
              </a:ext>
            </a:extLst>
          </p:cNvPr>
          <p:cNvSpPr txBox="1"/>
          <p:nvPr userDrawn="1"/>
        </p:nvSpPr>
        <p:spPr>
          <a:xfrm>
            <a:off x="7853341" y="384307"/>
            <a:ext cx="4678394" cy="246221"/>
          </a:xfrm>
          <a:prstGeom prst="rect">
            <a:avLst/>
          </a:prstGeom>
          <a:noFill/>
        </p:spPr>
        <p:txBody>
          <a:bodyPr wrap="square" rtlCol="0">
            <a:spAutoFit/>
          </a:bodyPr>
          <a:lstStyle/>
          <a:p>
            <a:r>
              <a:rPr lang="en-US" sz="1000" b="0"/>
              <a:t>1. Navigate to the ‘View’ tab at the top of the ribbon</a:t>
            </a:r>
            <a:endParaRPr lang="en-GB" sz="1000" b="0"/>
          </a:p>
        </p:txBody>
      </p:sp>
      <p:pic>
        <p:nvPicPr>
          <p:cNvPr id="18" name="Picture 17">
            <a:extLst>
              <a:ext uri="{FF2B5EF4-FFF2-40B4-BE49-F238E27FC236}">
                <a16:creationId xmlns:a16="http://schemas.microsoft.com/office/drawing/2014/main" id="{C653D626-9D47-1E7A-12B8-6506F1D9E579}"/>
              </a:ext>
            </a:extLst>
          </p:cNvPr>
          <p:cNvPicPr>
            <a:picLocks noChangeAspect="1"/>
          </p:cNvPicPr>
          <p:nvPr userDrawn="1"/>
        </p:nvPicPr>
        <p:blipFill rotWithShape="1">
          <a:blip r:embed="rId5"/>
          <a:srcRect r="26844"/>
          <a:stretch/>
        </p:blipFill>
        <p:spPr>
          <a:xfrm>
            <a:off x="8050152" y="646661"/>
            <a:ext cx="4189744" cy="212492"/>
          </a:xfrm>
          <a:prstGeom prst="rect">
            <a:avLst/>
          </a:prstGeom>
        </p:spPr>
      </p:pic>
      <p:sp>
        <p:nvSpPr>
          <p:cNvPr id="26" name="TextBox 25">
            <a:extLst>
              <a:ext uri="{FF2B5EF4-FFF2-40B4-BE49-F238E27FC236}">
                <a16:creationId xmlns:a16="http://schemas.microsoft.com/office/drawing/2014/main" id="{CF586FD9-4133-2921-F6FD-0C23109F949F}"/>
              </a:ext>
            </a:extLst>
          </p:cNvPr>
          <p:cNvSpPr txBox="1"/>
          <p:nvPr userDrawn="1"/>
        </p:nvSpPr>
        <p:spPr>
          <a:xfrm>
            <a:off x="7853341" y="946866"/>
            <a:ext cx="4678394" cy="246221"/>
          </a:xfrm>
          <a:prstGeom prst="rect">
            <a:avLst/>
          </a:prstGeom>
          <a:noFill/>
        </p:spPr>
        <p:txBody>
          <a:bodyPr wrap="square" rtlCol="0">
            <a:spAutoFit/>
          </a:bodyPr>
          <a:lstStyle/>
          <a:p>
            <a:r>
              <a:rPr lang="en-US" sz="1000" b="0"/>
              <a:t>2. Select ‘Slide Master’</a:t>
            </a:r>
            <a:endParaRPr lang="en-GB" sz="1000" b="0"/>
          </a:p>
        </p:txBody>
      </p:sp>
      <p:pic>
        <p:nvPicPr>
          <p:cNvPr id="19" name="Picture 18">
            <a:extLst>
              <a:ext uri="{FF2B5EF4-FFF2-40B4-BE49-F238E27FC236}">
                <a16:creationId xmlns:a16="http://schemas.microsoft.com/office/drawing/2014/main" id="{FD831F59-7EBC-EEEB-3E18-F99FCFCB22DF}"/>
              </a:ext>
            </a:extLst>
          </p:cNvPr>
          <p:cNvPicPr>
            <a:picLocks noChangeAspect="1"/>
          </p:cNvPicPr>
          <p:nvPr userDrawn="1"/>
        </p:nvPicPr>
        <p:blipFill rotWithShape="1">
          <a:blip r:embed="rId6"/>
          <a:srcRect l="15099"/>
          <a:stretch/>
        </p:blipFill>
        <p:spPr>
          <a:xfrm>
            <a:off x="8050152" y="1223908"/>
            <a:ext cx="320551" cy="566339"/>
          </a:xfrm>
          <a:prstGeom prst="rect">
            <a:avLst/>
          </a:prstGeom>
        </p:spPr>
      </p:pic>
      <p:sp>
        <p:nvSpPr>
          <p:cNvPr id="27" name="TextBox 26">
            <a:extLst>
              <a:ext uri="{FF2B5EF4-FFF2-40B4-BE49-F238E27FC236}">
                <a16:creationId xmlns:a16="http://schemas.microsoft.com/office/drawing/2014/main" id="{413A1A5D-3818-FD7A-6E95-CFD42E1EED7F}"/>
              </a:ext>
            </a:extLst>
          </p:cNvPr>
          <p:cNvSpPr txBox="1"/>
          <p:nvPr userDrawn="1"/>
        </p:nvSpPr>
        <p:spPr>
          <a:xfrm>
            <a:off x="7853341" y="1861267"/>
            <a:ext cx="4510652" cy="400110"/>
          </a:xfrm>
          <a:prstGeom prst="rect">
            <a:avLst/>
          </a:prstGeom>
          <a:noFill/>
        </p:spPr>
        <p:txBody>
          <a:bodyPr wrap="square" rtlCol="0">
            <a:spAutoFit/>
          </a:bodyPr>
          <a:lstStyle/>
          <a:p>
            <a:pPr marL="90488" indent="-90488"/>
            <a:r>
              <a:rPr lang="en-US" sz="1000" b="0"/>
              <a:t>3. Select the slide with the image you want to change from the column </a:t>
            </a:r>
            <a:br>
              <a:rPr lang="en-US" sz="1000" b="0"/>
            </a:br>
            <a:r>
              <a:rPr lang="en-US" sz="1000" b="0"/>
              <a:t> on the left of the screen, click on the image you want to replace</a:t>
            </a:r>
            <a:endParaRPr lang="en-GB" sz="1000" b="0"/>
          </a:p>
        </p:txBody>
      </p:sp>
      <p:sp>
        <p:nvSpPr>
          <p:cNvPr id="28" name="TextBox 27">
            <a:extLst>
              <a:ext uri="{FF2B5EF4-FFF2-40B4-BE49-F238E27FC236}">
                <a16:creationId xmlns:a16="http://schemas.microsoft.com/office/drawing/2014/main" id="{2E4EA6D1-0405-1451-70E3-B6D4BDEFBB94}"/>
              </a:ext>
            </a:extLst>
          </p:cNvPr>
          <p:cNvSpPr txBox="1"/>
          <p:nvPr userDrawn="1"/>
        </p:nvSpPr>
        <p:spPr>
          <a:xfrm>
            <a:off x="7853341" y="2298116"/>
            <a:ext cx="4678394" cy="246221"/>
          </a:xfrm>
          <a:prstGeom prst="rect">
            <a:avLst/>
          </a:prstGeom>
          <a:noFill/>
        </p:spPr>
        <p:txBody>
          <a:bodyPr wrap="square" rtlCol="0">
            <a:spAutoFit/>
          </a:bodyPr>
          <a:lstStyle/>
          <a:p>
            <a:pPr marL="90488" indent="-90488"/>
            <a:r>
              <a:rPr lang="en-US" sz="1000" b="0"/>
              <a:t>4. Navigate to ‘Picture Format’ from the ribbon</a:t>
            </a:r>
            <a:endParaRPr lang="en-GB" sz="1000" b="0"/>
          </a:p>
        </p:txBody>
      </p:sp>
      <p:pic>
        <p:nvPicPr>
          <p:cNvPr id="20" name="Picture 19">
            <a:extLst>
              <a:ext uri="{FF2B5EF4-FFF2-40B4-BE49-F238E27FC236}">
                <a16:creationId xmlns:a16="http://schemas.microsoft.com/office/drawing/2014/main" id="{DF8D46D1-2A39-A18B-BCC8-F54DAB85A1B5}"/>
              </a:ext>
            </a:extLst>
          </p:cNvPr>
          <p:cNvPicPr>
            <a:picLocks noChangeAspect="1"/>
          </p:cNvPicPr>
          <p:nvPr userDrawn="1"/>
        </p:nvPicPr>
        <p:blipFill rotWithShape="1">
          <a:blip r:embed="rId7"/>
          <a:srcRect t="1" b="6511"/>
          <a:stretch/>
        </p:blipFill>
        <p:spPr>
          <a:xfrm>
            <a:off x="8125518" y="2581076"/>
            <a:ext cx="1011949" cy="313263"/>
          </a:xfrm>
          <a:prstGeom prst="rect">
            <a:avLst/>
          </a:prstGeom>
        </p:spPr>
      </p:pic>
      <p:sp>
        <p:nvSpPr>
          <p:cNvPr id="29" name="TextBox 28">
            <a:extLst>
              <a:ext uri="{FF2B5EF4-FFF2-40B4-BE49-F238E27FC236}">
                <a16:creationId xmlns:a16="http://schemas.microsoft.com/office/drawing/2014/main" id="{9A71E1DB-1081-8E8D-4D6F-95F03A44599B}"/>
              </a:ext>
            </a:extLst>
          </p:cNvPr>
          <p:cNvSpPr txBox="1"/>
          <p:nvPr userDrawn="1"/>
        </p:nvSpPr>
        <p:spPr>
          <a:xfrm>
            <a:off x="7853341" y="3021889"/>
            <a:ext cx="4678394" cy="400110"/>
          </a:xfrm>
          <a:prstGeom prst="rect">
            <a:avLst/>
          </a:prstGeom>
          <a:noFill/>
        </p:spPr>
        <p:txBody>
          <a:bodyPr wrap="square" rtlCol="0">
            <a:spAutoFit/>
          </a:bodyPr>
          <a:lstStyle/>
          <a:p>
            <a:pPr marL="90488" indent="-90488"/>
            <a:r>
              <a:rPr lang="en-US" sz="1000" b="0"/>
              <a:t>5. Select ‘Change Picture’ and choose ‘This device’ from the dropdown, then choose the image you want to insert from your computer</a:t>
            </a:r>
            <a:endParaRPr lang="en-GB" sz="1000" b="0"/>
          </a:p>
        </p:txBody>
      </p:sp>
      <p:pic>
        <p:nvPicPr>
          <p:cNvPr id="22" name="Picture 21">
            <a:extLst>
              <a:ext uri="{FF2B5EF4-FFF2-40B4-BE49-F238E27FC236}">
                <a16:creationId xmlns:a16="http://schemas.microsoft.com/office/drawing/2014/main" id="{B6AE86F0-13A4-B903-7A4C-EE0D0845D432}"/>
              </a:ext>
            </a:extLst>
          </p:cNvPr>
          <p:cNvPicPr>
            <a:picLocks noChangeAspect="1"/>
          </p:cNvPicPr>
          <p:nvPr userDrawn="1"/>
        </p:nvPicPr>
        <p:blipFill>
          <a:blip r:embed="rId8"/>
          <a:stretch>
            <a:fillRect/>
          </a:stretch>
        </p:blipFill>
        <p:spPr>
          <a:xfrm>
            <a:off x="8081764" y="3502559"/>
            <a:ext cx="1174927" cy="1258850"/>
          </a:xfrm>
          <a:prstGeom prst="rect">
            <a:avLst/>
          </a:prstGeom>
        </p:spPr>
      </p:pic>
      <p:pic>
        <p:nvPicPr>
          <p:cNvPr id="31" name="Picture 30">
            <a:extLst>
              <a:ext uri="{FF2B5EF4-FFF2-40B4-BE49-F238E27FC236}">
                <a16:creationId xmlns:a16="http://schemas.microsoft.com/office/drawing/2014/main" id="{F6A5C4BF-F1ED-E08F-91E2-5C6E538554AE}"/>
              </a:ext>
            </a:extLst>
          </p:cNvPr>
          <p:cNvPicPr>
            <a:picLocks noChangeAspect="1"/>
          </p:cNvPicPr>
          <p:nvPr userDrawn="1"/>
        </p:nvPicPr>
        <p:blipFill>
          <a:blip r:embed="rId9">
            <a:extLst>
              <a:ext uri="{28A0092B-C50C-407E-A947-70E740481C1C}">
                <a14:useLocalDpi xmlns:a14="http://schemas.microsoft.com/office/drawing/2010/main" val="0"/>
              </a:ext>
            </a:extLst>
          </a:blip>
          <a:srcRect l="1267" r="1267"/>
          <a:stretch/>
        </p:blipFill>
        <p:spPr>
          <a:xfrm>
            <a:off x="1529015" y="1217439"/>
            <a:ext cx="4363197" cy="3458835"/>
          </a:xfrm>
          <a:prstGeom prst="rect">
            <a:avLst/>
          </a:prstGeom>
        </p:spPr>
      </p:pic>
    </p:spTree>
    <p:extLst>
      <p:ext uri="{BB962C8B-B14F-4D97-AF65-F5344CB8AC3E}">
        <p14:creationId xmlns:p14="http://schemas.microsoft.com/office/powerpoint/2010/main" val="285539343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950A3C-9BA4-2FF5-1BA5-482EA055DBA9}"/>
              </a:ext>
            </a:extLst>
          </p:cNvPr>
          <p:cNvPicPr/>
          <p:nvPr userDrawn="1"/>
        </p:nvPicPr>
        <p:blipFill>
          <a:blip r:embed="rId2">
            <a:extLst>
              <a:ext uri="{28A0092B-C50C-407E-A947-70E740481C1C}">
                <a14:useLocalDpi xmlns:a14="http://schemas.microsoft.com/office/drawing/2010/main" val="0"/>
              </a:ext>
            </a:extLst>
          </a:blip>
          <a:srcRect t="5598" b="5598"/>
          <a:stretch/>
        </p:blipFill>
        <p:spPr>
          <a:xfrm>
            <a:off x="0" y="-108"/>
            <a:ext cx="3661103" cy="3252507"/>
          </a:xfrm>
          <a:prstGeom prst="rect">
            <a:avLst/>
          </a:prstGeom>
        </p:spPr>
      </p:pic>
      <p:pic>
        <p:nvPicPr>
          <p:cNvPr id="25" name="Picture 24">
            <a:extLst>
              <a:ext uri="{FF2B5EF4-FFF2-40B4-BE49-F238E27FC236}">
                <a16:creationId xmlns:a16="http://schemas.microsoft.com/office/drawing/2014/main" id="{1274085D-E52A-BD31-BB38-F8398CDF92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631" t="3765" r="999" b="4103"/>
          <a:stretch/>
        </p:blipFill>
        <p:spPr>
          <a:xfrm>
            <a:off x="3651308" y="-54"/>
            <a:ext cx="3910802" cy="3251987"/>
          </a:xfrm>
          <a:prstGeom prst="rect">
            <a:avLst/>
          </a:prstGeom>
        </p:spPr>
      </p:pic>
      <p:sp>
        <p:nvSpPr>
          <p:cNvPr id="26" name="object 3">
            <a:extLst>
              <a:ext uri="{FF2B5EF4-FFF2-40B4-BE49-F238E27FC236}">
                <a16:creationId xmlns:a16="http://schemas.microsoft.com/office/drawing/2014/main" id="{DBF8E88F-5305-40E1-CB3E-4E078E18B82F}"/>
              </a:ext>
            </a:extLst>
          </p:cNvPr>
          <p:cNvSpPr/>
          <p:nvPr userDrawn="1"/>
        </p:nvSpPr>
        <p:spPr>
          <a:xfrm flipH="1">
            <a:off x="845279" y="3720267"/>
            <a:ext cx="48456" cy="5170359"/>
          </a:xfrm>
          <a:custGeom>
            <a:avLst/>
            <a:gdLst/>
            <a:ahLst/>
            <a:cxnLst/>
            <a:rect l="l" t="t" r="r" b="b"/>
            <a:pathLst>
              <a:path h="4740275">
                <a:moveTo>
                  <a:pt x="0" y="4740021"/>
                </a:moveTo>
                <a:lnTo>
                  <a:pt x="0" y="0"/>
                </a:lnTo>
              </a:path>
            </a:pathLst>
          </a:custGeom>
          <a:ln w="12700">
            <a:solidFill>
              <a:srgbClr val="00E7EF"/>
            </a:solidFill>
          </a:ln>
        </p:spPr>
        <p:txBody>
          <a:bodyPr wrap="square" lIns="0" tIns="0" rIns="0" bIns="0" rtlCol="0"/>
          <a:lstStyle/>
          <a:p>
            <a:endParaRPr/>
          </a:p>
        </p:txBody>
      </p:sp>
      <p:sp>
        <p:nvSpPr>
          <p:cNvPr id="27" name="object 8">
            <a:extLst>
              <a:ext uri="{FF2B5EF4-FFF2-40B4-BE49-F238E27FC236}">
                <a16:creationId xmlns:a16="http://schemas.microsoft.com/office/drawing/2014/main" id="{259CDC1A-3FC8-20F4-A204-6623259B704D}"/>
              </a:ext>
            </a:extLst>
          </p:cNvPr>
          <p:cNvSpPr/>
          <p:nvPr userDrawn="1"/>
        </p:nvSpPr>
        <p:spPr>
          <a:xfrm>
            <a:off x="-287" y="9280328"/>
            <a:ext cx="502284" cy="0"/>
          </a:xfrm>
          <a:custGeom>
            <a:avLst/>
            <a:gdLst/>
            <a:ahLst/>
            <a:cxnLst/>
            <a:rect l="l" t="t" r="r" b="b"/>
            <a:pathLst>
              <a:path w="502284">
                <a:moveTo>
                  <a:pt x="0" y="0"/>
                </a:moveTo>
                <a:lnTo>
                  <a:pt x="502132" y="0"/>
                </a:lnTo>
              </a:path>
            </a:pathLst>
          </a:custGeom>
          <a:ln w="12700">
            <a:solidFill>
              <a:srgbClr val="00E7EF"/>
            </a:solidFill>
          </a:ln>
        </p:spPr>
        <p:txBody>
          <a:bodyPr wrap="square" lIns="0" tIns="0" rIns="0" bIns="0" rtlCol="0"/>
          <a:lstStyle/>
          <a:p>
            <a:endParaRPr/>
          </a:p>
        </p:txBody>
      </p:sp>
      <p:grpSp>
        <p:nvGrpSpPr>
          <p:cNvPr id="28" name="object 9">
            <a:extLst>
              <a:ext uri="{FF2B5EF4-FFF2-40B4-BE49-F238E27FC236}">
                <a16:creationId xmlns:a16="http://schemas.microsoft.com/office/drawing/2014/main" id="{ECADBF15-497D-F571-9492-45ABE7A24397}"/>
              </a:ext>
            </a:extLst>
          </p:cNvPr>
          <p:cNvGrpSpPr/>
          <p:nvPr userDrawn="1"/>
        </p:nvGrpSpPr>
        <p:grpSpPr>
          <a:xfrm>
            <a:off x="501351" y="8890680"/>
            <a:ext cx="7055149" cy="779780"/>
            <a:chOff x="501351" y="8890680"/>
            <a:chExt cx="7055149" cy="779780"/>
          </a:xfrm>
        </p:grpSpPr>
        <p:sp>
          <p:nvSpPr>
            <p:cNvPr id="29" name="object 10">
              <a:extLst>
                <a:ext uri="{FF2B5EF4-FFF2-40B4-BE49-F238E27FC236}">
                  <a16:creationId xmlns:a16="http://schemas.microsoft.com/office/drawing/2014/main" id="{1FA13D3F-5696-1E53-F55B-AE95709455A4}"/>
                </a:ext>
              </a:extLst>
            </p:cNvPr>
            <p:cNvSpPr/>
            <p:nvPr/>
          </p:nvSpPr>
          <p:spPr>
            <a:xfrm>
              <a:off x="1279439" y="9280327"/>
              <a:ext cx="6277061" cy="181129"/>
            </a:xfrm>
            <a:custGeom>
              <a:avLst/>
              <a:gdLst/>
              <a:ahLst/>
              <a:cxnLst/>
              <a:rect l="l" t="t" r="r" b="b"/>
              <a:pathLst>
                <a:path w="252730">
                  <a:moveTo>
                    <a:pt x="0" y="0"/>
                  </a:moveTo>
                  <a:lnTo>
                    <a:pt x="252717" y="0"/>
                  </a:lnTo>
                </a:path>
              </a:pathLst>
            </a:custGeom>
            <a:ln w="12700">
              <a:solidFill>
                <a:srgbClr val="00E7EF"/>
              </a:solidFill>
            </a:ln>
          </p:spPr>
          <p:txBody>
            <a:bodyPr wrap="square" lIns="0" tIns="0" rIns="0" bIns="0" rtlCol="0"/>
            <a:lstStyle/>
            <a:p>
              <a:endParaRPr/>
            </a:p>
          </p:txBody>
        </p:sp>
        <p:sp>
          <p:nvSpPr>
            <p:cNvPr id="30" name="object 11">
              <a:extLst>
                <a:ext uri="{FF2B5EF4-FFF2-40B4-BE49-F238E27FC236}">
                  <a16:creationId xmlns:a16="http://schemas.microsoft.com/office/drawing/2014/main" id="{09A065A6-CFBF-0BAB-C899-DE1A1C0602F4}"/>
                </a:ext>
              </a:extLst>
            </p:cNvPr>
            <p:cNvSpPr/>
            <p:nvPr/>
          </p:nvSpPr>
          <p:spPr>
            <a:xfrm>
              <a:off x="501351" y="889068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00E7EF"/>
              </a:solidFill>
            </a:ln>
          </p:spPr>
          <p:txBody>
            <a:bodyPr wrap="square" lIns="0" tIns="0" rIns="0" bIns="0" rtlCol="0"/>
            <a:lstStyle/>
            <a:p>
              <a:endParaRPr/>
            </a:p>
          </p:txBody>
        </p:sp>
      </p:grpSp>
      <p:sp>
        <p:nvSpPr>
          <p:cNvPr id="54" name="object 34">
            <a:extLst>
              <a:ext uri="{FF2B5EF4-FFF2-40B4-BE49-F238E27FC236}">
                <a16:creationId xmlns:a16="http://schemas.microsoft.com/office/drawing/2014/main" id="{8438984F-0B59-5D00-6B19-FA98CCA15561}"/>
              </a:ext>
            </a:extLst>
          </p:cNvPr>
          <p:cNvSpPr/>
          <p:nvPr userDrawn="1"/>
        </p:nvSpPr>
        <p:spPr>
          <a:xfrm>
            <a:off x="649064" y="7330235"/>
            <a:ext cx="483870" cy="483870"/>
          </a:xfrm>
          <a:custGeom>
            <a:avLst/>
            <a:gdLst/>
            <a:ahLst/>
            <a:cxnLst/>
            <a:rect l="l" t="t" r="r" b="b"/>
            <a:pathLst>
              <a:path w="483869" h="483870">
                <a:moveTo>
                  <a:pt x="241833" y="0"/>
                </a:moveTo>
                <a:lnTo>
                  <a:pt x="0" y="241833"/>
                </a:lnTo>
                <a:lnTo>
                  <a:pt x="241833" y="483666"/>
                </a:lnTo>
                <a:lnTo>
                  <a:pt x="483666" y="241833"/>
                </a:lnTo>
                <a:lnTo>
                  <a:pt x="241833" y="0"/>
                </a:lnTo>
                <a:close/>
              </a:path>
            </a:pathLst>
          </a:custGeom>
          <a:solidFill>
            <a:srgbClr val="6D6E70"/>
          </a:solidFill>
        </p:spPr>
        <p:txBody>
          <a:bodyPr wrap="square" lIns="0" tIns="0" rIns="0" bIns="0" rtlCol="0" anchor="ctr"/>
          <a:lstStyle/>
          <a:p>
            <a:pPr algn="ctr"/>
            <a:r>
              <a:rPr lang="en-US" b="1">
                <a:solidFill>
                  <a:schemeClr val="tx2"/>
                </a:solidFill>
              </a:rPr>
              <a:t>3</a:t>
            </a:r>
            <a:endParaRPr b="1">
              <a:solidFill>
                <a:schemeClr val="tx2"/>
              </a:solidFill>
            </a:endParaRPr>
          </a:p>
        </p:txBody>
      </p:sp>
      <p:sp>
        <p:nvSpPr>
          <p:cNvPr id="55" name="object 38">
            <a:extLst>
              <a:ext uri="{FF2B5EF4-FFF2-40B4-BE49-F238E27FC236}">
                <a16:creationId xmlns:a16="http://schemas.microsoft.com/office/drawing/2014/main" id="{429E4EE2-2034-A17C-086D-CA3EAA5987B1}"/>
              </a:ext>
            </a:extLst>
          </p:cNvPr>
          <p:cNvSpPr/>
          <p:nvPr userDrawn="1"/>
        </p:nvSpPr>
        <p:spPr>
          <a:xfrm>
            <a:off x="722804" y="5537769"/>
            <a:ext cx="346075" cy="346075"/>
          </a:xfrm>
          <a:custGeom>
            <a:avLst/>
            <a:gdLst/>
            <a:ahLst/>
            <a:cxnLst/>
            <a:rect l="l" t="t" r="r" b="b"/>
            <a:pathLst>
              <a:path w="346075" h="346075">
                <a:moveTo>
                  <a:pt x="172796" y="0"/>
                </a:moveTo>
                <a:lnTo>
                  <a:pt x="126857" y="6172"/>
                </a:lnTo>
                <a:lnTo>
                  <a:pt x="85579" y="23593"/>
                </a:lnTo>
                <a:lnTo>
                  <a:pt x="50607" y="50614"/>
                </a:lnTo>
                <a:lnTo>
                  <a:pt x="23590" y="85588"/>
                </a:lnTo>
                <a:lnTo>
                  <a:pt x="6171" y="126869"/>
                </a:lnTo>
                <a:lnTo>
                  <a:pt x="0" y="172808"/>
                </a:lnTo>
                <a:lnTo>
                  <a:pt x="6171" y="218743"/>
                </a:lnTo>
                <a:lnTo>
                  <a:pt x="23590" y="260020"/>
                </a:lnTo>
                <a:lnTo>
                  <a:pt x="50607" y="294992"/>
                </a:lnTo>
                <a:lnTo>
                  <a:pt x="85579" y="322012"/>
                </a:lnTo>
                <a:lnTo>
                  <a:pt x="126857" y="339432"/>
                </a:lnTo>
                <a:lnTo>
                  <a:pt x="172796" y="345605"/>
                </a:lnTo>
                <a:lnTo>
                  <a:pt x="218734" y="339432"/>
                </a:lnTo>
                <a:lnTo>
                  <a:pt x="260013" y="322012"/>
                </a:lnTo>
                <a:lnTo>
                  <a:pt x="294984" y="294992"/>
                </a:lnTo>
                <a:lnTo>
                  <a:pt x="322002" y="260020"/>
                </a:lnTo>
                <a:lnTo>
                  <a:pt x="339420" y="218743"/>
                </a:lnTo>
                <a:lnTo>
                  <a:pt x="345592" y="172808"/>
                </a:lnTo>
                <a:lnTo>
                  <a:pt x="339420" y="126869"/>
                </a:lnTo>
                <a:lnTo>
                  <a:pt x="322002" y="85588"/>
                </a:lnTo>
                <a:lnTo>
                  <a:pt x="294984" y="50614"/>
                </a:lnTo>
                <a:lnTo>
                  <a:pt x="260013" y="23593"/>
                </a:lnTo>
                <a:lnTo>
                  <a:pt x="218734" y="6172"/>
                </a:lnTo>
                <a:lnTo>
                  <a:pt x="172796" y="0"/>
                </a:lnTo>
                <a:close/>
              </a:path>
            </a:pathLst>
          </a:custGeom>
          <a:solidFill>
            <a:srgbClr val="6D6E70"/>
          </a:solidFill>
        </p:spPr>
        <p:txBody>
          <a:bodyPr wrap="square" lIns="0" tIns="0" rIns="0" bIns="0" rtlCol="0" anchor="ctr"/>
          <a:lstStyle/>
          <a:p>
            <a:pPr algn="ctr"/>
            <a:r>
              <a:rPr lang="en-US" b="1">
                <a:solidFill>
                  <a:schemeClr val="tx2"/>
                </a:solidFill>
              </a:rPr>
              <a:t>2</a:t>
            </a:r>
            <a:endParaRPr b="1">
              <a:solidFill>
                <a:schemeClr val="tx2"/>
              </a:solidFill>
            </a:endParaRPr>
          </a:p>
        </p:txBody>
      </p:sp>
      <p:sp>
        <p:nvSpPr>
          <p:cNvPr id="32" name="Text Placeholder 3">
            <a:extLst>
              <a:ext uri="{FF2B5EF4-FFF2-40B4-BE49-F238E27FC236}">
                <a16:creationId xmlns:a16="http://schemas.microsoft.com/office/drawing/2014/main" id="{CAF70695-CC51-E4A1-6C4B-B2C11E78B360}"/>
              </a:ext>
            </a:extLst>
          </p:cNvPr>
          <p:cNvSpPr>
            <a:spLocks noGrp="1"/>
          </p:cNvSpPr>
          <p:nvPr>
            <p:ph type="body" sz="quarter" idx="12" hasCustomPrompt="1"/>
          </p:nvPr>
        </p:nvSpPr>
        <p:spPr>
          <a:xfrm>
            <a:off x="4281877" y="3622182"/>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2" name="Title 1"/>
          <p:cNvSpPr>
            <a:spLocks noGrp="1"/>
          </p:cNvSpPr>
          <p:nvPr>
            <p:ph type="ctrTitle" hasCustomPrompt="1"/>
          </p:nvPr>
        </p:nvSpPr>
        <p:spPr>
          <a:xfrm>
            <a:off x="473400" y="576263"/>
            <a:ext cx="2594653" cy="2335639"/>
          </a:xfrm>
        </p:spPr>
        <p:txBody>
          <a:bodyPr anchor="b"/>
          <a:lstStyle>
            <a:lvl1pPr algn="l">
              <a:spcBef>
                <a:spcPts val="0"/>
              </a:spcBef>
              <a:spcAft>
                <a:spcPts val="496"/>
              </a:spcAft>
              <a:defRPr sz="2811">
                <a:solidFill>
                  <a:schemeClr val="tx1"/>
                </a:solidFill>
              </a:defRPr>
            </a:lvl1pPr>
          </a:lstStyle>
          <a:p>
            <a:r>
              <a:rPr lang="en-US"/>
              <a:t>Insert topic name before highlights e.g. </a:t>
            </a:r>
            <a:br>
              <a:rPr lang="en-US"/>
            </a:br>
            <a:br>
              <a:rPr lang="en-US"/>
            </a:br>
            <a:r>
              <a:rPr lang="en-US"/>
              <a:t>STANZA Highlights</a:t>
            </a:r>
          </a:p>
        </p:txBody>
      </p:sp>
      <p:sp>
        <p:nvSpPr>
          <p:cNvPr id="4" name="Text Placeholder 3">
            <a:extLst>
              <a:ext uri="{FF2B5EF4-FFF2-40B4-BE49-F238E27FC236}">
                <a16:creationId xmlns:a16="http://schemas.microsoft.com/office/drawing/2014/main" id="{834D44EC-2560-F2CC-9300-8F0AA106CC10}"/>
              </a:ext>
            </a:extLst>
          </p:cNvPr>
          <p:cNvSpPr>
            <a:spLocks noGrp="1"/>
          </p:cNvSpPr>
          <p:nvPr>
            <p:ph type="body" sz="quarter" idx="10" hasCustomPrompt="1"/>
          </p:nvPr>
        </p:nvSpPr>
        <p:spPr>
          <a:xfrm>
            <a:off x="1359713" y="3630011"/>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1" name="Text Placeholder 3">
            <a:extLst>
              <a:ext uri="{FF2B5EF4-FFF2-40B4-BE49-F238E27FC236}">
                <a16:creationId xmlns:a16="http://schemas.microsoft.com/office/drawing/2014/main" id="{E1B17B46-1BBE-BE69-CDF8-40BE6A4C7C3B}"/>
              </a:ext>
            </a:extLst>
          </p:cNvPr>
          <p:cNvSpPr>
            <a:spLocks noGrp="1"/>
          </p:cNvSpPr>
          <p:nvPr>
            <p:ph type="body" sz="quarter" idx="11" hasCustomPrompt="1"/>
          </p:nvPr>
        </p:nvSpPr>
        <p:spPr>
          <a:xfrm>
            <a:off x="1359712" y="3878198"/>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89312BA5-0AB9-B6DB-B01B-F6A1952B6728}"/>
              </a:ext>
            </a:extLst>
          </p:cNvPr>
          <p:cNvSpPr>
            <a:spLocks noGrp="1"/>
          </p:cNvSpPr>
          <p:nvPr>
            <p:ph type="body" sz="quarter" idx="13" hasCustomPrompt="1"/>
          </p:nvPr>
        </p:nvSpPr>
        <p:spPr>
          <a:xfrm>
            <a:off x="4281876" y="3870369"/>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4" name="Text Placeholder 3">
            <a:extLst>
              <a:ext uri="{FF2B5EF4-FFF2-40B4-BE49-F238E27FC236}">
                <a16:creationId xmlns:a16="http://schemas.microsoft.com/office/drawing/2014/main" id="{46800CE6-8655-014C-F8A2-C920C3343C85}"/>
              </a:ext>
            </a:extLst>
          </p:cNvPr>
          <p:cNvSpPr>
            <a:spLocks noGrp="1"/>
          </p:cNvSpPr>
          <p:nvPr>
            <p:ph type="body" sz="quarter" idx="14" hasCustomPrompt="1"/>
          </p:nvPr>
        </p:nvSpPr>
        <p:spPr>
          <a:xfrm>
            <a:off x="4281877" y="5549069"/>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5" name="Text Placeholder 3">
            <a:extLst>
              <a:ext uri="{FF2B5EF4-FFF2-40B4-BE49-F238E27FC236}">
                <a16:creationId xmlns:a16="http://schemas.microsoft.com/office/drawing/2014/main" id="{57F84E9E-4E89-3D91-E229-93AF52EE6402}"/>
              </a:ext>
            </a:extLst>
          </p:cNvPr>
          <p:cNvSpPr>
            <a:spLocks noGrp="1"/>
          </p:cNvSpPr>
          <p:nvPr>
            <p:ph type="body" sz="quarter" idx="15" hasCustomPrompt="1"/>
          </p:nvPr>
        </p:nvSpPr>
        <p:spPr>
          <a:xfrm>
            <a:off x="1359713" y="5556898"/>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6" name="Text Placeholder 3">
            <a:extLst>
              <a:ext uri="{FF2B5EF4-FFF2-40B4-BE49-F238E27FC236}">
                <a16:creationId xmlns:a16="http://schemas.microsoft.com/office/drawing/2014/main" id="{6A407EF6-9FC4-4729-4DBD-9C3B4AB84E98}"/>
              </a:ext>
            </a:extLst>
          </p:cNvPr>
          <p:cNvSpPr>
            <a:spLocks noGrp="1"/>
          </p:cNvSpPr>
          <p:nvPr>
            <p:ph type="body" sz="quarter" idx="16" hasCustomPrompt="1"/>
          </p:nvPr>
        </p:nvSpPr>
        <p:spPr>
          <a:xfrm>
            <a:off x="1359712" y="58050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7" name="Text Placeholder 3">
            <a:extLst>
              <a:ext uri="{FF2B5EF4-FFF2-40B4-BE49-F238E27FC236}">
                <a16:creationId xmlns:a16="http://schemas.microsoft.com/office/drawing/2014/main" id="{C387A626-6B35-5D15-E43B-026021333993}"/>
              </a:ext>
            </a:extLst>
          </p:cNvPr>
          <p:cNvSpPr>
            <a:spLocks noGrp="1"/>
          </p:cNvSpPr>
          <p:nvPr>
            <p:ph type="body" sz="quarter" idx="17" hasCustomPrompt="1"/>
          </p:nvPr>
        </p:nvSpPr>
        <p:spPr>
          <a:xfrm>
            <a:off x="4281876" y="5797256"/>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8" name="Text Placeholder 3">
            <a:extLst>
              <a:ext uri="{FF2B5EF4-FFF2-40B4-BE49-F238E27FC236}">
                <a16:creationId xmlns:a16="http://schemas.microsoft.com/office/drawing/2014/main" id="{E0FCB023-4CC6-754D-4688-119104247790}"/>
              </a:ext>
            </a:extLst>
          </p:cNvPr>
          <p:cNvSpPr>
            <a:spLocks noGrp="1"/>
          </p:cNvSpPr>
          <p:nvPr>
            <p:ph type="body" sz="quarter" idx="18" hasCustomPrompt="1"/>
          </p:nvPr>
        </p:nvSpPr>
        <p:spPr>
          <a:xfrm>
            <a:off x="4268672" y="7388598"/>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9" name="Text Placeholder 3">
            <a:extLst>
              <a:ext uri="{FF2B5EF4-FFF2-40B4-BE49-F238E27FC236}">
                <a16:creationId xmlns:a16="http://schemas.microsoft.com/office/drawing/2014/main" id="{08BE95BF-A137-4E06-A57C-C0B34C559403}"/>
              </a:ext>
            </a:extLst>
          </p:cNvPr>
          <p:cNvSpPr>
            <a:spLocks noGrp="1"/>
          </p:cNvSpPr>
          <p:nvPr>
            <p:ph type="body" sz="quarter" idx="19" hasCustomPrompt="1"/>
          </p:nvPr>
        </p:nvSpPr>
        <p:spPr>
          <a:xfrm>
            <a:off x="1346508" y="7396427"/>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40" name="Text Placeholder 3">
            <a:extLst>
              <a:ext uri="{FF2B5EF4-FFF2-40B4-BE49-F238E27FC236}">
                <a16:creationId xmlns:a16="http://schemas.microsoft.com/office/drawing/2014/main" id="{55E6426E-DEA6-F6E3-9164-D1DC3EAEF051}"/>
              </a:ext>
            </a:extLst>
          </p:cNvPr>
          <p:cNvSpPr>
            <a:spLocks noGrp="1"/>
          </p:cNvSpPr>
          <p:nvPr>
            <p:ph type="body" sz="quarter" idx="20" hasCustomPrompt="1"/>
          </p:nvPr>
        </p:nvSpPr>
        <p:spPr>
          <a:xfrm>
            <a:off x="1346507" y="7644614"/>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1" name="Text Placeholder 3">
            <a:extLst>
              <a:ext uri="{FF2B5EF4-FFF2-40B4-BE49-F238E27FC236}">
                <a16:creationId xmlns:a16="http://schemas.microsoft.com/office/drawing/2014/main" id="{B0770F2A-1EF3-61BA-9808-CCEEA23C207F}"/>
              </a:ext>
            </a:extLst>
          </p:cNvPr>
          <p:cNvSpPr>
            <a:spLocks noGrp="1"/>
          </p:cNvSpPr>
          <p:nvPr>
            <p:ph type="body" sz="quarter" idx="21" hasCustomPrompt="1"/>
          </p:nvPr>
        </p:nvSpPr>
        <p:spPr>
          <a:xfrm>
            <a:off x="4268671" y="76367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2" name="object 36">
            <a:extLst>
              <a:ext uri="{FF2B5EF4-FFF2-40B4-BE49-F238E27FC236}">
                <a16:creationId xmlns:a16="http://schemas.microsoft.com/office/drawing/2014/main" id="{2677CE4A-4F8C-849B-30F2-55BFF210A3A0}"/>
              </a:ext>
            </a:extLst>
          </p:cNvPr>
          <p:cNvSpPr/>
          <p:nvPr userDrawn="1"/>
        </p:nvSpPr>
        <p:spPr>
          <a:xfrm>
            <a:off x="735342" y="3622182"/>
            <a:ext cx="324485" cy="324485"/>
          </a:xfrm>
          <a:custGeom>
            <a:avLst/>
            <a:gdLst/>
            <a:ahLst/>
            <a:cxnLst/>
            <a:rect l="l" t="t" r="r" b="b"/>
            <a:pathLst>
              <a:path w="324484" h="324485">
                <a:moveTo>
                  <a:pt x="324002" y="0"/>
                </a:moveTo>
                <a:lnTo>
                  <a:pt x="0" y="0"/>
                </a:lnTo>
                <a:lnTo>
                  <a:pt x="0" y="324002"/>
                </a:lnTo>
                <a:lnTo>
                  <a:pt x="324002" y="324002"/>
                </a:lnTo>
                <a:lnTo>
                  <a:pt x="324002" y="0"/>
                </a:lnTo>
                <a:close/>
              </a:path>
            </a:pathLst>
          </a:custGeom>
          <a:solidFill>
            <a:srgbClr val="6D6E70"/>
          </a:solidFill>
        </p:spPr>
        <p:txBody>
          <a:bodyPr wrap="square" lIns="0" tIns="0" rIns="0" bIns="0" rtlCol="0" anchor="ctr"/>
          <a:lstStyle/>
          <a:p>
            <a:pPr algn="ctr"/>
            <a:r>
              <a:rPr lang="en-US" b="1">
                <a:solidFill>
                  <a:schemeClr val="tx2"/>
                </a:solidFill>
              </a:rPr>
              <a:t>1</a:t>
            </a:r>
            <a:endParaRPr b="1">
              <a:solidFill>
                <a:schemeClr val="tx2"/>
              </a:solidFill>
            </a:endParaRPr>
          </a:p>
        </p:txBody>
      </p:sp>
    </p:spTree>
    <p:extLst>
      <p:ext uri="{BB962C8B-B14F-4D97-AF65-F5344CB8AC3E}">
        <p14:creationId xmlns:p14="http://schemas.microsoft.com/office/powerpoint/2010/main" val="168795379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70825E60-C28B-6BF3-E1A5-3EB181448963}"/>
              </a:ext>
            </a:extLst>
          </p:cNvPr>
          <p:cNvSpPr>
            <a:spLocks/>
          </p:cNvSpPr>
          <p:nvPr userDrawn="1"/>
        </p:nvSpPr>
        <p:spPr>
          <a:xfrm>
            <a:off x="1836152" y="3300975"/>
            <a:ext cx="5428248" cy="258766"/>
          </a:xfrm>
          <a:prstGeom prst="rect">
            <a:avLst/>
          </a:prstGeom>
          <a:solidFill>
            <a:srgbClr val="00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000"/>
              </a:solidFill>
            </a:endParaRPr>
          </a:p>
        </p:txBody>
      </p:sp>
      <p:pic>
        <p:nvPicPr>
          <p:cNvPr id="43" name="Picture 42">
            <a:extLst>
              <a:ext uri="{FF2B5EF4-FFF2-40B4-BE49-F238E27FC236}">
                <a16:creationId xmlns:a16="http://schemas.microsoft.com/office/drawing/2014/main" id="{CA7F930B-224C-13A0-E337-44B0CCB21337}"/>
              </a:ext>
            </a:extLst>
          </p:cNvPr>
          <p:cNvPicPr/>
          <p:nvPr userDrawn="1"/>
        </p:nvPicPr>
        <p:blipFill>
          <a:blip r:embed="rId2">
            <a:extLst>
              <a:ext uri="{28A0092B-C50C-407E-A947-70E740481C1C}">
                <a14:useLocalDpi xmlns:a14="http://schemas.microsoft.com/office/drawing/2010/main" val="0"/>
              </a:ext>
            </a:extLst>
          </a:blip>
          <a:srcRect t="15967" b="15967"/>
          <a:stretch/>
        </p:blipFill>
        <p:spPr>
          <a:xfrm>
            <a:off x="0" y="-5519"/>
            <a:ext cx="3661103" cy="2491946"/>
          </a:xfrm>
          <a:prstGeom prst="rect">
            <a:avLst/>
          </a:prstGeom>
        </p:spPr>
      </p:pic>
      <p:pic>
        <p:nvPicPr>
          <p:cNvPr id="44" name="Picture 43">
            <a:extLst>
              <a:ext uri="{FF2B5EF4-FFF2-40B4-BE49-F238E27FC236}">
                <a16:creationId xmlns:a16="http://schemas.microsoft.com/office/drawing/2014/main" id="{BC0FDDA6-C750-24FE-5322-C8B556E791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407" t="12848" r="159" b="32411"/>
          <a:stretch/>
        </p:blipFill>
        <p:spPr>
          <a:xfrm>
            <a:off x="3651308" y="0"/>
            <a:ext cx="3917892" cy="2486427"/>
          </a:xfrm>
          <a:prstGeom prst="rect">
            <a:avLst/>
          </a:prstGeom>
        </p:spPr>
      </p:pic>
      <p:grpSp>
        <p:nvGrpSpPr>
          <p:cNvPr id="47" name="object 46">
            <a:extLst>
              <a:ext uri="{FF2B5EF4-FFF2-40B4-BE49-F238E27FC236}">
                <a16:creationId xmlns:a16="http://schemas.microsoft.com/office/drawing/2014/main" id="{FE4DC408-8CAD-4664-F449-9010DCCC4CC9}"/>
              </a:ext>
            </a:extLst>
          </p:cNvPr>
          <p:cNvGrpSpPr/>
          <p:nvPr userDrawn="1"/>
        </p:nvGrpSpPr>
        <p:grpSpPr>
          <a:xfrm>
            <a:off x="-287" y="3635978"/>
            <a:ext cx="1422623" cy="4533332"/>
            <a:chOff x="-287" y="3635978"/>
            <a:chExt cx="1422623" cy="4533332"/>
          </a:xfrm>
        </p:grpSpPr>
        <p:sp>
          <p:nvSpPr>
            <p:cNvPr id="50" name="object 47">
              <a:extLst>
                <a:ext uri="{FF2B5EF4-FFF2-40B4-BE49-F238E27FC236}">
                  <a16:creationId xmlns:a16="http://schemas.microsoft.com/office/drawing/2014/main" id="{A6169C47-A112-60DF-9A6A-7D2A1AEB33B4}"/>
                </a:ext>
              </a:extLst>
            </p:cNvPr>
            <p:cNvSpPr/>
            <p:nvPr/>
          </p:nvSpPr>
          <p:spPr>
            <a:xfrm>
              <a:off x="890999" y="4702092"/>
              <a:ext cx="45719" cy="2687438"/>
            </a:xfrm>
            <a:custGeom>
              <a:avLst/>
              <a:gdLst/>
              <a:ahLst/>
              <a:cxnLst/>
              <a:rect l="l" t="t" r="r" b="b"/>
              <a:pathLst>
                <a:path h="2673350">
                  <a:moveTo>
                    <a:pt x="0" y="2672994"/>
                  </a:moveTo>
                  <a:lnTo>
                    <a:pt x="0" y="0"/>
                  </a:lnTo>
                </a:path>
              </a:pathLst>
            </a:custGeom>
            <a:ln w="12700">
              <a:solidFill>
                <a:srgbClr val="00E7EF"/>
              </a:solidFill>
            </a:ln>
          </p:spPr>
          <p:txBody>
            <a:bodyPr wrap="square" lIns="0" tIns="0" rIns="0" bIns="0" rtlCol="0"/>
            <a:lstStyle/>
            <a:p>
              <a:endParaRPr b="0"/>
            </a:p>
          </p:txBody>
        </p:sp>
        <p:sp>
          <p:nvSpPr>
            <p:cNvPr id="86" name="object 50">
              <a:extLst>
                <a:ext uri="{FF2B5EF4-FFF2-40B4-BE49-F238E27FC236}">
                  <a16:creationId xmlns:a16="http://schemas.microsoft.com/office/drawing/2014/main" id="{B2DF0D5B-1B3B-9137-13F6-33EC0CF779AC}"/>
                </a:ext>
              </a:extLst>
            </p:cNvPr>
            <p:cNvSpPr/>
            <p:nvPr/>
          </p:nvSpPr>
          <p:spPr>
            <a:xfrm>
              <a:off x="0" y="4160653"/>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61D600"/>
            </a:solidFill>
            <a:ln>
              <a:solidFill>
                <a:srgbClr val="00E7EF"/>
              </a:solidFill>
            </a:ln>
          </p:spPr>
          <p:txBody>
            <a:bodyPr wrap="square" lIns="0" tIns="0" rIns="0" bIns="0" rtlCol="0"/>
            <a:lstStyle/>
            <a:p>
              <a:endParaRPr b="0"/>
            </a:p>
          </p:txBody>
        </p:sp>
        <p:sp>
          <p:nvSpPr>
            <p:cNvPr id="87" name="object 51">
              <a:extLst>
                <a:ext uri="{FF2B5EF4-FFF2-40B4-BE49-F238E27FC236}">
                  <a16:creationId xmlns:a16="http://schemas.microsoft.com/office/drawing/2014/main" id="{570662FD-1E95-47E2-15D6-1FF34B27A4FC}"/>
                </a:ext>
              </a:extLst>
            </p:cNvPr>
            <p:cNvSpPr/>
            <p:nvPr/>
          </p:nvSpPr>
          <p:spPr>
            <a:xfrm>
              <a:off x="359981" y="3635978"/>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00E7EF"/>
              </a:solidFill>
            </a:ln>
          </p:spPr>
          <p:txBody>
            <a:bodyPr wrap="square" lIns="0" tIns="0" rIns="0" bIns="0" rtlCol="0"/>
            <a:lstStyle/>
            <a:p>
              <a:endParaRPr b="0"/>
            </a:p>
          </p:txBody>
        </p:sp>
        <p:sp>
          <p:nvSpPr>
            <p:cNvPr id="88" name="object 53">
              <a:extLst>
                <a:ext uri="{FF2B5EF4-FFF2-40B4-BE49-F238E27FC236}">
                  <a16:creationId xmlns:a16="http://schemas.microsoft.com/office/drawing/2014/main" id="{22EC8556-A5E9-9DED-72F9-2CE1CF31B9BA}"/>
                </a:ext>
              </a:extLst>
            </p:cNvPr>
            <p:cNvSpPr/>
            <p:nvPr/>
          </p:nvSpPr>
          <p:spPr>
            <a:xfrm>
              <a:off x="501351" y="738953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00E7EF"/>
              </a:solidFill>
            </a:ln>
          </p:spPr>
          <p:txBody>
            <a:bodyPr wrap="square" lIns="0" tIns="0" rIns="0" bIns="0" rtlCol="0"/>
            <a:lstStyle/>
            <a:p>
              <a:endParaRPr b="0"/>
            </a:p>
          </p:txBody>
        </p:sp>
        <p:sp>
          <p:nvSpPr>
            <p:cNvPr id="89" name="object 54">
              <a:extLst>
                <a:ext uri="{FF2B5EF4-FFF2-40B4-BE49-F238E27FC236}">
                  <a16:creationId xmlns:a16="http://schemas.microsoft.com/office/drawing/2014/main" id="{DB2391A9-6C54-1746-2CE0-BFFD6DB833E6}"/>
                </a:ext>
              </a:extLst>
            </p:cNvPr>
            <p:cNvSpPr/>
            <p:nvPr/>
          </p:nvSpPr>
          <p:spPr>
            <a:xfrm>
              <a:off x="-287" y="7785528"/>
              <a:ext cx="502284" cy="0"/>
            </a:xfrm>
            <a:custGeom>
              <a:avLst/>
              <a:gdLst/>
              <a:ahLst/>
              <a:cxnLst/>
              <a:rect l="l" t="t" r="r" b="b"/>
              <a:pathLst>
                <a:path w="502284">
                  <a:moveTo>
                    <a:pt x="0" y="0"/>
                  </a:moveTo>
                  <a:lnTo>
                    <a:pt x="502132" y="0"/>
                  </a:lnTo>
                </a:path>
              </a:pathLst>
            </a:custGeom>
            <a:ln w="12700">
              <a:solidFill>
                <a:srgbClr val="00E7EF"/>
              </a:solidFill>
            </a:ln>
          </p:spPr>
          <p:txBody>
            <a:bodyPr wrap="square" lIns="0" tIns="0" rIns="0" bIns="0" rtlCol="0"/>
            <a:lstStyle/>
            <a:p>
              <a:endParaRPr b="0"/>
            </a:p>
          </p:txBody>
        </p:sp>
      </p:grpSp>
      <p:sp>
        <p:nvSpPr>
          <p:cNvPr id="90" name="Subtitle 2">
            <a:extLst>
              <a:ext uri="{FF2B5EF4-FFF2-40B4-BE49-F238E27FC236}">
                <a16:creationId xmlns:a16="http://schemas.microsoft.com/office/drawing/2014/main" id="{2BEF1D3A-E100-669F-59F8-35985FA2B6D2}"/>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0">
                <a:solidFill>
                  <a:schemeClr val="bg1"/>
                </a:solidFill>
              </a:rPr>
              <a:t>Description</a:t>
            </a:r>
          </a:p>
        </p:txBody>
      </p:sp>
      <p:grpSp>
        <p:nvGrpSpPr>
          <p:cNvPr id="91" name="Group 90">
            <a:extLst>
              <a:ext uri="{FF2B5EF4-FFF2-40B4-BE49-F238E27FC236}">
                <a16:creationId xmlns:a16="http://schemas.microsoft.com/office/drawing/2014/main" id="{EE8A7A4F-6C72-C113-6586-F26A8E84FF17}"/>
              </a:ext>
            </a:extLst>
          </p:cNvPr>
          <p:cNvGrpSpPr/>
          <p:nvPr userDrawn="1"/>
        </p:nvGrpSpPr>
        <p:grpSpPr>
          <a:xfrm>
            <a:off x="1822100" y="4236121"/>
            <a:ext cx="5442300" cy="5411041"/>
            <a:chOff x="1866900" y="4236121"/>
            <a:chExt cx="5397499" cy="5411041"/>
          </a:xfrm>
        </p:grpSpPr>
        <p:cxnSp>
          <p:nvCxnSpPr>
            <p:cNvPr id="92" name="Straight Connector 91">
              <a:extLst>
                <a:ext uri="{FF2B5EF4-FFF2-40B4-BE49-F238E27FC236}">
                  <a16:creationId xmlns:a16="http://schemas.microsoft.com/office/drawing/2014/main" id="{5F6F0226-DAEE-88DD-487A-BDE7BDAF171C}"/>
                </a:ext>
              </a:extLst>
            </p:cNvPr>
            <p:cNvCxnSpPr/>
            <p:nvPr userDrawn="1"/>
          </p:nvCxnSpPr>
          <p:spPr>
            <a:xfrm>
              <a:off x="1866900" y="423612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F9CE7B3-77D6-9E6F-F4B4-B48D8FEE9B0A}"/>
                </a:ext>
              </a:extLst>
            </p:cNvPr>
            <p:cNvCxnSpPr/>
            <p:nvPr userDrawn="1"/>
          </p:nvCxnSpPr>
          <p:spPr>
            <a:xfrm>
              <a:off x="1866900" y="491250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70940F2-2ABB-40CE-3176-BCC081CF1125}"/>
                </a:ext>
              </a:extLst>
            </p:cNvPr>
            <p:cNvCxnSpPr/>
            <p:nvPr userDrawn="1"/>
          </p:nvCxnSpPr>
          <p:spPr>
            <a:xfrm>
              <a:off x="1866900" y="558888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0CDD25-877B-9F98-07CD-53313FDAA911}"/>
                </a:ext>
              </a:extLst>
            </p:cNvPr>
            <p:cNvCxnSpPr/>
            <p:nvPr userDrawn="1"/>
          </p:nvCxnSpPr>
          <p:spPr>
            <a:xfrm>
              <a:off x="1866900" y="626526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9CF683E-390E-8E9D-4F76-A5E66C36ACE3}"/>
                </a:ext>
              </a:extLst>
            </p:cNvPr>
            <p:cNvCxnSpPr/>
            <p:nvPr userDrawn="1"/>
          </p:nvCxnSpPr>
          <p:spPr>
            <a:xfrm>
              <a:off x="1866900" y="694164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11B67E4-3E3B-577B-BDD9-F5AE057FABCA}"/>
                </a:ext>
              </a:extLst>
            </p:cNvPr>
            <p:cNvCxnSpPr/>
            <p:nvPr userDrawn="1"/>
          </p:nvCxnSpPr>
          <p:spPr>
            <a:xfrm>
              <a:off x="1866900" y="761802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EF7F946-BF0F-08E6-C712-2E10F337A1A3}"/>
                </a:ext>
              </a:extLst>
            </p:cNvPr>
            <p:cNvCxnSpPr/>
            <p:nvPr userDrawn="1"/>
          </p:nvCxnSpPr>
          <p:spPr>
            <a:xfrm>
              <a:off x="1866900" y="829440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B14F53C-DCED-2FB2-765F-C242FD34C08F}"/>
                </a:ext>
              </a:extLst>
            </p:cNvPr>
            <p:cNvCxnSpPr/>
            <p:nvPr userDrawn="1"/>
          </p:nvCxnSpPr>
          <p:spPr>
            <a:xfrm>
              <a:off x="1866900" y="8970781"/>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EB1AF5-092F-96E2-DE46-39F50B03F4B3}"/>
                </a:ext>
              </a:extLst>
            </p:cNvPr>
            <p:cNvCxnSpPr/>
            <p:nvPr userDrawn="1"/>
          </p:nvCxnSpPr>
          <p:spPr>
            <a:xfrm>
              <a:off x="1866900" y="9647162"/>
              <a:ext cx="5397499" cy="0"/>
            </a:xfrm>
            <a:prstGeom prst="line">
              <a:avLst/>
            </a:prstGeom>
            <a:ln w="12700">
              <a:solidFill>
                <a:srgbClr val="00E7EF"/>
              </a:solidFill>
            </a:ln>
          </p:spPr>
          <p:style>
            <a:lnRef idx="1">
              <a:schemeClr val="accent1"/>
            </a:lnRef>
            <a:fillRef idx="0">
              <a:schemeClr val="accent1"/>
            </a:fillRef>
            <a:effectRef idx="0">
              <a:schemeClr val="accent1"/>
            </a:effectRef>
            <a:fontRef idx="minor">
              <a:schemeClr val="tx1"/>
            </a:fontRef>
          </p:style>
        </p:cxnSp>
      </p:grpSp>
      <p:sp>
        <p:nvSpPr>
          <p:cNvPr id="53" name="Subtitle 2">
            <a:extLst>
              <a:ext uri="{FF2B5EF4-FFF2-40B4-BE49-F238E27FC236}">
                <a16:creationId xmlns:a16="http://schemas.microsoft.com/office/drawing/2014/main" id="{5F0AEC4F-3614-FC91-4B50-8E9C5144A52F}"/>
              </a:ext>
            </a:extLst>
          </p:cNvPr>
          <p:cNvSpPr>
            <a:spLocks noGrp="1"/>
          </p:cNvSpPr>
          <p:nvPr>
            <p:ph type="subTitle" idx="1" hasCustomPrompt="1"/>
          </p:nvPr>
        </p:nvSpPr>
        <p:spPr>
          <a:xfrm>
            <a:off x="1861290" y="2845669"/>
            <a:ext cx="5053091" cy="249299"/>
          </a:xfrm>
        </p:spPr>
        <p:txBody>
          <a:bodyPr/>
          <a:lstStyle>
            <a:lvl1pPr marL="0" indent="0" algn="l">
              <a:spcBef>
                <a:spcPts val="0"/>
              </a:spcBef>
              <a:spcAft>
                <a:spcPts val="496"/>
              </a:spcAft>
              <a:buNone/>
              <a:defRPr lang="en-US" sz="1800" b="0" kern="1200" dirty="0">
                <a:solidFill>
                  <a:schemeClr val="tx1"/>
                </a:solidFill>
                <a:latin typeface="Fujitsu Infinity Pro Bold" pitchFamily="2" charset="0"/>
                <a:ea typeface="+mj-ea"/>
                <a:cs typeface="+mj-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Subheadline and description</a:t>
            </a:r>
          </a:p>
        </p:txBody>
      </p:sp>
      <p:sp>
        <p:nvSpPr>
          <p:cNvPr id="17" name="Subtitle 2">
            <a:extLst>
              <a:ext uri="{FF2B5EF4-FFF2-40B4-BE49-F238E27FC236}">
                <a16:creationId xmlns:a16="http://schemas.microsoft.com/office/drawing/2014/main" id="{C9ACC61D-A8FD-FBE9-20B9-169C9885BEF2}"/>
              </a:ext>
            </a:extLst>
          </p:cNvPr>
          <p:cNvSpPr txBox="1">
            <a:spLocks/>
          </p:cNvSpPr>
          <p:nvPr userDrawn="1"/>
        </p:nvSpPr>
        <p:spPr>
          <a:xfrm>
            <a:off x="1984670" y="3358110"/>
            <a:ext cx="1710592"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tx1"/>
                </a:solidFill>
              </a:rPr>
              <a:t>Feature</a:t>
            </a:r>
          </a:p>
        </p:txBody>
      </p:sp>
      <p:sp>
        <p:nvSpPr>
          <p:cNvPr id="19" name="Subtitle 2">
            <a:extLst>
              <a:ext uri="{FF2B5EF4-FFF2-40B4-BE49-F238E27FC236}">
                <a16:creationId xmlns:a16="http://schemas.microsoft.com/office/drawing/2014/main" id="{67A2412E-7B6C-16BA-0D05-D4EE79FDC7F9}"/>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tx1"/>
                </a:solidFill>
              </a:rPr>
              <a:t>Description</a:t>
            </a:r>
          </a:p>
        </p:txBody>
      </p:sp>
      <p:sp>
        <p:nvSpPr>
          <p:cNvPr id="52" name="Title 1">
            <a:extLst>
              <a:ext uri="{FF2B5EF4-FFF2-40B4-BE49-F238E27FC236}">
                <a16:creationId xmlns:a16="http://schemas.microsoft.com/office/drawing/2014/main" id="{8ECA1354-5E49-BE54-2015-39FBF1CD5E1B}"/>
              </a:ext>
            </a:extLst>
          </p:cNvPr>
          <p:cNvSpPr>
            <a:spLocks noGrp="1"/>
          </p:cNvSpPr>
          <p:nvPr>
            <p:ph type="ctrTitle" hasCustomPrompt="1"/>
          </p:nvPr>
        </p:nvSpPr>
        <p:spPr>
          <a:xfrm>
            <a:off x="473400" y="576263"/>
            <a:ext cx="2594653" cy="1167820"/>
          </a:xfrm>
        </p:spPr>
        <p:txBody>
          <a:bodyPr anchor="t"/>
          <a:lstStyle>
            <a:lvl1pPr algn="l">
              <a:spcBef>
                <a:spcPts val="0"/>
              </a:spcBef>
              <a:spcAft>
                <a:spcPts val="496"/>
              </a:spcAft>
              <a:defRPr sz="2811">
                <a:solidFill>
                  <a:schemeClr val="tx1"/>
                </a:solidFill>
              </a:defRPr>
            </a:lvl1pPr>
          </a:lstStyle>
          <a:p>
            <a:r>
              <a:rPr lang="en-US"/>
              <a:t>Key features or benefits of topic</a:t>
            </a:r>
          </a:p>
        </p:txBody>
      </p:sp>
      <p:sp>
        <p:nvSpPr>
          <p:cNvPr id="54" name="Text Placeholder 3">
            <a:extLst>
              <a:ext uri="{FF2B5EF4-FFF2-40B4-BE49-F238E27FC236}">
                <a16:creationId xmlns:a16="http://schemas.microsoft.com/office/drawing/2014/main" id="{B5198E9A-B0F0-D005-7501-A76698131CA8}"/>
              </a:ext>
            </a:extLst>
          </p:cNvPr>
          <p:cNvSpPr>
            <a:spLocks noGrp="1"/>
          </p:cNvSpPr>
          <p:nvPr>
            <p:ph type="body" sz="quarter" idx="10" hasCustomPrompt="1"/>
          </p:nvPr>
        </p:nvSpPr>
        <p:spPr>
          <a:xfrm>
            <a:off x="1836152" y="370810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5" name="Text Placeholder 3">
            <a:extLst>
              <a:ext uri="{FF2B5EF4-FFF2-40B4-BE49-F238E27FC236}">
                <a16:creationId xmlns:a16="http://schemas.microsoft.com/office/drawing/2014/main" id="{B2E056A9-BE54-D559-9E9E-AF97677EE4B6}"/>
              </a:ext>
            </a:extLst>
          </p:cNvPr>
          <p:cNvSpPr>
            <a:spLocks noGrp="1"/>
          </p:cNvSpPr>
          <p:nvPr>
            <p:ph type="body" sz="quarter" idx="11" hasCustomPrompt="1"/>
          </p:nvPr>
        </p:nvSpPr>
        <p:spPr>
          <a:xfrm>
            <a:off x="3251199" y="370810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6" name="Text Placeholder 3">
            <a:extLst>
              <a:ext uri="{FF2B5EF4-FFF2-40B4-BE49-F238E27FC236}">
                <a16:creationId xmlns:a16="http://schemas.microsoft.com/office/drawing/2014/main" id="{FDA2503D-C300-27C0-CD7B-4D655E0D6808}"/>
              </a:ext>
            </a:extLst>
          </p:cNvPr>
          <p:cNvSpPr>
            <a:spLocks noGrp="1"/>
          </p:cNvSpPr>
          <p:nvPr>
            <p:ph type="body" sz="quarter" idx="12" hasCustomPrompt="1"/>
          </p:nvPr>
        </p:nvSpPr>
        <p:spPr>
          <a:xfrm>
            <a:off x="1836152" y="4371730"/>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7" name="Text Placeholder 3">
            <a:extLst>
              <a:ext uri="{FF2B5EF4-FFF2-40B4-BE49-F238E27FC236}">
                <a16:creationId xmlns:a16="http://schemas.microsoft.com/office/drawing/2014/main" id="{BFCDB5A9-319F-BE86-F567-E8504B5ED717}"/>
              </a:ext>
            </a:extLst>
          </p:cNvPr>
          <p:cNvSpPr>
            <a:spLocks noGrp="1"/>
          </p:cNvSpPr>
          <p:nvPr>
            <p:ph type="body" sz="quarter" idx="13" hasCustomPrompt="1"/>
          </p:nvPr>
        </p:nvSpPr>
        <p:spPr>
          <a:xfrm>
            <a:off x="3251199" y="4371729"/>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8" name="Text Placeholder 3">
            <a:extLst>
              <a:ext uri="{FF2B5EF4-FFF2-40B4-BE49-F238E27FC236}">
                <a16:creationId xmlns:a16="http://schemas.microsoft.com/office/drawing/2014/main" id="{E32DECA8-B478-FF7D-063E-28793262FD7E}"/>
              </a:ext>
            </a:extLst>
          </p:cNvPr>
          <p:cNvSpPr>
            <a:spLocks noGrp="1"/>
          </p:cNvSpPr>
          <p:nvPr>
            <p:ph type="body" sz="quarter" idx="14" hasCustomPrompt="1"/>
          </p:nvPr>
        </p:nvSpPr>
        <p:spPr>
          <a:xfrm>
            <a:off x="1822099" y="5076318"/>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9" name="Text Placeholder 3">
            <a:extLst>
              <a:ext uri="{FF2B5EF4-FFF2-40B4-BE49-F238E27FC236}">
                <a16:creationId xmlns:a16="http://schemas.microsoft.com/office/drawing/2014/main" id="{23228AA4-0E3F-38E7-2EC6-8C166DC0A861}"/>
              </a:ext>
            </a:extLst>
          </p:cNvPr>
          <p:cNvSpPr>
            <a:spLocks noGrp="1"/>
          </p:cNvSpPr>
          <p:nvPr>
            <p:ph type="body" sz="quarter" idx="15" hasCustomPrompt="1"/>
          </p:nvPr>
        </p:nvSpPr>
        <p:spPr>
          <a:xfrm>
            <a:off x="3237146" y="5076317"/>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0" name="Text Placeholder 3">
            <a:extLst>
              <a:ext uri="{FF2B5EF4-FFF2-40B4-BE49-F238E27FC236}">
                <a16:creationId xmlns:a16="http://schemas.microsoft.com/office/drawing/2014/main" id="{11C9381A-0369-B611-6D4E-CF9A0B665F6F}"/>
              </a:ext>
            </a:extLst>
          </p:cNvPr>
          <p:cNvSpPr>
            <a:spLocks noGrp="1"/>
          </p:cNvSpPr>
          <p:nvPr>
            <p:ph type="body" sz="quarter" idx="16" hasCustomPrompt="1"/>
          </p:nvPr>
        </p:nvSpPr>
        <p:spPr>
          <a:xfrm>
            <a:off x="1822099" y="5739943"/>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1" name="Text Placeholder 3">
            <a:extLst>
              <a:ext uri="{FF2B5EF4-FFF2-40B4-BE49-F238E27FC236}">
                <a16:creationId xmlns:a16="http://schemas.microsoft.com/office/drawing/2014/main" id="{9C25B619-3B06-A860-18C8-16693B40F6AB}"/>
              </a:ext>
            </a:extLst>
          </p:cNvPr>
          <p:cNvSpPr>
            <a:spLocks noGrp="1"/>
          </p:cNvSpPr>
          <p:nvPr>
            <p:ph type="body" sz="quarter" idx="17" hasCustomPrompt="1"/>
          </p:nvPr>
        </p:nvSpPr>
        <p:spPr>
          <a:xfrm>
            <a:off x="3237146" y="5739942"/>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2" name="Text Placeholder 3">
            <a:extLst>
              <a:ext uri="{FF2B5EF4-FFF2-40B4-BE49-F238E27FC236}">
                <a16:creationId xmlns:a16="http://schemas.microsoft.com/office/drawing/2014/main" id="{27515C79-391A-7446-60A0-201E18CFB7D3}"/>
              </a:ext>
            </a:extLst>
          </p:cNvPr>
          <p:cNvSpPr>
            <a:spLocks noGrp="1"/>
          </p:cNvSpPr>
          <p:nvPr>
            <p:ph type="body" sz="quarter" idx="18" hasCustomPrompt="1"/>
          </p:nvPr>
        </p:nvSpPr>
        <p:spPr>
          <a:xfrm>
            <a:off x="1837322" y="6410931"/>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3" name="Text Placeholder 3">
            <a:extLst>
              <a:ext uri="{FF2B5EF4-FFF2-40B4-BE49-F238E27FC236}">
                <a16:creationId xmlns:a16="http://schemas.microsoft.com/office/drawing/2014/main" id="{568B5025-CCD0-0A44-A937-DCF096E2F98C}"/>
              </a:ext>
            </a:extLst>
          </p:cNvPr>
          <p:cNvSpPr>
            <a:spLocks noGrp="1"/>
          </p:cNvSpPr>
          <p:nvPr>
            <p:ph type="body" sz="quarter" idx="19" hasCustomPrompt="1"/>
          </p:nvPr>
        </p:nvSpPr>
        <p:spPr>
          <a:xfrm>
            <a:off x="3252369" y="6410930"/>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4" name="Text Placeholder 3">
            <a:extLst>
              <a:ext uri="{FF2B5EF4-FFF2-40B4-BE49-F238E27FC236}">
                <a16:creationId xmlns:a16="http://schemas.microsoft.com/office/drawing/2014/main" id="{D2C601C0-58BC-DD37-D0BF-E3C9FB838EA1}"/>
              </a:ext>
            </a:extLst>
          </p:cNvPr>
          <p:cNvSpPr>
            <a:spLocks noGrp="1"/>
          </p:cNvSpPr>
          <p:nvPr>
            <p:ph type="body" sz="quarter" idx="20" hasCustomPrompt="1"/>
          </p:nvPr>
        </p:nvSpPr>
        <p:spPr>
          <a:xfrm>
            <a:off x="1837322" y="7074556"/>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5" name="Text Placeholder 3">
            <a:extLst>
              <a:ext uri="{FF2B5EF4-FFF2-40B4-BE49-F238E27FC236}">
                <a16:creationId xmlns:a16="http://schemas.microsoft.com/office/drawing/2014/main" id="{3F543D5D-BC25-C0EE-C1FD-D396327177B9}"/>
              </a:ext>
            </a:extLst>
          </p:cNvPr>
          <p:cNvSpPr>
            <a:spLocks noGrp="1"/>
          </p:cNvSpPr>
          <p:nvPr>
            <p:ph type="body" sz="quarter" idx="21" hasCustomPrompt="1"/>
          </p:nvPr>
        </p:nvSpPr>
        <p:spPr>
          <a:xfrm>
            <a:off x="3252369" y="7074555"/>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6" name="Text Placeholder 3">
            <a:extLst>
              <a:ext uri="{FF2B5EF4-FFF2-40B4-BE49-F238E27FC236}">
                <a16:creationId xmlns:a16="http://schemas.microsoft.com/office/drawing/2014/main" id="{D1BFCE81-B0C4-D049-AAB4-F04231E76127}"/>
              </a:ext>
            </a:extLst>
          </p:cNvPr>
          <p:cNvSpPr>
            <a:spLocks noGrp="1"/>
          </p:cNvSpPr>
          <p:nvPr>
            <p:ph type="body" sz="quarter" idx="22" hasCustomPrompt="1"/>
          </p:nvPr>
        </p:nvSpPr>
        <p:spPr>
          <a:xfrm>
            <a:off x="1823269" y="7779144"/>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7" name="Text Placeholder 3">
            <a:extLst>
              <a:ext uri="{FF2B5EF4-FFF2-40B4-BE49-F238E27FC236}">
                <a16:creationId xmlns:a16="http://schemas.microsoft.com/office/drawing/2014/main" id="{DEFA1EDE-C17E-BA08-571A-8618D3B9C758}"/>
              </a:ext>
            </a:extLst>
          </p:cNvPr>
          <p:cNvSpPr>
            <a:spLocks noGrp="1"/>
          </p:cNvSpPr>
          <p:nvPr>
            <p:ph type="body" sz="quarter" idx="23" hasCustomPrompt="1"/>
          </p:nvPr>
        </p:nvSpPr>
        <p:spPr>
          <a:xfrm>
            <a:off x="3238316" y="7779143"/>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8" name="Text Placeholder 3">
            <a:extLst>
              <a:ext uri="{FF2B5EF4-FFF2-40B4-BE49-F238E27FC236}">
                <a16:creationId xmlns:a16="http://schemas.microsoft.com/office/drawing/2014/main" id="{9C88827B-713E-8E57-6B5C-6EF21811BA8E}"/>
              </a:ext>
            </a:extLst>
          </p:cNvPr>
          <p:cNvSpPr>
            <a:spLocks noGrp="1"/>
          </p:cNvSpPr>
          <p:nvPr>
            <p:ph type="body" sz="quarter" idx="24" hasCustomPrompt="1"/>
          </p:nvPr>
        </p:nvSpPr>
        <p:spPr>
          <a:xfrm>
            <a:off x="1823269" y="8442769"/>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9" name="Text Placeholder 3">
            <a:extLst>
              <a:ext uri="{FF2B5EF4-FFF2-40B4-BE49-F238E27FC236}">
                <a16:creationId xmlns:a16="http://schemas.microsoft.com/office/drawing/2014/main" id="{DDFD5C4C-A3FF-C456-DEDD-8E819D06E973}"/>
              </a:ext>
            </a:extLst>
          </p:cNvPr>
          <p:cNvSpPr>
            <a:spLocks noGrp="1"/>
          </p:cNvSpPr>
          <p:nvPr>
            <p:ph type="body" sz="quarter" idx="25" hasCustomPrompt="1"/>
          </p:nvPr>
        </p:nvSpPr>
        <p:spPr>
          <a:xfrm>
            <a:off x="3238316" y="8442768"/>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70" name="Text Placeholder 3">
            <a:extLst>
              <a:ext uri="{FF2B5EF4-FFF2-40B4-BE49-F238E27FC236}">
                <a16:creationId xmlns:a16="http://schemas.microsoft.com/office/drawing/2014/main" id="{820AC22C-639F-5901-3D5F-E744F15BE9D5}"/>
              </a:ext>
            </a:extLst>
          </p:cNvPr>
          <p:cNvSpPr>
            <a:spLocks noGrp="1"/>
          </p:cNvSpPr>
          <p:nvPr>
            <p:ph type="body" sz="quarter" idx="26" hasCustomPrompt="1"/>
          </p:nvPr>
        </p:nvSpPr>
        <p:spPr>
          <a:xfrm>
            <a:off x="1822099" y="913354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71" name="Text Placeholder 3">
            <a:extLst>
              <a:ext uri="{FF2B5EF4-FFF2-40B4-BE49-F238E27FC236}">
                <a16:creationId xmlns:a16="http://schemas.microsoft.com/office/drawing/2014/main" id="{F720DCB7-BDD8-22A1-FE2A-D5814C973CBF}"/>
              </a:ext>
            </a:extLst>
          </p:cNvPr>
          <p:cNvSpPr>
            <a:spLocks noGrp="1"/>
          </p:cNvSpPr>
          <p:nvPr>
            <p:ph type="body" sz="quarter" idx="27" hasCustomPrompt="1"/>
          </p:nvPr>
        </p:nvSpPr>
        <p:spPr>
          <a:xfrm>
            <a:off x="3237146" y="913354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Tree>
    <p:extLst>
      <p:ext uri="{BB962C8B-B14F-4D97-AF65-F5344CB8AC3E}">
        <p14:creationId xmlns:p14="http://schemas.microsoft.com/office/powerpoint/2010/main" val="213802890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CAF70695-CC51-E4A1-6C4B-B2C11E78B360}"/>
              </a:ext>
            </a:extLst>
          </p:cNvPr>
          <p:cNvSpPr>
            <a:spLocks noGrp="1"/>
          </p:cNvSpPr>
          <p:nvPr>
            <p:ph type="body" sz="quarter" idx="12" hasCustomPrompt="1"/>
          </p:nvPr>
        </p:nvSpPr>
        <p:spPr>
          <a:xfrm>
            <a:off x="4281877" y="3622182"/>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pic>
        <p:nvPicPr>
          <p:cNvPr id="8" name="Picture 7">
            <a:extLst>
              <a:ext uri="{FF2B5EF4-FFF2-40B4-BE49-F238E27FC236}">
                <a16:creationId xmlns:a16="http://schemas.microsoft.com/office/drawing/2014/main" id="{60461A19-25C6-6E46-8E1E-95EFA257E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631" t="3765" r="999" b="4103"/>
          <a:stretch/>
        </p:blipFill>
        <p:spPr>
          <a:xfrm>
            <a:off x="3651308" y="-54"/>
            <a:ext cx="3910802" cy="3251987"/>
          </a:xfrm>
          <a:prstGeom prst="rect">
            <a:avLst/>
          </a:prstGeom>
        </p:spPr>
      </p:pic>
      <p:pic>
        <p:nvPicPr>
          <p:cNvPr id="14" name="Picture 13" descr="Background pattern&#10;&#10;Description automatically generated">
            <a:extLst>
              <a:ext uri="{FF2B5EF4-FFF2-40B4-BE49-F238E27FC236}">
                <a16:creationId xmlns:a16="http://schemas.microsoft.com/office/drawing/2014/main" id="{A30E0E17-943F-E84D-A252-06EBFEE0DD56}"/>
              </a:ext>
            </a:extLst>
          </p:cNvPr>
          <p:cNvPicPr>
            <a:picLocks noGrp="1" noRot="1" noChangeAspec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val="0"/>
              </a:ext>
            </a:extLst>
          </a:blip>
          <a:srcRect l="35252" t="30137" r="2175" b="14133"/>
          <a:stretch/>
        </p:blipFill>
        <p:spPr>
          <a:xfrm>
            <a:off x="0" y="0"/>
            <a:ext cx="3651308" cy="3251987"/>
          </a:xfrm>
          <a:prstGeom prst="rect">
            <a:avLst/>
          </a:prstGeom>
        </p:spPr>
      </p:pic>
      <p:sp>
        <p:nvSpPr>
          <p:cNvPr id="2" name="Title 1"/>
          <p:cNvSpPr>
            <a:spLocks noGrp="1"/>
          </p:cNvSpPr>
          <p:nvPr>
            <p:ph type="ctrTitle" hasCustomPrompt="1"/>
          </p:nvPr>
        </p:nvSpPr>
        <p:spPr>
          <a:xfrm>
            <a:off x="473400" y="576263"/>
            <a:ext cx="2594653" cy="2335639"/>
          </a:xfrm>
        </p:spPr>
        <p:txBody>
          <a:bodyPr anchor="b"/>
          <a:lstStyle>
            <a:lvl1pPr algn="l">
              <a:spcBef>
                <a:spcPts val="0"/>
              </a:spcBef>
              <a:spcAft>
                <a:spcPts val="496"/>
              </a:spcAft>
              <a:defRPr sz="2811">
                <a:solidFill>
                  <a:schemeClr val="bg1"/>
                </a:solidFill>
              </a:defRPr>
            </a:lvl1pPr>
          </a:lstStyle>
          <a:p>
            <a:r>
              <a:rPr lang="en-US"/>
              <a:t>Insert topic name before highlights e.g. </a:t>
            </a:r>
            <a:br>
              <a:rPr lang="en-US"/>
            </a:br>
            <a:br>
              <a:rPr lang="en-US"/>
            </a:br>
            <a:r>
              <a:rPr lang="en-US"/>
              <a:t>STANZA Highlights</a:t>
            </a:r>
          </a:p>
        </p:txBody>
      </p:sp>
      <p:sp>
        <p:nvSpPr>
          <p:cNvPr id="10" name="object 3">
            <a:extLst>
              <a:ext uri="{FF2B5EF4-FFF2-40B4-BE49-F238E27FC236}">
                <a16:creationId xmlns:a16="http://schemas.microsoft.com/office/drawing/2014/main" id="{FC55D3C6-F48B-434A-9087-8BAB7B8D08D5}"/>
              </a:ext>
            </a:extLst>
          </p:cNvPr>
          <p:cNvSpPr>
            <a:spLocks noGrp="1" noRot="1" noMove="1" noResize="1" noEditPoints="1" noAdjustHandles="1" noChangeArrowheads="1" noChangeShapeType="1"/>
          </p:cNvSpPr>
          <p:nvPr/>
        </p:nvSpPr>
        <p:spPr>
          <a:xfrm flipH="1">
            <a:off x="845279" y="3720267"/>
            <a:ext cx="48456" cy="5170359"/>
          </a:xfrm>
          <a:custGeom>
            <a:avLst/>
            <a:gdLst/>
            <a:ahLst/>
            <a:cxnLst/>
            <a:rect l="l" t="t" r="r" b="b"/>
            <a:pathLst>
              <a:path h="4740275">
                <a:moveTo>
                  <a:pt x="0" y="4740021"/>
                </a:moveTo>
                <a:lnTo>
                  <a:pt x="0" y="0"/>
                </a:lnTo>
              </a:path>
            </a:pathLst>
          </a:custGeom>
          <a:ln w="12700">
            <a:solidFill>
              <a:srgbClr val="FF8000"/>
            </a:solidFill>
          </a:ln>
        </p:spPr>
        <p:txBody>
          <a:bodyPr wrap="square" lIns="0" tIns="0" rIns="0" bIns="0" rtlCol="0"/>
          <a:lstStyle/>
          <a:p>
            <a:endParaRPr/>
          </a:p>
        </p:txBody>
      </p:sp>
      <p:sp>
        <p:nvSpPr>
          <p:cNvPr id="12" name="object 8">
            <a:extLst>
              <a:ext uri="{FF2B5EF4-FFF2-40B4-BE49-F238E27FC236}">
                <a16:creationId xmlns:a16="http://schemas.microsoft.com/office/drawing/2014/main" id="{7C72C8FC-E191-754D-8ADD-75A4EC14C1AD}"/>
              </a:ext>
            </a:extLst>
          </p:cNvPr>
          <p:cNvSpPr>
            <a:spLocks noGrp="1" noRot="1" noMove="1" noResize="1" noEditPoints="1" noAdjustHandles="1" noChangeArrowheads="1" noChangeShapeType="1"/>
          </p:cNvSpPr>
          <p:nvPr/>
        </p:nvSpPr>
        <p:spPr>
          <a:xfrm>
            <a:off x="-287" y="9280328"/>
            <a:ext cx="502284" cy="0"/>
          </a:xfrm>
          <a:custGeom>
            <a:avLst/>
            <a:gdLst/>
            <a:ahLst/>
            <a:cxnLst/>
            <a:rect l="l" t="t" r="r" b="b"/>
            <a:pathLst>
              <a:path w="502284">
                <a:moveTo>
                  <a:pt x="0" y="0"/>
                </a:moveTo>
                <a:lnTo>
                  <a:pt x="502132" y="0"/>
                </a:lnTo>
              </a:path>
            </a:pathLst>
          </a:custGeom>
          <a:ln w="12700">
            <a:solidFill>
              <a:srgbClr val="FF8000"/>
            </a:solidFill>
          </a:ln>
        </p:spPr>
        <p:txBody>
          <a:bodyPr wrap="square" lIns="0" tIns="0" rIns="0" bIns="0" rtlCol="0"/>
          <a:lstStyle/>
          <a:p>
            <a:endParaRPr/>
          </a:p>
        </p:txBody>
      </p:sp>
      <p:grpSp>
        <p:nvGrpSpPr>
          <p:cNvPr id="16" name="object 9">
            <a:extLst>
              <a:ext uri="{FF2B5EF4-FFF2-40B4-BE49-F238E27FC236}">
                <a16:creationId xmlns:a16="http://schemas.microsoft.com/office/drawing/2014/main" id="{D52D6CE3-87C3-764A-B368-C3CE40DF732C}"/>
              </a:ext>
            </a:extLst>
          </p:cNvPr>
          <p:cNvGrpSpPr>
            <a:grpSpLocks noGrp="1" noUngrp="1" noRot="1" noMove="1" noResize="1"/>
          </p:cNvGrpSpPr>
          <p:nvPr/>
        </p:nvGrpSpPr>
        <p:grpSpPr>
          <a:xfrm>
            <a:off x="501351" y="8890680"/>
            <a:ext cx="7055149" cy="779780"/>
            <a:chOff x="501351" y="8890680"/>
            <a:chExt cx="7055149" cy="779780"/>
          </a:xfrm>
        </p:grpSpPr>
        <p:sp>
          <p:nvSpPr>
            <p:cNvPr id="26" name="object 10">
              <a:extLst>
                <a:ext uri="{FF2B5EF4-FFF2-40B4-BE49-F238E27FC236}">
                  <a16:creationId xmlns:a16="http://schemas.microsoft.com/office/drawing/2014/main" id="{4F76EF69-C2E9-C545-9714-9549FE94CD42}"/>
                </a:ext>
              </a:extLst>
            </p:cNvPr>
            <p:cNvSpPr>
              <a:spLocks noGrp="1" noRot="1" noMove="1" noResize="1" noEditPoints="1" noAdjustHandles="1" noChangeArrowheads="1" noChangeShapeType="1"/>
            </p:cNvSpPr>
            <p:nvPr/>
          </p:nvSpPr>
          <p:spPr>
            <a:xfrm>
              <a:off x="1279439" y="9280327"/>
              <a:ext cx="6277061" cy="181129"/>
            </a:xfrm>
            <a:custGeom>
              <a:avLst/>
              <a:gdLst/>
              <a:ahLst/>
              <a:cxnLst/>
              <a:rect l="l" t="t" r="r" b="b"/>
              <a:pathLst>
                <a:path w="252730">
                  <a:moveTo>
                    <a:pt x="0" y="0"/>
                  </a:moveTo>
                  <a:lnTo>
                    <a:pt x="252717" y="0"/>
                  </a:lnTo>
                </a:path>
              </a:pathLst>
            </a:custGeom>
            <a:ln w="12700">
              <a:solidFill>
                <a:srgbClr val="FF8000"/>
              </a:solidFill>
            </a:ln>
          </p:spPr>
          <p:txBody>
            <a:bodyPr wrap="square" lIns="0" tIns="0" rIns="0" bIns="0" rtlCol="0"/>
            <a:lstStyle/>
            <a:p>
              <a:endParaRPr/>
            </a:p>
          </p:txBody>
        </p:sp>
        <p:sp>
          <p:nvSpPr>
            <p:cNvPr id="27" name="object 11">
              <a:extLst>
                <a:ext uri="{FF2B5EF4-FFF2-40B4-BE49-F238E27FC236}">
                  <a16:creationId xmlns:a16="http://schemas.microsoft.com/office/drawing/2014/main" id="{6720EC3C-FFD4-0640-949F-783FF0487CB5}"/>
                </a:ext>
              </a:extLst>
            </p:cNvPr>
            <p:cNvSpPr>
              <a:spLocks noGrp="1" noRot="1" noMove="1" noResize="1" noEditPoints="1" noAdjustHandles="1" noChangeArrowheads="1" noChangeShapeType="1"/>
            </p:cNvSpPr>
            <p:nvPr/>
          </p:nvSpPr>
          <p:spPr>
            <a:xfrm>
              <a:off x="501351" y="889068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FF8000"/>
              </a:solidFill>
            </a:ln>
          </p:spPr>
          <p:txBody>
            <a:bodyPr wrap="square" lIns="0" tIns="0" rIns="0" bIns="0" rtlCol="0"/>
            <a:lstStyle/>
            <a:p>
              <a:endParaRPr/>
            </a:p>
          </p:txBody>
        </p:sp>
      </p:grpSp>
      <p:sp>
        <p:nvSpPr>
          <p:cNvPr id="13" name="object 34">
            <a:extLst>
              <a:ext uri="{FF2B5EF4-FFF2-40B4-BE49-F238E27FC236}">
                <a16:creationId xmlns:a16="http://schemas.microsoft.com/office/drawing/2014/main" id="{7E766E77-6B64-EE35-0ECF-B6379EF2C4A3}"/>
              </a:ext>
            </a:extLst>
          </p:cNvPr>
          <p:cNvSpPr/>
          <p:nvPr userDrawn="1"/>
        </p:nvSpPr>
        <p:spPr>
          <a:xfrm>
            <a:off x="649064" y="7330235"/>
            <a:ext cx="483870" cy="483870"/>
          </a:xfrm>
          <a:custGeom>
            <a:avLst/>
            <a:gdLst/>
            <a:ahLst/>
            <a:cxnLst/>
            <a:rect l="l" t="t" r="r" b="b"/>
            <a:pathLst>
              <a:path w="483869" h="483870">
                <a:moveTo>
                  <a:pt x="241833" y="0"/>
                </a:moveTo>
                <a:lnTo>
                  <a:pt x="0" y="241833"/>
                </a:lnTo>
                <a:lnTo>
                  <a:pt x="241833" y="483666"/>
                </a:lnTo>
                <a:lnTo>
                  <a:pt x="483666" y="241833"/>
                </a:lnTo>
                <a:lnTo>
                  <a:pt x="241833" y="0"/>
                </a:lnTo>
                <a:close/>
              </a:path>
            </a:pathLst>
          </a:custGeom>
          <a:solidFill>
            <a:srgbClr val="6D6E70"/>
          </a:solidFill>
        </p:spPr>
        <p:txBody>
          <a:bodyPr wrap="square" lIns="0" tIns="0" rIns="0" bIns="0" rtlCol="0" anchor="ctr"/>
          <a:lstStyle/>
          <a:p>
            <a:pPr algn="ctr"/>
            <a:r>
              <a:rPr lang="en-US" b="1">
                <a:solidFill>
                  <a:schemeClr val="tx2"/>
                </a:solidFill>
              </a:rPr>
              <a:t>3</a:t>
            </a:r>
            <a:endParaRPr b="1">
              <a:solidFill>
                <a:schemeClr val="tx2"/>
              </a:solidFill>
            </a:endParaRPr>
          </a:p>
        </p:txBody>
      </p:sp>
      <p:sp>
        <p:nvSpPr>
          <p:cNvPr id="15" name="object 36">
            <a:extLst>
              <a:ext uri="{FF2B5EF4-FFF2-40B4-BE49-F238E27FC236}">
                <a16:creationId xmlns:a16="http://schemas.microsoft.com/office/drawing/2014/main" id="{B5F7B156-6BE3-045B-15B6-9FA31DEF01ED}"/>
              </a:ext>
            </a:extLst>
          </p:cNvPr>
          <p:cNvSpPr/>
          <p:nvPr userDrawn="1"/>
        </p:nvSpPr>
        <p:spPr>
          <a:xfrm>
            <a:off x="735342" y="3622182"/>
            <a:ext cx="324485" cy="324485"/>
          </a:xfrm>
          <a:custGeom>
            <a:avLst/>
            <a:gdLst/>
            <a:ahLst/>
            <a:cxnLst/>
            <a:rect l="l" t="t" r="r" b="b"/>
            <a:pathLst>
              <a:path w="324484" h="324485">
                <a:moveTo>
                  <a:pt x="324002" y="0"/>
                </a:moveTo>
                <a:lnTo>
                  <a:pt x="0" y="0"/>
                </a:lnTo>
                <a:lnTo>
                  <a:pt x="0" y="324002"/>
                </a:lnTo>
                <a:lnTo>
                  <a:pt x="324002" y="324002"/>
                </a:lnTo>
                <a:lnTo>
                  <a:pt x="324002" y="0"/>
                </a:lnTo>
                <a:close/>
              </a:path>
            </a:pathLst>
          </a:custGeom>
          <a:solidFill>
            <a:srgbClr val="6D6E70"/>
          </a:solidFill>
        </p:spPr>
        <p:txBody>
          <a:bodyPr wrap="square" lIns="0" tIns="0" rIns="0" bIns="0" rtlCol="0" anchor="ctr"/>
          <a:lstStyle/>
          <a:p>
            <a:pPr algn="ctr"/>
            <a:r>
              <a:rPr lang="en-US" b="1">
                <a:solidFill>
                  <a:schemeClr val="tx2"/>
                </a:solidFill>
              </a:rPr>
              <a:t>1</a:t>
            </a:r>
            <a:endParaRPr b="1">
              <a:solidFill>
                <a:schemeClr val="tx2"/>
              </a:solidFill>
            </a:endParaRPr>
          </a:p>
        </p:txBody>
      </p:sp>
      <p:sp>
        <p:nvSpPr>
          <p:cNvPr id="17" name="object 38">
            <a:extLst>
              <a:ext uri="{FF2B5EF4-FFF2-40B4-BE49-F238E27FC236}">
                <a16:creationId xmlns:a16="http://schemas.microsoft.com/office/drawing/2014/main" id="{3497B344-B9A2-0E0D-094B-4C0149E9DE93}"/>
              </a:ext>
            </a:extLst>
          </p:cNvPr>
          <p:cNvSpPr/>
          <p:nvPr userDrawn="1"/>
        </p:nvSpPr>
        <p:spPr>
          <a:xfrm>
            <a:off x="722804" y="5537769"/>
            <a:ext cx="346075" cy="346075"/>
          </a:xfrm>
          <a:custGeom>
            <a:avLst/>
            <a:gdLst/>
            <a:ahLst/>
            <a:cxnLst/>
            <a:rect l="l" t="t" r="r" b="b"/>
            <a:pathLst>
              <a:path w="346075" h="346075">
                <a:moveTo>
                  <a:pt x="172796" y="0"/>
                </a:moveTo>
                <a:lnTo>
                  <a:pt x="126857" y="6172"/>
                </a:lnTo>
                <a:lnTo>
                  <a:pt x="85579" y="23593"/>
                </a:lnTo>
                <a:lnTo>
                  <a:pt x="50607" y="50614"/>
                </a:lnTo>
                <a:lnTo>
                  <a:pt x="23590" y="85588"/>
                </a:lnTo>
                <a:lnTo>
                  <a:pt x="6171" y="126869"/>
                </a:lnTo>
                <a:lnTo>
                  <a:pt x="0" y="172808"/>
                </a:lnTo>
                <a:lnTo>
                  <a:pt x="6171" y="218743"/>
                </a:lnTo>
                <a:lnTo>
                  <a:pt x="23590" y="260020"/>
                </a:lnTo>
                <a:lnTo>
                  <a:pt x="50607" y="294992"/>
                </a:lnTo>
                <a:lnTo>
                  <a:pt x="85579" y="322012"/>
                </a:lnTo>
                <a:lnTo>
                  <a:pt x="126857" y="339432"/>
                </a:lnTo>
                <a:lnTo>
                  <a:pt x="172796" y="345605"/>
                </a:lnTo>
                <a:lnTo>
                  <a:pt x="218734" y="339432"/>
                </a:lnTo>
                <a:lnTo>
                  <a:pt x="260013" y="322012"/>
                </a:lnTo>
                <a:lnTo>
                  <a:pt x="294984" y="294992"/>
                </a:lnTo>
                <a:lnTo>
                  <a:pt x="322002" y="260020"/>
                </a:lnTo>
                <a:lnTo>
                  <a:pt x="339420" y="218743"/>
                </a:lnTo>
                <a:lnTo>
                  <a:pt x="345592" y="172808"/>
                </a:lnTo>
                <a:lnTo>
                  <a:pt x="339420" y="126869"/>
                </a:lnTo>
                <a:lnTo>
                  <a:pt x="322002" y="85588"/>
                </a:lnTo>
                <a:lnTo>
                  <a:pt x="294984" y="50614"/>
                </a:lnTo>
                <a:lnTo>
                  <a:pt x="260013" y="23593"/>
                </a:lnTo>
                <a:lnTo>
                  <a:pt x="218734" y="6172"/>
                </a:lnTo>
                <a:lnTo>
                  <a:pt x="172796" y="0"/>
                </a:lnTo>
                <a:close/>
              </a:path>
            </a:pathLst>
          </a:custGeom>
          <a:solidFill>
            <a:srgbClr val="6D6E70"/>
          </a:solidFill>
        </p:spPr>
        <p:txBody>
          <a:bodyPr wrap="square" lIns="0" tIns="0" rIns="0" bIns="0" rtlCol="0" anchor="ctr"/>
          <a:lstStyle/>
          <a:p>
            <a:pPr algn="ctr"/>
            <a:r>
              <a:rPr lang="en-US" b="1">
                <a:solidFill>
                  <a:schemeClr val="tx2"/>
                </a:solidFill>
              </a:rPr>
              <a:t>2</a:t>
            </a:r>
            <a:endParaRPr b="1">
              <a:solidFill>
                <a:schemeClr val="tx2"/>
              </a:solidFill>
            </a:endParaRPr>
          </a:p>
        </p:txBody>
      </p:sp>
      <p:sp>
        <p:nvSpPr>
          <p:cNvPr id="4" name="Text Placeholder 3">
            <a:extLst>
              <a:ext uri="{FF2B5EF4-FFF2-40B4-BE49-F238E27FC236}">
                <a16:creationId xmlns:a16="http://schemas.microsoft.com/office/drawing/2014/main" id="{834D44EC-2560-F2CC-9300-8F0AA106CC10}"/>
              </a:ext>
            </a:extLst>
          </p:cNvPr>
          <p:cNvSpPr>
            <a:spLocks noGrp="1"/>
          </p:cNvSpPr>
          <p:nvPr>
            <p:ph type="body" sz="quarter" idx="10" hasCustomPrompt="1"/>
          </p:nvPr>
        </p:nvSpPr>
        <p:spPr>
          <a:xfrm>
            <a:off x="1359713" y="3630011"/>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1" name="Text Placeholder 3">
            <a:extLst>
              <a:ext uri="{FF2B5EF4-FFF2-40B4-BE49-F238E27FC236}">
                <a16:creationId xmlns:a16="http://schemas.microsoft.com/office/drawing/2014/main" id="{E1B17B46-1BBE-BE69-CDF8-40BE6A4C7C3B}"/>
              </a:ext>
            </a:extLst>
          </p:cNvPr>
          <p:cNvSpPr>
            <a:spLocks noGrp="1"/>
          </p:cNvSpPr>
          <p:nvPr>
            <p:ph type="body" sz="quarter" idx="11" hasCustomPrompt="1"/>
          </p:nvPr>
        </p:nvSpPr>
        <p:spPr>
          <a:xfrm>
            <a:off x="1359712" y="3878198"/>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89312BA5-0AB9-B6DB-B01B-F6A1952B6728}"/>
              </a:ext>
            </a:extLst>
          </p:cNvPr>
          <p:cNvSpPr>
            <a:spLocks noGrp="1"/>
          </p:cNvSpPr>
          <p:nvPr>
            <p:ph type="body" sz="quarter" idx="13" hasCustomPrompt="1"/>
          </p:nvPr>
        </p:nvSpPr>
        <p:spPr>
          <a:xfrm>
            <a:off x="4281876" y="3870369"/>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4" name="Text Placeholder 3">
            <a:extLst>
              <a:ext uri="{FF2B5EF4-FFF2-40B4-BE49-F238E27FC236}">
                <a16:creationId xmlns:a16="http://schemas.microsoft.com/office/drawing/2014/main" id="{46800CE6-8655-014C-F8A2-C920C3343C85}"/>
              </a:ext>
            </a:extLst>
          </p:cNvPr>
          <p:cNvSpPr>
            <a:spLocks noGrp="1"/>
          </p:cNvSpPr>
          <p:nvPr>
            <p:ph type="body" sz="quarter" idx="14" hasCustomPrompt="1"/>
          </p:nvPr>
        </p:nvSpPr>
        <p:spPr>
          <a:xfrm>
            <a:off x="4281877" y="5549069"/>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5" name="Text Placeholder 3">
            <a:extLst>
              <a:ext uri="{FF2B5EF4-FFF2-40B4-BE49-F238E27FC236}">
                <a16:creationId xmlns:a16="http://schemas.microsoft.com/office/drawing/2014/main" id="{57F84E9E-4E89-3D91-E229-93AF52EE6402}"/>
              </a:ext>
            </a:extLst>
          </p:cNvPr>
          <p:cNvSpPr>
            <a:spLocks noGrp="1"/>
          </p:cNvSpPr>
          <p:nvPr>
            <p:ph type="body" sz="quarter" idx="15" hasCustomPrompt="1"/>
          </p:nvPr>
        </p:nvSpPr>
        <p:spPr>
          <a:xfrm>
            <a:off x="1359713" y="5556898"/>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6" name="Text Placeholder 3">
            <a:extLst>
              <a:ext uri="{FF2B5EF4-FFF2-40B4-BE49-F238E27FC236}">
                <a16:creationId xmlns:a16="http://schemas.microsoft.com/office/drawing/2014/main" id="{6A407EF6-9FC4-4729-4DBD-9C3B4AB84E98}"/>
              </a:ext>
            </a:extLst>
          </p:cNvPr>
          <p:cNvSpPr>
            <a:spLocks noGrp="1"/>
          </p:cNvSpPr>
          <p:nvPr>
            <p:ph type="body" sz="quarter" idx="16" hasCustomPrompt="1"/>
          </p:nvPr>
        </p:nvSpPr>
        <p:spPr>
          <a:xfrm>
            <a:off x="1359712" y="58050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7" name="Text Placeholder 3">
            <a:extLst>
              <a:ext uri="{FF2B5EF4-FFF2-40B4-BE49-F238E27FC236}">
                <a16:creationId xmlns:a16="http://schemas.microsoft.com/office/drawing/2014/main" id="{C387A626-6B35-5D15-E43B-026021333993}"/>
              </a:ext>
            </a:extLst>
          </p:cNvPr>
          <p:cNvSpPr>
            <a:spLocks noGrp="1"/>
          </p:cNvSpPr>
          <p:nvPr>
            <p:ph type="body" sz="quarter" idx="17" hasCustomPrompt="1"/>
          </p:nvPr>
        </p:nvSpPr>
        <p:spPr>
          <a:xfrm>
            <a:off x="4281876" y="5797256"/>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8" name="Text Placeholder 3">
            <a:extLst>
              <a:ext uri="{FF2B5EF4-FFF2-40B4-BE49-F238E27FC236}">
                <a16:creationId xmlns:a16="http://schemas.microsoft.com/office/drawing/2014/main" id="{E0FCB023-4CC6-754D-4688-119104247790}"/>
              </a:ext>
            </a:extLst>
          </p:cNvPr>
          <p:cNvSpPr>
            <a:spLocks noGrp="1"/>
          </p:cNvSpPr>
          <p:nvPr>
            <p:ph type="body" sz="quarter" idx="18" hasCustomPrompt="1"/>
          </p:nvPr>
        </p:nvSpPr>
        <p:spPr>
          <a:xfrm>
            <a:off x="4268672" y="7388598"/>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9" name="Text Placeholder 3">
            <a:extLst>
              <a:ext uri="{FF2B5EF4-FFF2-40B4-BE49-F238E27FC236}">
                <a16:creationId xmlns:a16="http://schemas.microsoft.com/office/drawing/2014/main" id="{08BE95BF-A137-4E06-A57C-C0B34C559403}"/>
              </a:ext>
            </a:extLst>
          </p:cNvPr>
          <p:cNvSpPr>
            <a:spLocks noGrp="1"/>
          </p:cNvSpPr>
          <p:nvPr>
            <p:ph type="body" sz="quarter" idx="19" hasCustomPrompt="1"/>
          </p:nvPr>
        </p:nvSpPr>
        <p:spPr>
          <a:xfrm>
            <a:off x="1346508" y="7396427"/>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40" name="Text Placeholder 3">
            <a:extLst>
              <a:ext uri="{FF2B5EF4-FFF2-40B4-BE49-F238E27FC236}">
                <a16:creationId xmlns:a16="http://schemas.microsoft.com/office/drawing/2014/main" id="{55E6426E-DEA6-F6E3-9164-D1DC3EAEF051}"/>
              </a:ext>
            </a:extLst>
          </p:cNvPr>
          <p:cNvSpPr>
            <a:spLocks noGrp="1"/>
          </p:cNvSpPr>
          <p:nvPr>
            <p:ph type="body" sz="quarter" idx="20" hasCustomPrompt="1"/>
          </p:nvPr>
        </p:nvSpPr>
        <p:spPr>
          <a:xfrm>
            <a:off x="1346507" y="7644614"/>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1" name="Text Placeholder 3">
            <a:extLst>
              <a:ext uri="{FF2B5EF4-FFF2-40B4-BE49-F238E27FC236}">
                <a16:creationId xmlns:a16="http://schemas.microsoft.com/office/drawing/2014/main" id="{B0770F2A-1EF3-61BA-9808-CCEEA23C207F}"/>
              </a:ext>
            </a:extLst>
          </p:cNvPr>
          <p:cNvSpPr>
            <a:spLocks noGrp="1"/>
          </p:cNvSpPr>
          <p:nvPr>
            <p:ph type="body" sz="quarter" idx="21" hasCustomPrompt="1"/>
          </p:nvPr>
        </p:nvSpPr>
        <p:spPr>
          <a:xfrm>
            <a:off x="4268671" y="76367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Tree>
    <p:extLst>
      <p:ext uri="{BB962C8B-B14F-4D97-AF65-F5344CB8AC3E}">
        <p14:creationId xmlns:p14="http://schemas.microsoft.com/office/powerpoint/2010/main" val="164355221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3E3D731-6010-F746-A5EE-64B92200C06E}"/>
              </a:ext>
            </a:extLst>
          </p:cNvPr>
          <p:cNvSpPr>
            <a:spLocks noGrp="1" noRot="1" noMove="1" noResize="1" noEditPoints="1" noAdjustHandles="1" noChangeArrowheads="1" noChangeShapeType="1"/>
          </p:cNvSpPr>
          <p:nvPr userDrawn="1"/>
        </p:nvSpPr>
        <p:spPr>
          <a:xfrm>
            <a:off x="0" y="4279900"/>
            <a:ext cx="7560309" cy="6159499"/>
          </a:xfrm>
          <a:custGeom>
            <a:avLst/>
            <a:gdLst/>
            <a:ahLst/>
            <a:cxnLst/>
            <a:rect l="l" t="t" r="r" b="b"/>
            <a:pathLst>
              <a:path w="7560309" h="5805170">
                <a:moveTo>
                  <a:pt x="7559992" y="0"/>
                </a:moveTo>
                <a:lnTo>
                  <a:pt x="0" y="0"/>
                </a:lnTo>
                <a:lnTo>
                  <a:pt x="0" y="5804573"/>
                </a:lnTo>
                <a:lnTo>
                  <a:pt x="7559992" y="5804573"/>
                </a:lnTo>
                <a:lnTo>
                  <a:pt x="7559992" y="0"/>
                </a:lnTo>
                <a:close/>
              </a:path>
            </a:pathLst>
          </a:custGeom>
          <a:solidFill>
            <a:srgbClr val="EEEEEE"/>
          </a:solidFill>
        </p:spPr>
        <p:txBody>
          <a:bodyPr wrap="square" lIns="0" tIns="0" rIns="0" bIns="0" rtlCol="0"/>
          <a:lstStyle/>
          <a:p>
            <a:endParaRPr/>
          </a:p>
        </p:txBody>
      </p:sp>
      <p:sp>
        <p:nvSpPr>
          <p:cNvPr id="32" name="Text Placeholder 3">
            <a:extLst>
              <a:ext uri="{FF2B5EF4-FFF2-40B4-BE49-F238E27FC236}">
                <a16:creationId xmlns:a16="http://schemas.microsoft.com/office/drawing/2014/main" id="{4FA57D81-BECA-5D62-5AB3-4DAEECCE66AE}"/>
              </a:ext>
            </a:extLst>
          </p:cNvPr>
          <p:cNvSpPr>
            <a:spLocks noGrp="1"/>
          </p:cNvSpPr>
          <p:nvPr>
            <p:ph type="body" sz="quarter" idx="10" hasCustomPrompt="1"/>
          </p:nvPr>
        </p:nvSpPr>
        <p:spPr>
          <a:xfrm>
            <a:off x="1820982" y="4971689"/>
            <a:ext cx="4416473" cy="193899"/>
          </a:xfrm>
        </p:spPr>
        <p:txBody>
          <a:bodyPr/>
          <a:lstStyle>
            <a:lvl1pPr marL="0" indent="0">
              <a:buNone/>
              <a:defRPr lang="en-GB" sz="1400" b="1" kern="1200" dirty="0">
                <a:solidFill>
                  <a:schemeClr val="tx1"/>
                </a:solidFill>
                <a:latin typeface="Fujitsu Infinity Pro" pitchFamily="2" charset="0"/>
                <a:ea typeface="+mn-ea"/>
                <a:cs typeface="+mn-cs"/>
              </a:defRPr>
            </a:lvl1pPr>
          </a:lstStyle>
          <a:p>
            <a:pPr lvl="0"/>
            <a:r>
              <a:rPr lang="en-US"/>
              <a:t>The power of Fujitsu and ServiceNow or similar</a:t>
            </a:r>
            <a:endParaRPr lang="en-GB"/>
          </a:p>
        </p:txBody>
      </p:sp>
      <p:sp>
        <p:nvSpPr>
          <p:cNvPr id="34" name="Text Placeholder 3">
            <a:extLst>
              <a:ext uri="{FF2B5EF4-FFF2-40B4-BE49-F238E27FC236}">
                <a16:creationId xmlns:a16="http://schemas.microsoft.com/office/drawing/2014/main" id="{F1C14B8F-76A9-85F3-C529-6F0A8E057A22}"/>
              </a:ext>
            </a:extLst>
          </p:cNvPr>
          <p:cNvSpPr>
            <a:spLocks noGrp="1"/>
          </p:cNvSpPr>
          <p:nvPr>
            <p:ph type="body" sz="quarter" idx="12" hasCustomPrompt="1"/>
          </p:nvPr>
        </p:nvSpPr>
        <p:spPr>
          <a:xfrm>
            <a:off x="1820983" y="5371167"/>
            <a:ext cx="4416473" cy="2404159"/>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D4708322-32E8-838F-3AFE-DFBC6812C8C7}"/>
              </a:ext>
            </a:extLst>
          </p:cNvPr>
          <p:cNvSpPr>
            <a:spLocks noGrp="1"/>
          </p:cNvSpPr>
          <p:nvPr>
            <p:ph type="body" sz="quarter" idx="11" hasCustomPrompt="1"/>
          </p:nvPr>
        </p:nvSpPr>
        <p:spPr>
          <a:xfrm>
            <a:off x="1803401" y="1184939"/>
            <a:ext cx="4318000" cy="1605537"/>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1" name="Subtitle 2">
            <a:extLst>
              <a:ext uri="{FF2B5EF4-FFF2-40B4-BE49-F238E27FC236}">
                <a16:creationId xmlns:a16="http://schemas.microsoft.com/office/drawing/2014/main" id="{CAF2F419-1944-129A-1957-51E9DF020E2E}"/>
              </a:ext>
            </a:extLst>
          </p:cNvPr>
          <p:cNvSpPr>
            <a:spLocks noGrp="1"/>
          </p:cNvSpPr>
          <p:nvPr>
            <p:ph type="subTitle" idx="1" hasCustomPrompt="1"/>
          </p:nvPr>
        </p:nvSpPr>
        <p:spPr>
          <a:xfrm>
            <a:off x="1803401" y="791549"/>
            <a:ext cx="4317999" cy="193899"/>
          </a:xfrm>
        </p:spPr>
        <p:txBody>
          <a:bodyPr/>
          <a:lstStyle>
            <a:lvl1pPr marL="0" indent="0" algn="l">
              <a:spcBef>
                <a:spcPts val="0"/>
              </a:spcBef>
              <a:spcAft>
                <a:spcPts val="496"/>
              </a:spcAft>
              <a:buNone/>
              <a:defRPr lang="en-US" sz="1400" b="1" kern="1200" dirty="0">
                <a:solidFill>
                  <a:schemeClr val="tx1"/>
                </a:solidFill>
                <a:latin typeface="Fujitsu Infinity Pro" pitchFamily="2" charset="0"/>
                <a:ea typeface="+mn-ea"/>
                <a:cs typeface="+mn-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How does Fujitsu support and deliver or similar</a:t>
            </a:r>
          </a:p>
        </p:txBody>
      </p:sp>
      <p:sp>
        <p:nvSpPr>
          <p:cNvPr id="23" name="Footer Placeholder 4">
            <a:extLst>
              <a:ext uri="{FF2B5EF4-FFF2-40B4-BE49-F238E27FC236}">
                <a16:creationId xmlns:a16="http://schemas.microsoft.com/office/drawing/2014/main" id="{6E87D2E4-4053-7648-9B72-B924C51AB0E5}"/>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6" name="Subtitle 2">
            <a:extLst>
              <a:ext uri="{FF2B5EF4-FFF2-40B4-BE49-F238E27FC236}">
                <a16:creationId xmlns:a16="http://schemas.microsoft.com/office/drawing/2014/main" id="{7C947AE1-4E67-CF49-A80B-CDC9ED4EE3C5}"/>
              </a:ext>
            </a:extLst>
          </p:cNvPr>
          <p:cNvSpPr txBox="1">
            <a:spLocks/>
          </p:cNvSpPr>
          <p:nvPr userDrawn="1"/>
        </p:nvSpPr>
        <p:spPr>
          <a:xfrm>
            <a:off x="1984669" y="3188774"/>
            <a:ext cx="4006227" cy="338554"/>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100" b="1">
                <a:solidFill>
                  <a:schemeClr val="bg1"/>
                </a:solidFill>
              </a:rPr>
              <a:t>Fujitsu brings a decade of Cloud ERP experience to extend the value of your ServiceNow platform</a:t>
            </a:r>
          </a:p>
        </p:txBody>
      </p:sp>
      <p:sp>
        <p:nvSpPr>
          <p:cNvPr id="30" name="Subtitle 2">
            <a:extLst>
              <a:ext uri="{FF2B5EF4-FFF2-40B4-BE49-F238E27FC236}">
                <a16:creationId xmlns:a16="http://schemas.microsoft.com/office/drawing/2014/main" id="{D2140DC9-9514-22D9-3AC5-E71255AECA5E}"/>
              </a:ext>
            </a:extLst>
          </p:cNvPr>
          <p:cNvSpPr txBox="1">
            <a:spLocks/>
          </p:cNvSpPr>
          <p:nvPr userDrawn="1"/>
        </p:nvSpPr>
        <p:spPr>
          <a:xfrm>
            <a:off x="850900" y="9264750"/>
            <a:ext cx="6261100" cy="430887"/>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Aft>
                <a:spcPts val="600"/>
              </a:spcAft>
            </a:pPr>
            <a:r>
              <a:rPr lang="en-US" sz="700" b="1">
                <a:solidFill>
                  <a:srgbClr val="6D6E70"/>
                </a:solidFill>
              </a:rPr>
              <a:t>© Fujitsu 2022. All rights reserved. Fujitsu and Fujitsu logo are trademarks of Fujitsu Limited registered in many jurisdictions worldwide. Other product, service and company names mentioned herein may be trademarks of Fujitsu or other companies. This document is current as of the initial date of publication and subject to be changed by Fujitsu without notice. This material is provided for information purposes only and Fujitsu assumes no liability related to its use.</a:t>
            </a:r>
            <a:endParaRPr lang="en-US" sz="700">
              <a:solidFill>
                <a:srgbClr val="6D6E70"/>
              </a:solidFill>
            </a:endParaRPr>
          </a:p>
        </p:txBody>
      </p:sp>
      <p:sp>
        <p:nvSpPr>
          <p:cNvPr id="38" name="Text Placeholder 3">
            <a:extLst>
              <a:ext uri="{FF2B5EF4-FFF2-40B4-BE49-F238E27FC236}">
                <a16:creationId xmlns:a16="http://schemas.microsoft.com/office/drawing/2014/main" id="{C95668AA-B535-A83A-E1D2-7ADB2E487B55}"/>
              </a:ext>
            </a:extLst>
          </p:cNvPr>
          <p:cNvSpPr>
            <a:spLocks noGrp="1"/>
          </p:cNvSpPr>
          <p:nvPr>
            <p:ph type="body" sz="quarter" idx="13" hasCustomPrompt="1"/>
          </p:nvPr>
        </p:nvSpPr>
        <p:spPr>
          <a:xfrm>
            <a:off x="1803400" y="3090559"/>
            <a:ext cx="4318000" cy="551220"/>
          </a:xfrm>
          <a:solidFill>
            <a:srgbClr val="00E7EF"/>
          </a:solidFill>
        </p:spPr>
        <p:txBody>
          <a:bodyPr lIns="108000" tIns="108000" rIns="108000" bIns="108000">
            <a:noAutofit/>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1 Key message that you want to communicate</a:t>
            </a:r>
            <a:endParaRPr lang="en-GB"/>
          </a:p>
        </p:txBody>
      </p:sp>
      <p:grpSp>
        <p:nvGrpSpPr>
          <p:cNvPr id="21" name="Group 20">
            <a:extLst>
              <a:ext uri="{FF2B5EF4-FFF2-40B4-BE49-F238E27FC236}">
                <a16:creationId xmlns:a16="http://schemas.microsoft.com/office/drawing/2014/main" id="{82A91AE0-7AFE-CA92-28E3-018BB8530520}"/>
              </a:ext>
            </a:extLst>
          </p:cNvPr>
          <p:cNvGrpSpPr/>
          <p:nvPr userDrawn="1"/>
        </p:nvGrpSpPr>
        <p:grpSpPr>
          <a:xfrm>
            <a:off x="0" y="0"/>
            <a:ext cx="2559037" cy="8368621"/>
            <a:chOff x="0" y="0"/>
            <a:chExt cx="2559037" cy="8368621"/>
          </a:xfrm>
        </p:grpSpPr>
        <p:sp>
          <p:nvSpPr>
            <p:cNvPr id="22" name="object 7">
              <a:extLst>
                <a:ext uri="{FF2B5EF4-FFF2-40B4-BE49-F238E27FC236}">
                  <a16:creationId xmlns:a16="http://schemas.microsoft.com/office/drawing/2014/main" id="{105559D8-ABDE-33BA-195C-60CE80AE266B}"/>
                </a:ext>
              </a:extLst>
            </p:cNvPr>
            <p:cNvSpPr/>
            <p:nvPr userDrawn="1"/>
          </p:nvSpPr>
          <p:spPr>
            <a:xfrm>
              <a:off x="891000" y="8241323"/>
              <a:ext cx="1668037" cy="127298"/>
            </a:xfrm>
            <a:custGeom>
              <a:avLst/>
              <a:gdLst/>
              <a:ahLst/>
              <a:cxnLst/>
              <a:rect l="l" t="t" r="r" b="b"/>
              <a:pathLst>
                <a:path w="2862580">
                  <a:moveTo>
                    <a:pt x="0" y="0"/>
                  </a:moveTo>
                  <a:lnTo>
                    <a:pt x="2861995" y="0"/>
                  </a:lnTo>
                </a:path>
              </a:pathLst>
            </a:custGeom>
            <a:ln w="12700">
              <a:solidFill>
                <a:srgbClr val="00E7EF"/>
              </a:solidFill>
            </a:ln>
          </p:spPr>
          <p:txBody>
            <a:bodyPr wrap="square" lIns="0" tIns="0" rIns="0" bIns="0" rtlCol="0"/>
            <a:lstStyle/>
            <a:p>
              <a:endParaRPr/>
            </a:p>
          </p:txBody>
        </p:sp>
        <p:sp>
          <p:nvSpPr>
            <p:cNvPr id="24" name="object 8">
              <a:extLst>
                <a:ext uri="{FF2B5EF4-FFF2-40B4-BE49-F238E27FC236}">
                  <a16:creationId xmlns:a16="http://schemas.microsoft.com/office/drawing/2014/main" id="{47B14480-D860-61A2-F683-4D232AF7A2E2}"/>
                </a:ext>
              </a:extLst>
            </p:cNvPr>
            <p:cNvSpPr/>
            <p:nvPr userDrawn="1"/>
          </p:nvSpPr>
          <p:spPr>
            <a:xfrm>
              <a:off x="492353" y="834352"/>
              <a:ext cx="797560" cy="797560"/>
            </a:xfrm>
            <a:custGeom>
              <a:avLst/>
              <a:gdLst/>
              <a:ahLst/>
              <a:cxnLst/>
              <a:rect l="l" t="t" r="r" b="b"/>
              <a:pathLst>
                <a:path w="797560" h="797560">
                  <a:moveTo>
                    <a:pt x="0" y="797305"/>
                  </a:moveTo>
                  <a:lnTo>
                    <a:pt x="797306" y="797305"/>
                  </a:lnTo>
                  <a:lnTo>
                    <a:pt x="797306" y="0"/>
                  </a:lnTo>
                  <a:lnTo>
                    <a:pt x="0" y="0"/>
                  </a:lnTo>
                  <a:lnTo>
                    <a:pt x="0" y="797305"/>
                  </a:lnTo>
                  <a:close/>
                </a:path>
              </a:pathLst>
            </a:custGeom>
            <a:ln w="12700">
              <a:solidFill>
                <a:srgbClr val="00E7EF"/>
              </a:solidFill>
            </a:ln>
          </p:spPr>
          <p:txBody>
            <a:bodyPr wrap="square" lIns="0" tIns="0" rIns="0" bIns="0" rtlCol="0"/>
            <a:lstStyle/>
            <a:p>
              <a:endParaRPr/>
            </a:p>
          </p:txBody>
        </p:sp>
        <p:sp>
          <p:nvSpPr>
            <p:cNvPr id="25" name="object 9">
              <a:extLst>
                <a:ext uri="{FF2B5EF4-FFF2-40B4-BE49-F238E27FC236}">
                  <a16:creationId xmlns:a16="http://schemas.microsoft.com/office/drawing/2014/main" id="{509001CB-A130-970F-9DF5-731404ADF7F6}"/>
                </a:ext>
              </a:extLst>
            </p:cNvPr>
            <p:cNvSpPr/>
            <p:nvPr userDrawn="1"/>
          </p:nvSpPr>
          <p:spPr>
            <a:xfrm>
              <a:off x="891000" y="1638003"/>
              <a:ext cx="67850" cy="3708698"/>
            </a:xfrm>
            <a:custGeom>
              <a:avLst/>
              <a:gdLst/>
              <a:ahLst/>
              <a:cxnLst/>
              <a:rect l="l" t="t" r="r" b="b"/>
              <a:pathLst>
                <a:path h="4075429">
                  <a:moveTo>
                    <a:pt x="0" y="4075201"/>
                  </a:moveTo>
                  <a:lnTo>
                    <a:pt x="0" y="0"/>
                  </a:lnTo>
                </a:path>
              </a:pathLst>
            </a:custGeom>
            <a:ln w="12700">
              <a:solidFill>
                <a:srgbClr val="00E7EF"/>
              </a:solidFill>
            </a:ln>
          </p:spPr>
          <p:txBody>
            <a:bodyPr wrap="square" lIns="0" tIns="0" rIns="0" bIns="0" rtlCol="0"/>
            <a:lstStyle/>
            <a:p>
              <a:endParaRPr/>
            </a:p>
          </p:txBody>
        </p:sp>
        <p:sp>
          <p:nvSpPr>
            <p:cNvPr id="27" name="object 10">
              <a:extLst>
                <a:ext uri="{FF2B5EF4-FFF2-40B4-BE49-F238E27FC236}">
                  <a16:creationId xmlns:a16="http://schemas.microsoft.com/office/drawing/2014/main" id="{F24E5003-E8DC-096C-4344-E86BBA976159}"/>
                </a:ext>
              </a:extLst>
            </p:cNvPr>
            <p:cNvSpPr/>
            <p:nvPr userDrawn="1"/>
          </p:nvSpPr>
          <p:spPr>
            <a:xfrm>
              <a:off x="891000" y="0"/>
              <a:ext cx="0" cy="828040"/>
            </a:xfrm>
            <a:custGeom>
              <a:avLst/>
              <a:gdLst/>
              <a:ahLst/>
              <a:cxnLst/>
              <a:rect l="l" t="t" r="r" b="b"/>
              <a:pathLst>
                <a:path h="828040">
                  <a:moveTo>
                    <a:pt x="0" y="828001"/>
                  </a:moveTo>
                  <a:lnTo>
                    <a:pt x="0" y="0"/>
                  </a:lnTo>
                </a:path>
              </a:pathLst>
            </a:custGeom>
            <a:ln w="12700">
              <a:solidFill>
                <a:srgbClr val="00E7EF"/>
              </a:solidFill>
            </a:ln>
          </p:spPr>
          <p:txBody>
            <a:bodyPr wrap="square" lIns="0" tIns="0" rIns="0" bIns="0" rtlCol="0"/>
            <a:lstStyle/>
            <a:p>
              <a:endParaRPr/>
            </a:p>
          </p:txBody>
        </p:sp>
        <p:sp>
          <p:nvSpPr>
            <p:cNvPr id="28" name="object 11">
              <a:extLst>
                <a:ext uri="{FF2B5EF4-FFF2-40B4-BE49-F238E27FC236}">
                  <a16:creationId xmlns:a16="http://schemas.microsoft.com/office/drawing/2014/main" id="{278ACC7F-583A-D653-F884-EA52315DA381}"/>
                </a:ext>
              </a:extLst>
            </p:cNvPr>
            <p:cNvSpPr/>
            <p:nvPr userDrawn="1"/>
          </p:nvSpPr>
          <p:spPr>
            <a:xfrm>
              <a:off x="891000" y="6409055"/>
              <a:ext cx="220250" cy="1833245"/>
            </a:xfrm>
            <a:custGeom>
              <a:avLst/>
              <a:gdLst/>
              <a:ahLst/>
              <a:cxnLst/>
              <a:rect l="l" t="t" r="r" b="b"/>
              <a:pathLst>
                <a:path h="1520825">
                  <a:moveTo>
                    <a:pt x="0" y="1520621"/>
                  </a:moveTo>
                  <a:lnTo>
                    <a:pt x="0" y="0"/>
                  </a:lnTo>
                </a:path>
              </a:pathLst>
            </a:custGeom>
            <a:ln w="12700">
              <a:solidFill>
                <a:srgbClr val="00E7EF"/>
              </a:solidFill>
            </a:ln>
          </p:spPr>
          <p:txBody>
            <a:bodyPr wrap="square" lIns="0" tIns="0" rIns="0" bIns="0" rtlCol="0"/>
            <a:lstStyle/>
            <a:p>
              <a:endParaRPr/>
            </a:p>
          </p:txBody>
        </p:sp>
        <p:sp>
          <p:nvSpPr>
            <p:cNvPr id="35" name="object 12">
              <a:extLst>
                <a:ext uri="{FF2B5EF4-FFF2-40B4-BE49-F238E27FC236}">
                  <a16:creationId xmlns:a16="http://schemas.microsoft.com/office/drawing/2014/main" id="{827751B5-6378-3D3C-C0D9-BC94212E5E51}"/>
                </a:ext>
              </a:extLst>
            </p:cNvPr>
            <p:cNvSpPr/>
            <p:nvPr userDrawn="1"/>
          </p:nvSpPr>
          <p:spPr>
            <a:xfrm>
              <a:off x="0" y="5871527"/>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00E7EF"/>
            </a:solidFill>
            <a:ln>
              <a:noFill/>
            </a:ln>
          </p:spPr>
          <p:txBody>
            <a:bodyPr wrap="square" lIns="0" tIns="0" rIns="0" bIns="0" rtlCol="0"/>
            <a:lstStyle/>
            <a:p>
              <a:endParaRPr/>
            </a:p>
          </p:txBody>
        </p:sp>
        <p:sp>
          <p:nvSpPr>
            <p:cNvPr id="36" name="object 13">
              <a:extLst>
                <a:ext uri="{FF2B5EF4-FFF2-40B4-BE49-F238E27FC236}">
                  <a16:creationId xmlns:a16="http://schemas.microsoft.com/office/drawing/2014/main" id="{7F07A576-3272-FFEC-0608-FACA782EE1EF}"/>
                </a:ext>
              </a:extLst>
            </p:cNvPr>
            <p:cNvSpPr/>
            <p:nvPr userDrawn="1"/>
          </p:nvSpPr>
          <p:spPr>
            <a:xfrm>
              <a:off x="359981" y="5346700"/>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00E7EF"/>
              </a:solidFill>
            </a:ln>
          </p:spPr>
          <p:txBody>
            <a:bodyPr wrap="square" lIns="0" tIns="0" rIns="0" bIns="0" rtlCol="0"/>
            <a:lstStyle/>
            <a:p>
              <a:endParaRPr/>
            </a:p>
          </p:txBody>
        </p:sp>
      </p:grpSp>
      <p:sp>
        <p:nvSpPr>
          <p:cNvPr id="37" name="Rounded Rectangle 10">
            <a:extLst>
              <a:ext uri="{FF2B5EF4-FFF2-40B4-BE49-F238E27FC236}">
                <a16:creationId xmlns:a16="http://schemas.microsoft.com/office/drawing/2014/main" id="{D10CBAA2-8496-A634-F162-A88D350B2484}"/>
              </a:ext>
            </a:extLst>
          </p:cNvPr>
          <p:cNvSpPr/>
          <p:nvPr userDrawn="1"/>
        </p:nvSpPr>
        <p:spPr>
          <a:xfrm>
            <a:off x="1803400" y="7992000"/>
            <a:ext cx="3952875" cy="491704"/>
          </a:xfrm>
          <a:prstGeom prst="roundRect">
            <a:avLst>
              <a:gd name="adj" fmla="val 50000"/>
            </a:avLst>
          </a:prstGeom>
          <a:solidFill>
            <a:schemeClr val="bg1"/>
          </a:solidFill>
          <a:ln w="12700">
            <a:solidFill>
              <a:srgbClr val="00E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
            <a:extLst>
              <a:ext uri="{FF2B5EF4-FFF2-40B4-BE49-F238E27FC236}">
                <a16:creationId xmlns:a16="http://schemas.microsoft.com/office/drawing/2014/main" id="{18503AEE-171A-E9BC-8DD7-577EC7E80574}"/>
              </a:ext>
            </a:extLst>
          </p:cNvPr>
          <p:cNvSpPr txBox="1">
            <a:spLocks/>
          </p:cNvSpPr>
          <p:nvPr userDrawn="1"/>
        </p:nvSpPr>
        <p:spPr>
          <a:xfrm>
            <a:off x="2010239" y="8149118"/>
            <a:ext cx="3577761" cy="184666"/>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200"/>
              <a:t>Find out more, visit </a:t>
            </a:r>
            <a:r>
              <a:rPr lang="en-US" sz="1200" b="1" err="1"/>
              <a:t>www.fujitsu.com</a:t>
            </a:r>
            <a:r>
              <a:rPr lang="en-US" sz="1200" b="1"/>
              <a:t>/</a:t>
            </a:r>
            <a:r>
              <a:rPr lang="en-US" sz="1200" b="1" err="1"/>
              <a:t>servicenow</a:t>
            </a:r>
            <a:endParaRPr lang="en-US" sz="1200" b="1"/>
          </a:p>
        </p:txBody>
      </p:sp>
    </p:spTree>
    <p:extLst>
      <p:ext uri="{BB962C8B-B14F-4D97-AF65-F5344CB8AC3E}">
        <p14:creationId xmlns:p14="http://schemas.microsoft.com/office/powerpoint/2010/main" val="26846854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ED8A2D7-A75C-B878-76D7-07EC896F4E51}"/>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r="36214"/>
          <a:stretch/>
        </p:blipFill>
        <p:spPr>
          <a:xfrm>
            <a:off x="0" y="-12030"/>
            <a:ext cx="3661104" cy="5739728"/>
          </a:xfrm>
          <a:prstGeom prst="rect">
            <a:avLst/>
          </a:prstGeom>
        </p:spPr>
      </p:pic>
      <p:pic>
        <p:nvPicPr>
          <p:cNvPr id="32" name="Picture 31">
            <a:extLst>
              <a:ext uri="{FF2B5EF4-FFF2-40B4-BE49-F238E27FC236}">
                <a16:creationId xmlns:a16="http://schemas.microsoft.com/office/drawing/2014/main" id="{E3105B94-E170-AA5A-EB4D-226D38C7D3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355" t="6498" r="15531" b="9773"/>
          <a:stretch/>
        </p:blipFill>
        <p:spPr>
          <a:xfrm>
            <a:off x="3651308" y="0"/>
            <a:ext cx="3910802" cy="5727698"/>
          </a:xfrm>
          <a:prstGeom prst="rect">
            <a:avLst/>
          </a:prstGeom>
        </p:spPr>
      </p:pic>
      <p:pic>
        <p:nvPicPr>
          <p:cNvPr id="33" name="Picture 32">
            <a:extLst>
              <a:ext uri="{FF2B5EF4-FFF2-40B4-BE49-F238E27FC236}">
                <a16:creationId xmlns:a16="http://schemas.microsoft.com/office/drawing/2014/main" id="{9D206D27-8F16-7117-5373-7F02B27F1F3B}"/>
              </a:ext>
            </a:extLst>
          </p:cNvPr>
          <p:cNvPicPr>
            <a:picLocks noGrp="1" noRot="1" noChangeAspect="1" noMove="1" noResize="1" noEditPoints="1" noAdjustHandles="1" noChangeArrowheads="1" noChangeShapeType="1" noCrop="1"/>
          </p:cNvPicPr>
          <p:nvPr userDrawn="1"/>
        </p:nvPicPr>
        <p:blipFill rotWithShape="1">
          <a:blip r:embed="rId4">
            <a:extLst>
              <a:ext uri="{28A0092B-C50C-407E-A947-70E740481C1C}">
                <a14:useLocalDpi xmlns:a14="http://schemas.microsoft.com/office/drawing/2010/main" val="0"/>
              </a:ext>
            </a:extLst>
          </a:blip>
          <a:srcRect l="17338" t="13602" r="10878" b="14279"/>
          <a:stretch/>
        </p:blipFill>
        <p:spPr>
          <a:xfrm>
            <a:off x="2085005" y="1564105"/>
            <a:ext cx="3190376" cy="2479873"/>
          </a:xfrm>
          <a:prstGeom prst="rect">
            <a:avLst/>
          </a:prstGeom>
        </p:spPr>
      </p:pic>
      <p:pic>
        <p:nvPicPr>
          <p:cNvPr id="15" name="Picture 14" descr="Logo, company name&#10;&#10;Description automatically generated">
            <a:extLst>
              <a:ext uri="{FF2B5EF4-FFF2-40B4-BE49-F238E27FC236}">
                <a16:creationId xmlns:a16="http://schemas.microsoft.com/office/drawing/2014/main" id="{1CF9CA81-56B3-F849-B277-A7DB23B850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473400" y="471600"/>
            <a:ext cx="946800" cy="461007"/>
          </a:xfrm>
          <a:prstGeom prst="rect">
            <a:avLst/>
          </a:prstGeom>
        </p:spPr>
      </p:pic>
      <p:sp>
        <p:nvSpPr>
          <p:cNvPr id="2" name="Title 1"/>
          <p:cNvSpPr>
            <a:spLocks noGrp="1"/>
          </p:cNvSpPr>
          <p:nvPr>
            <p:ph type="ctrTitle" hasCustomPrompt="1"/>
          </p:nvPr>
        </p:nvSpPr>
        <p:spPr>
          <a:xfrm>
            <a:off x="473400" y="3957633"/>
            <a:ext cx="2938927" cy="1167820"/>
          </a:xfrm>
        </p:spPr>
        <p:txBody>
          <a:bodyPr anchor="b"/>
          <a:lstStyle>
            <a:lvl1pPr algn="l">
              <a:spcBef>
                <a:spcPts val="0"/>
              </a:spcBef>
              <a:spcAft>
                <a:spcPts val="496"/>
              </a:spcAft>
              <a:defRPr sz="2811">
                <a:solidFill>
                  <a:schemeClr val="bg1"/>
                </a:solidFill>
              </a:defRPr>
            </a:lvl1pPr>
          </a:lstStyle>
          <a:p>
            <a:r>
              <a:rPr lang="en-US"/>
              <a:t>Insert datasheet heading</a:t>
            </a:r>
          </a:p>
        </p:txBody>
      </p:sp>
      <p:sp>
        <p:nvSpPr>
          <p:cNvPr id="3" name="Subtitle 2"/>
          <p:cNvSpPr>
            <a:spLocks noGrp="1"/>
          </p:cNvSpPr>
          <p:nvPr>
            <p:ph type="subTitle" idx="1" hasCustomPrompt="1"/>
          </p:nvPr>
        </p:nvSpPr>
        <p:spPr>
          <a:xfrm>
            <a:off x="473399" y="6375418"/>
            <a:ext cx="5053091" cy="387798"/>
          </a:xfrm>
        </p:spPr>
        <p:txBody>
          <a:bodyPr/>
          <a:lstStyle>
            <a:lvl1pPr marL="0" indent="0" algn="l">
              <a:spcBef>
                <a:spcPts val="0"/>
              </a:spcBef>
              <a:spcAft>
                <a:spcPts val="496"/>
              </a:spcAft>
              <a:buNone/>
              <a:defRPr sz="2800" b="1">
                <a:solidFill>
                  <a:schemeClr val="tx1"/>
                </a:solidFill>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Sub-heading and description</a:t>
            </a:r>
          </a:p>
        </p:txBody>
      </p:sp>
      <p:sp>
        <p:nvSpPr>
          <p:cNvPr id="8" name="Text Placeholder 7">
            <a:extLst>
              <a:ext uri="{FF2B5EF4-FFF2-40B4-BE49-F238E27FC236}">
                <a16:creationId xmlns:a16="http://schemas.microsoft.com/office/drawing/2014/main" id="{EDF28EE4-7A31-94DD-65DF-CA4F589803FB}"/>
              </a:ext>
            </a:extLst>
          </p:cNvPr>
          <p:cNvSpPr>
            <a:spLocks noGrp="1"/>
          </p:cNvSpPr>
          <p:nvPr>
            <p:ph type="body" sz="quarter" idx="11" hasCustomPrompt="1"/>
          </p:nvPr>
        </p:nvSpPr>
        <p:spPr>
          <a:xfrm>
            <a:off x="473400" y="7052776"/>
            <a:ext cx="2233706" cy="2346796"/>
          </a:xfrm>
        </p:spPr>
        <p:txBody>
          <a:bodyPr/>
          <a:lstStyle>
            <a:lvl1pPr marL="0" indent="0">
              <a:buFontTx/>
              <a:buNone/>
              <a:defRPr lang="en-GB" sz="1100" b="1" kern="1200" dirty="0">
                <a:solidFill>
                  <a:schemeClr val="tx1"/>
                </a:solidFill>
                <a:latin typeface="Fujitsu Infinity Pro" pitchFamily="2" charset="0"/>
                <a:ea typeface="+mn-ea"/>
                <a:cs typeface="+mn-cs"/>
              </a:defRPr>
            </a:lvl1pPr>
          </a:lstStyle>
          <a:p>
            <a:pPr lvl="0"/>
            <a:r>
              <a:rPr lang="en-US"/>
              <a:t>Intro paragraph</a:t>
            </a:r>
            <a:endParaRPr lang="en-GB"/>
          </a:p>
        </p:txBody>
      </p:sp>
      <p:sp>
        <p:nvSpPr>
          <p:cNvPr id="17" name="Text Placeholder 7">
            <a:extLst>
              <a:ext uri="{FF2B5EF4-FFF2-40B4-BE49-F238E27FC236}">
                <a16:creationId xmlns:a16="http://schemas.microsoft.com/office/drawing/2014/main" id="{0A54BDF9-BDCD-1318-5EC5-22EA06506AAF}"/>
              </a:ext>
            </a:extLst>
          </p:cNvPr>
          <p:cNvSpPr>
            <a:spLocks noGrp="1"/>
          </p:cNvSpPr>
          <p:nvPr>
            <p:ph type="body" sz="quarter" idx="12" hasCustomPrompt="1"/>
          </p:nvPr>
        </p:nvSpPr>
        <p:spPr>
          <a:xfrm>
            <a:off x="2870199" y="7052776"/>
            <a:ext cx="4454525" cy="2346796"/>
          </a:xfrm>
        </p:spPr>
        <p:txBody>
          <a:bodyPr>
            <a:noAutofit/>
          </a:bodyPr>
          <a:lstStyle>
            <a:lvl1pPr marL="0" indent="0">
              <a:buFontTx/>
              <a:buNone/>
              <a:defRPr lang="en-GB" sz="950" kern="1200" dirty="0">
                <a:solidFill>
                  <a:schemeClr val="tx1"/>
                </a:solidFill>
                <a:latin typeface="Fujitsu Infinity Pro" pitchFamily="2" charset="0"/>
                <a:ea typeface="+mn-ea"/>
                <a:cs typeface="+mn-cs"/>
              </a:defRPr>
            </a:lvl1pPr>
          </a:lstStyle>
          <a:p>
            <a:pPr lvl="0"/>
            <a:r>
              <a:rPr lang="en-US"/>
              <a:t>Main content/body copy</a:t>
            </a:r>
            <a:endParaRPr lang="en-GB"/>
          </a:p>
        </p:txBody>
      </p:sp>
      <p:sp>
        <p:nvSpPr>
          <p:cNvPr id="23" name="Rectangle 22">
            <a:extLst>
              <a:ext uri="{FF2B5EF4-FFF2-40B4-BE49-F238E27FC236}">
                <a16:creationId xmlns:a16="http://schemas.microsoft.com/office/drawing/2014/main" id="{4D4EB53B-E2C4-915B-1705-BEF519DF4B81}"/>
              </a:ext>
            </a:extLst>
          </p:cNvPr>
          <p:cNvSpPr/>
          <p:nvPr userDrawn="1"/>
        </p:nvSpPr>
        <p:spPr>
          <a:xfrm>
            <a:off x="7801091" y="-5499"/>
            <a:ext cx="4678394" cy="491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32C78-C795-A96A-6E8F-01214AC21BBE}"/>
              </a:ext>
            </a:extLst>
          </p:cNvPr>
          <p:cNvSpPr txBox="1"/>
          <p:nvPr userDrawn="1"/>
        </p:nvSpPr>
        <p:spPr>
          <a:xfrm>
            <a:off x="7820683" y="76530"/>
            <a:ext cx="4678394" cy="307777"/>
          </a:xfrm>
          <a:prstGeom prst="rect">
            <a:avLst/>
          </a:prstGeom>
          <a:noFill/>
        </p:spPr>
        <p:txBody>
          <a:bodyPr wrap="square" rtlCol="0">
            <a:spAutoFit/>
          </a:bodyPr>
          <a:lstStyle/>
          <a:p>
            <a:r>
              <a:rPr lang="en-US" sz="1400" b="1"/>
              <a:t>How to replace images</a:t>
            </a:r>
            <a:endParaRPr lang="en-GB" sz="1400" b="1"/>
          </a:p>
        </p:txBody>
      </p:sp>
      <p:sp>
        <p:nvSpPr>
          <p:cNvPr id="25" name="TextBox 24">
            <a:extLst>
              <a:ext uri="{FF2B5EF4-FFF2-40B4-BE49-F238E27FC236}">
                <a16:creationId xmlns:a16="http://schemas.microsoft.com/office/drawing/2014/main" id="{AD356466-E4CA-5928-BA07-E9E261CB3E1B}"/>
              </a:ext>
            </a:extLst>
          </p:cNvPr>
          <p:cNvSpPr txBox="1"/>
          <p:nvPr userDrawn="1"/>
        </p:nvSpPr>
        <p:spPr>
          <a:xfrm>
            <a:off x="7853341" y="384307"/>
            <a:ext cx="4678394" cy="246221"/>
          </a:xfrm>
          <a:prstGeom prst="rect">
            <a:avLst/>
          </a:prstGeom>
          <a:noFill/>
        </p:spPr>
        <p:txBody>
          <a:bodyPr wrap="square" rtlCol="0">
            <a:spAutoFit/>
          </a:bodyPr>
          <a:lstStyle/>
          <a:p>
            <a:r>
              <a:rPr lang="en-US" sz="1000" b="0"/>
              <a:t>1. Navigate to the ‘View’ tab at the top of the ribbon</a:t>
            </a:r>
            <a:endParaRPr lang="en-GB" sz="1000" b="0"/>
          </a:p>
        </p:txBody>
      </p:sp>
      <p:pic>
        <p:nvPicPr>
          <p:cNvPr id="18" name="Picture 17">
            <a:extLst>
              <a:ext uri="{FF2B5EF4-FFF2-40B4-BE49-F238E27FC236}">
                <a16:creationId xmlns:a16="http://schemas.microsoft.com/office/drawing/2014/main" id="{C653D626-9D47-1E7A-12B8-6506F1D9E579}"/>
              </a:ext>
            </a:extLst>
          </p:cNvPr>
          <p:cNvPicPr>
            <a:picLocks noChangeAspect="1"/>
          </p:cNvPicPr>
          <p:nvPr userDrawn="1"/>
        </p:nvPicPr>
        <p:blipFill rotWithShape="1">
          <a:blip r:embed="rId6"/>
          <a:srcRect r="26844"/>
          <a:stretch/>
        </p:blipFill>
        <p:spPr>
          <a:xfrm>
            <a:off x="8050152" y="646661"/>
            <a:ext cx="4189744" cy="212492"/>
          </a:xfrm>
          <a:prstGeom prst="rect">
            <a:avLst/>
          </a:prstGeom>
        </p:spPr>
      </p:pic>
      <p:sp>
        <p:nvSpPr>
          <p:cNvPr id="26" name="TextBox 25">
            <a:extLst>
              <a:ext uri="{FF2B5EF4-FFF2-40B4-BE49-F238E27FC236}">
                <a16:creationId xmlns:a16="http://schemas.microsoft.com/office/drawing/2014/main" id="{CF586FD9-4133-2921-F6FD-0C23109F949F}"/>
              </a:ext>
            </a:extLst>
          </p:cNvPr>
          <p:cNvSpPr txBox="1"/>
          <p:nvPr userDrawn="1"/>
        </p:nvSpPr>
        <p:spPr>
          <a:xfrm>
            <a:off x="7853341" y="946866"/>
            <a:ext cx="4678394" cy="246221"/>
          </a:xfrm>
          <a:prstGeom prst="rect">
            <a:avLst/>
          </a:prstGeom>
          <a:noFill/>
        </p:spPr>
        <p:txBody>
          <a:bodyPr wrap="square" rtlCol="0">
            <a:spAutoFit/>
          </a:bodyPr>
          <a:lstStyle/>
          <a:p>
            <a:r>
              <a:rPr lang="en-US" sz="1000" b="0"/>
              <a:t>2. Select ‘Slide Master’</a:t>
            </a:r>
            <a:endParaRPr lang="en-GB" sz="1000" b="0"/>
          </a:p>
        </p:txBody>
      </p:sp>
      <p:pic>
        <p:nvPicPr>
          <p:cNvPr id="19" name="Picture 18">
            <a:extLst>
              <a:ext uri="{FF2B5EF4-FFF2-40B4-BE49-F238E27FC236}">
                <a16:creationId xmlns:a16="http://schemas.microsoft.com/office/drawing/2014/main" id="{FD831F59-7EBC-EEEB-3E18-F99FCFCB22DF}"/>
              </a:ext>
            </a:extLst>
          </p:cNvPr>
          <p:cNvPicPr>
            <a:picLocks noChangeAspect="1"/>
          </p:cNvPicPr>
          <p:nvPr userDrawn="1"/>
        </p:nvPicPr>
        <p:blipFill rotWithShape="1">
          <a:blip r:embed="rId7"/>
          <a:srcRect l="15099"/>
          <a:stretch/>
        </p:blipFill>
        <p:spPr>
          <a:xfrm>
            <a:off x="8050152" y="1223908"/>
            <a:ext cx="320551" cy="566339"/>
          </a:xfrm>
          <a:prstGeom prst="rect">
            <a:avLst/>
          </a:prstGeom>
        </p:spPr>
      </p:pic>
      <p:sp>
        <p:nvSpPr>
          <p:cNvPr id="27" name="TextBox 26">
            <a:extLst>
              <a:ext uri="{FF2B5EF4-FFF2-40B4-BE49-F238E27FC236}">
                <a16:creationId xmlns:a16="http://schemas.microsoft.com/office/drawing/2014/main" id="{413A1A5D-3818-FD7A-6E95-CFD42E1EED7F}"/>
              </a:ext>
            </a:extLst>
          </p:cNvPr>
          <p:cNvSpPr txBox="1"/>
          <p:nvPr userDrawn="1"/>
        </p:nvSpPr>
        <p:spPr>
          <a:xfrm>
            <a:off x="7853341" y="1861267"/>
            <a:ext cx="4510652" cy="400110"/>
          </a:xfrm>
          <a:prstGeom prst="rect">
            <a:avLst/>
          </a:prstGeom>
          <a:noFill/>
        </p:spPr>
        <p:txBody>
          <a:bodyPr wrap="square" rtlCol="0">
            <a:spAutoFit/>
          </a:bodyPr>
          <a:lstStyle/>
          <a:p>
            <a:pPr marL="90488" indent="-90488"/>
            <a:r>
              <a:rPr lang="en-US" sz="1000" b="0"/>
              <a:t>3. Select the slide with the image you want to change from the column </a:t>
            </a:r>
            <a:br>
              <a:rPr lang="en-US" sz="1000" b="0"/>
            </a:br>
            <a:r>
              <a:rPr lang="en-US" sz="1000" b="0"/>
              <a:t> on the left of the screen, click on the image you want to replace</a:t>
            </a:r>
            <a:endParaRPr lang="en-GB" sz="1000" b="0"/>
          </a:p>
        </p:txBody>
      </p:sp>
      <p:sp>
        <p:nvSpPr>
          <p:cNvPr id="28" name="TextBox 27">
            <a:extLst>
              <a:ext uri="{FF2B5EF4-FFF2-40B4-BE49-F238E27FC236}">
                <a16:creationId xmlns:a16="http://schemas.microsoft.com/office/drawing/2014/main" id="{2E4EA6D1-0405-1451-70E3-B6D4BDEFBB94}"/>
              </a:ext>
            </a:extLst>
          </p:cNvPr>
          <p:cNvSpPr txBox="1"/>
          <p:nvPr userDrawn="1"/>
        </p:nvSpPr>
        <p:spPr>
          <a:xfrm>
            <a:off x="7853341" y="2298116"/>
            <a:ext cx="4678394" cy="246221"/>
          </a:xfrm>
          <a:prstGeom prst="rect">
            <a:avLst/>
          </a:prstGeom>
          <a:noFill/>
        </p:spPr>
        <p:txBody>
          <a:bodyPr wrap="square" rtlCol="0">
            <a:spAutoFit/>
          </a:bodyPr>
          <a:lstStyle/>
          <a:p>
            <a:pPr marL="90488" indent="-90488"/>
            <a:r>
              <a:rPr lang="en-US" sz="1000" b="0"/>
              <a:t>4. Navigate to ‘Picture Format’ from the ribbon</a:t>
            </a:r>
            <a:endParaRPr lang="en-GB" sz="1000" b="0"/>
          </a:p>
        </p:txBody>
      </p:sp>
      <p:pic>
        <p:nvPicPr>
          <p:cNvPr id="20" name="Picture 19">
            <a:extLst>
              <a:ext uri="{FF2B5EF4-FFF2-40B4-BE49-F238E27FC236}">
                <a16:creationId xmlns:a16="http://schemas.microsoft.com/office/drawing/2014/main" id="{DF8D46D1-2A39-A18B-BCC8-F54DAB85A1B5}"/>
              </a:ext>
            </a:extLst>
          </p:cNvPr>
          <p:cNvPicPr>
            <a:picLocks noChangeAspect="1"/>
          </p:cNvPicPr>
          <p:nvPr userDrawn="1"/>
        </p:nvPicPr>
        <p:blipFill rotWithShape="1">
          <a:blip r:embed="rId8"/>
          <a:srcRect t="1" b="6511"/>
          <a:stretch/>
        </p:blipFill>
        <p:spPr>
          <a:xfrm>
            <a:off x="8125518" y="2581076"/>
            <a:ext cx="1011949" cy="313263"/>
          </a:xfrm>
          <a:prstGeom prst="rect">
            <a:avLst/>
          </a:prstGeom>
        </p:spPr>
      </p:pic>
      <p:sp>
        <p:nvSpPr>
          <p:cNvPr id="29" name="TextBox 28">
            <a:extLst>
              <a:ext uri="{FF2B5EF4-FFF2-40B4-BE49-F238E27FC236}">
                <a16:creationId xmlns:a16="http://schemas.microsoft.com/office/drawing/2014/main" id="{9A71E1DB-1081-8E8D-4D6F-95F03A44599B}"/>
              </a:ext>
            </a:extLst>
          </p:cNvPr>
          <p:cNvSpPr txBox="1"/>
          <p:nvPr userDrawn="1"/>
        </p:nvSpPr>
        <p:spPr>
          <a:xfrm>
            <a:off x="7853341" y="3021889"/>
            <a:ext cx="4678394" cy="400110"/>
          </a:xfrm>
          <a:prstGeom prst="rect">
            <a:avLst/>
          </a:prstGeom>
          <a:noFill/>
        </p:spPr>
        <p:txBody>
          <a:bodyPr wrap="square" rtlCol="0">
            <a:spAutoFit/>
          </a:bodyPr>
          <a:lstStyle/>
          <a:p>
            <a:pPr marL="90488" indent="-90488"/>
            <a:r>
              <a:rPr lang="en-US" sz="1000" b="0"/>
              <a:t>5. Select ‘Change Picture’ and choose ‘This device’ from the dropdown, then choose the image you want to insert from your computer</a:t>
            </a:r>
            <a:endParaRPr lang="en-GB" sz="1000" b="0"/>
          </a:p>
        </p:txBody>
      </p:sp>
      <p:pic>
        <p:nvPicPr>
          <p:cNvPr id="22" name="Picture 21">
            <a:extLst>
              <a:ext uri="{FF2B5EF4-FFF2-40B4-BE49-F238E27FC236}">
                <a16:creationId xmlns:a16="http://schemas.microsoft.com/office/drawing/2014/main" id="{B6AE86F0-13A4-B903-7A4C-EE0D0845D432}"/>
              </a:ext>
            </a:extLst>
          </p:cNvPr>
          <p:cNvPicPr>
            <a:picLocks noChangeAspect="1"/>
          </p:cNvPicPr>
          <p:nvPr userDrawn="1"/>
        </p:nvPicPr>
        <p:blipFill>
          <a:blip r:embed="rId9"/>
          <a:stretch>
            <a:fillRect/>
          </a:stretch>
        </p:blipFill>
        <p:spPr>
          <a:xfrm>
            <a:off x="8081764" y="3502559"/>
            <a:ext cx="1174927" cy="1258850"/>
          </a:xfrm>
          <a:prstGeom prst="rect">
            <a:avLst/>
          </a:prstGeom>
        </p:spPr>
      </p:pic>
    </p:spTree>
    <p:extLst>
      <p:ext uri="{BB962C8B-B14F-4D97-AF65-F5344CB8AC3E}">
        <p14:creationId xmlns:p14="http://schemas.microsoft.com/office/powerpoint/2010/main" val="37172680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2C9F475C-E6E1-DBF1-6D0B-95505F80F8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33" r="15631" b="20263"/>
          <a:stretch/>
        </p:blipFill>
        <p:spPr>
          <a:xfrm>
            <a:off x="0" y="-109"/>
            <a:ext cx="3661104" cy="3259039"/>
          </a:xfrm>
          <a:prstGeom prst="rect">
            <a:avLst/>
          </a:prstGeom>
        </p:spPr>
      </p:pic>
      <p:sp>
        <p:nvSpPr>
          <p:cNvPr id="45" name="object 3">
            <a:extLst>
              <a:ext uri="{FF2B5EF4-FFF2-40B4-BE49-F238E27FC236}">
                <a16:creationId xmlns:a16="http://schemas.microsoft.com/office/drawing/2014/main" id="{227DA7A7-2393-A4AD-40A0-484D80D7B4F7}"/>
              </a:ext>
            </a:extLst>
          </p:cNvPr>
          <p:cNvSpPr>
            <a:spLocks/>
          </p:cNvSpPr>
          <p:nvPr userDrawn="1"/>
        </p:nvSpPr>
        <p:spPr>
          <a:xfrm flipH="1">
            <a:off x="845279" y="3720267"/>
            <a:ext cx="48456" cy="5170359"/>
          </a:xfrm>
          <a:custGeom>
            <a:avLst/>
            <a:gdLst/>
            <a:ahLst/>
            <a:cxnLst/>
            <a:rect l="l" t="t" r="r" b="b"/>
            <a:pathLst>
              <a:path h="4740275">
                <a:moveTo>
                  <a:pt x="0" y="4740021"/>
                </a:moveTo>
                <a:lnTo>
                  <a:pt x="0" y="0"/>
                </a:lnTo>
              </a:path>
            </a:pathLst>
          </a:custGeom>
          <a:ln w="12700">
            <a:solidFill>
              <a:srgbClr val="008224"/>
            </a:solidFill>
          </a:ln>
        </p:spPr>
        <p:txBody>
          <a:bodyPr wrap="square" lIns="0" tIns="0" rIns="0" bIns="0" rtlCol="0"/>
          <a:lstStyle/>
          <a:p>
            <a:endParaRPr/>
          </a:p>
        </p:txBody>
      </p:sp>
      <p:sp>
        <p:nvSpPr>
          <p:cNvPr id="46" name="object 8">
            <a:extLst>
              <a:ext uri="{FF2B5EF4-FFF2-40B4-BE49-F238E27FC236}">
                <a16:creationId xmlns:a16="http://schemas.microsoft.com/office/drawing/2014/main" id="{3CAE31FF-0D1A-ECB6-222A-771E73C42E3A}"/>
              </a:ext>
            </a:extLst>
          </p:cNvPr>
          <p:cNvSpPr>
            <a:spLocks/>
          </p:cNvSpPr>
          <p:nvPr userDrawn="1"/>
        </p:nvSpPr>
        <p:spPr>
          <a:xfrm>
            <a:off x="-287" y="9280328"/>
            <a:ext cx="502284" cy="0"/>
          </a:xfrm>
          <a:custGeom>
            <a:avLst/>
            <a:gdLst/>
            <a:ahLst/>
            <a:cxnLst/>
            <a:rect l="l" t="t" r="r" b="b"/>
            <a:pathLst>
              <a:path w="502284">
                <a:moveTo>
                  <a:pt x="0" y="0"/>
                </a:moveTo>
                <a:lnTo>
                  <a:pt x="502132" y="0"/>
                </a:lnTo>
              </a:path>
            </a:pathLst>
          </a:custGeom>
          <a:ln w="12700">
            <a:solidFill>
              <a:srgbClr val="008224"/>
            </a:solidFill>
          </a:ln>
        </p:spPr>
        <p:txBody>
          <a:bodyPr wrap="square" lIns="0" tIns="0" rIns="0" bIns="0" rtlCol="0"/>
          <a:lstStyle/>
          <a:p>
            <a:endParaRPr/>
          </a:p>
        </p:txBody>
      </p:sp>
      <p:sp>
        <p:nvSpPr>
          <p:cNvPr id="47" name="object 10">
            <a:extLst>
              <a:ext uri="{FF2B5EF4-FFF2-40B4-BE49-F238E27FC236}">
                <a16:creationId xmlns:a16="http://schemas.microsoft.com/office/drawing/2014/main" id="{89D455C5-E4F1-6D2C-47FC-1DC9547F6355}"/>
              </a:ext>
            </a:extLst>
          </p:cNvPr>
          <p:cNvSpPr>
            <a:spLocks/>
          </p:cNvSpPr>
          <p:nvPr userDrawn="1"/>
        </p:nvSpPr>
        <p:spPr>
          <a:xfrm>
            <a:off x="1279439" y="9280327"/>
            <a:ext cx="6277061" cy="181129"/>
          </a:xfrm>
          <a:custGeom>
            <a:avLst/>
            <a:gdLst/>
            <a:ahLst/>
            <a:cxnLst/>
            <a:rect l="l" t="t" r="r" b="b"/>
            <a:pathLst>
              <a:path w="252730">
                <a:moveTo>
                  <a:pt x="0" y="0"/>
                </a:moveTo>
                <a:lnTo>
                  <a:pt x="252717" y="0"/>
                </a:lnTo>
              </a:path>
            </a:pathLst>
          </a:custGeom>
          <a:ln w="12700">
            <a:solidFill>
              <a:srgbClr val="008224"/>
            </a:solidFill>
          </a:ln>
        </p:spPr>
        <p:txBody>
          <a:bodyPr wrap="square" lIns="0" tIns="0" rIns="0" bIns="0" rtlCol="0"/>
          <a:lstStyle/>
          <a:p>
            <a:endParaRPr/>
          </a:p>
        </p:txBody>
      </p:sp>
      <p:sp>
        <p:nvSpPr>
          <p:cNvPr id="48" name="object 11">
            <a:extLst>
              <a:ext uri="{FF2B5EF4-FFF2-40B4-BE49-F238E27FC236}">
                <a16:creationId xmlns:a16="http://schemas.microsoft.com/office/drawing/2014/main" id="{8C461DEA-AD16-AB6D-FD04-87D69993E3DF}"/>
              </a:ext>
            </a:extLst>
          </p:cNvPr>
          <p:cNvSpPr>
            <a:spLocks/>
          </p:cNvSpPr>
          <p:nvPr userDrawn="1"/>
        </p:nvSpPr>
        <p:spPr>
          <a:xfrm>
            <a:off x="501351" y="889068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008224"/>
            </a:solidFill>
          </a:ln>
        </p:spPr>
        <p:txBody>
          <a:bodyPr wrap="square" lIns="0" tIns="0" rIns="0" bIns="0" rtlCol="0"/>
          <a:lstStyle/>
          <a:p>
            <a:endParaRPr/>
          </a:p>
        </p:txBody>
      </p:sp>
      <p:sp>
        <p:nvSpPr>
          <p:cNvPr id="32" name="Text Placeholder 3">
            <a:extLst>
              <a:ext uri="{FF2B5EF4-FFF2-40B4-BE49-F238E27FC236}">
                <a16:creationId xmlns:a16="http://schemas.microsoft.com/office/drawing/2014/main" id="{CAF70695-CC51-E4A1-6C4B-B2C11E78B360}"/>
              </a:ext>
            </a:extLst>
          </p:cNvPr>
          <p:cNvSpPr>
            <a:spLocks noGrp="1"/>
          </p:cNvSpPr>
          <p:nvPr>
            <p:ph type="body" sz="quarter" idx="12" hasCustomPrompt="1"/>
          </p:nvPr>
        </p:nvSpPr>
        <p:spPr>
          <a:xfrm>
            <a:off x="4281877" y="3622182"/>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pic>
        <p:nvPicPr>
          <p:cNvPr id="8" name="Picture 7">
            <a:extLst>
              <a:ext uri="{FF2B5EF4-FFF2-40B4-BE49-F238E27FC236}">
                <a16:creationId xmlns:a16="http://schemas.microsoft.com/office/drawing/2014/main" id="{60461A19-25C6-6E46-8E1E-95EFA257EC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631" t="3765" r="999" b="4103"/>
          <a:stretch/>
        </p:blipFill>
        <p:spPr>
          <a:xfrm>
            <a:off x="3651308" y="-54"/>
            <a:ext cx="3910802" cy="3251987"/>
          </a:xfrm>
          <a:prstGeom prst="rect">
            <a:avLst/>
          </a:prstGeom>
        </p:spPr>
      </p:pic>
      <p:sp>
        <p:nvSpPr>
          <p:cNvPr id="2" name="Title 1"/>
          <p:cNvSpPr>
            <a:spLocks noGrp="1"/>
          </p:cNvSpPr>
          <p:nvPr>
            <p:ph type="ctrTitle" hasCustomPrompt="1"/>
          </p:nvPr>
        </p:nvSpPr>
        <p:spPr>
          <a:xfrm>
            <a:off x="473400" y="605048"/>
            <a:ext cx="2594653" cy="2335639"/>
          </a:xfrm>
        </p:spPr>
        <p:txBody>
          <a:bodyPr anchor="b"/>
          <a:lstStyle>
            <a:lvl1pPr algn="l">
              <a:spcBef>
                <a:spcPts val="0"/>
              </a:spcBef>
              <a:spcAft>
                <a:spcPts val="496"/>
              </a:spcAft>
              <a:defRPr sz="2811">
                <a:solidFill>
                  <a:schemeClr val="bg1"/>
                </a:solidFill>
              </a:defRPr>
            </a:lvl1pPr>
          </a:lstStyle>
          <a:p>
            <a:r>
              <a:rPr lang="en-US"/>
              <a:t>Insert topic name before highlights e.g. </a:t>
            </a:r>
            <a:br>
              <a:rPr lang="en-US"/>
            </a:br>
            <a:br>
              <a:rPr lang="en-US"/>
            </a:br>
            <a:r>
              <a:rPr lang="en-US"/>
              <a:t>STANZA Highlights</a:t>
            </a:r>
          </a:p>
        </p:txBody>
      </p:sp>
      <p:sp>
        <p:nvSpPr>
          <p:cNvPr id="13" name="object 34">
            <a:extLst>
              <a:ext uri="{FF2B5EF4-FFF2-40B4-BE49-F238E27FC236}">
                <a16:creationId xmlns:a16="http://schemas.microsoft.com/office/drawing/2014/main" id="{7E766E77-6B64-EE35-0ECF-B6379EF2C4A3}"/>
              </a:ext>
            </a:extLst>
          </p:cNvPr>
          <p:cNvSpPr/>
          <p:nvPr userDrawn="1"/>
        </p:nvSpPr>
        <p:spPr>
          <a:xfrm>
            <a:off x="649064" y="7330235"/>
            <a:ext cx="483870" cy="483870"/>
          </a:xfrm>
          <a:custGeom>
            <a:avLst/>
            <a:gdLst/>
            <a:ahLst/>
            <a:cxnLst/>
            <a:rect l="l" t="t" r="r" b="b"/>
            <a:pathLst>
              <a:path w="483869" h="483870">
                <a:moveTo>
                  <a:pt x="241833" y="0"/>
                </a:moveTo>
                <a:lnTo>
                  <a:pt x="0" y="241833"/>
                </a:lnTo>
                <a:lnTo>
                  <a:pt x="241833" y="483666"/>
                </a:lnTo>
                <a:lnTo>
                  <a:pt x="483666" y="241833"/>
                </a:lnTo>
                <a:lnTo>
                  <a:pt x="241833" y="0"/>
                </a:lnTo>
                <a:close/>
              </a:path>
            </a:pathLst>
          </a:custGeom>
          <a:solidFill>
            <a:srgbClr val="6D6E70"/>
          </a:solidFill>
        </p:spPr>
        <p:txBody>
          <a:bodyPr wrap="square" lIns="0" tIns="0" rIns="0" bIns="0" rtlCol="0" anchor="ctr"/>
          <a:lstStyle/>
          <a:p>
            <a:pPr algn="ctr"/>
            <a:r>
              <a:rPr lang="en-US" b="1">
                <a:solidFill>
                  <a:schemeClr val="tx2"/>
                </a:solidFill>
              </a:rPr>
              <a:t>3</a:t>
            </a:r>
            <a:endParaRPr b="1">
              <a:solidFill>
                <a:schemeClr val="tx2"/>
              </a:solidFill>
            </a:endParaRPr>
          </a:p>
        </p:txBody>
      </p:sp>
      <p:sp>
        <p:nvSpPr>
          <p:cNvPr id="15" name="object 36">
            <a:extLst>
              <a:ext uri="{FF2B5EF4-FFF2-40B4-BE49-F238E27FC236}">
                <a16:creationId xmlns:a16="http://schemas.microsoft.com/office/drawing/2014/main" id="{B5F7B156-6BE3-045B-15B6-9FA31DEF01ED}"/>
              </a:ext>
            </a:extLst>
          </p:cNvPr>
          <p:cNvSpPr/>
          <p:nvPr userDrawn="1"/>
        </p:nvSpPr>
        <p:spPr>
          <a:xfrm>
            <a:off x="735342" y="3622182"/>
            <a:ext cx="324485" cy="324485"/>
          </a:xfrm>
          <a:custGeom>
            <a:avLst/>
            <a:gdLst/>
            <a:ahLst/>
            <a:cxnLst/>
            <a:rect l="l" t="t" r="r" b="b"/>
            <a:pathLst>
              <a:path w="324484" h="324485">
                <a:moveTo>
                  <a:pt x="324002" y="0"/>
                </a:moveTo>
                <a:lnTo>
                  <a:pt x="0" y="0"/>
                </a:lnTo>
                <a:lnTo>
                  <a:pt x="0" y="324002"/>
                </a:lnTo>
                <a:lnTo>
                  <a:pt x="324002" y="324002"/>
                </a:lnTo>
                <a:lnTo>
                  <a:pt x="324002" y="0"/>
                </a:lnTo>
                <a:close/>
              </a:path>
            </a:pathLst>
          </a:custGeom>
          <a:solidFill>
            <a:srgbClr val="6D6E70"/>
          </a:solidFill>
        </p:spPr>
        <p:txBody>
          <a:bodyPr wrap="square" lIns="0" tIns="0" rIns="0" bIns="0" rtlCol="0" anchor="ctr"/>
          <a:lstStyle/>
          <a:p>
            <a:pPr algn="ctr"/>
            <a:r>
              <a:rPr lang="en-US" b="1">
                <a:solidFill>
                  <a:schemeClr val="tx2"/>
                </a:solidFill>
              </a:rPr>
              <a:t>1</a:t>
            </a:r>
            <a:endParaRPr b="1">
              <a:solidFill>
                <a:schemeClr val="tx2"/>
              </a:solidFill>
            </a:endParaRPr>
          </a:p>
        </p:txBody>
      </p:sp>
      <p:sp>
        <p:nvSpPr>
          <p:cNvPr id="17" name="object 38">
            <a:extLst>
              <a:ext uri="{FF2B5EF4-FFF2-40B4-BE49-F238E27FC236}">
                <a16:creationId xmlns:a16="http://schemas.microsoft.com/office/drawing/2014/main" id="{3497B344-B9A2-0E0D-094B-4C0149E9DE93}"/>
              </a:ext>
            </a:extLst>
          </p:cNvPr>
          <p:cNvSpPr/>
          <p:nvPr userDrawn="1"/>
        </p:nvSpPr>
        <p:spPr>
          <a:xfrm>
            <a:off x="722804" y="5537769"/>
            <a:ext cx="346075" cy="346075"/>
          </a:xfrm>
          <a:custGeom>
            <a:avLst/>
            <a:gdLst/>
            <a:ahLst/>
            <a:cxnLst/>
            <a:rect l="l" t="t" r="r" b="b"/>
            <a:pathLst>
              <a:path w="346075" h="346075">
                <a:moveTo>
                  <a:pt x="172796" y="0"/>
                </a:moveTo>
                <a:lnTo>
                  <a:pt x="126857" y="6172"/>
                </a:lnTo>
                <a:lnTo>
                  <a:pt x="85579" y="23593"/>
                </a:lnTo>
                <a:lnTo>
                  <a:pt x="50607" y="50614"/>
                </a:lnTo>
                <a:lnTo>
                  <a:pt x="23590" y="85588"/>
                </a:lnTo>
                <a:lnTo>
                  <a:pt x="6171" y="126869"/>
                </a:lnTo>
                <a:lnTo>
                  <a:pt x="0" y="172808"/>
                </a:lnTo>
                <a:lnTo>
                  <a:pt x="6171" y="218743"/>
                </a:lnTo>
                <a:lnTo>
                  <a:pt x="23590" y="260020"/>
                </a:lnTo>
                <a:lnTo>
                  <a:pt x="50607" y="294992"/>
                </a:lnTo>
                <a:lnTo>
                  <a:pt x="85579" y="322012"/>
                </a:lnTo>
                <a:lnTo>
                  <a:pt x="126857" y="339432"/>
                </a:lnTo>
                <a:lnTo>
                  <a:pt x="172796" y="345605"/>
                </a:lnTo>
                <a:lnTo>
                  <a:pt x="218734" y="339432"/>
                </a:lnTo>
                <a:lnTo>
                  <a:pt x="260013" y="322012"/>
                </a:lnTo>
                <a:lnTo>
                  <a:pt x="294984" y="294992"/>
                </a:lnTo>
                <a:lnTo>
                  <a:pt x="322002" y="260020"/>
                </a:lnTo>
                <a:lnTo>
                  <a:pt x="339420" y="218743"/>
                </a:lnTo>
                <a:lnTo>
                  <a:pt x="345592" y="172808"/>
                </a:lnTo>
                <a:lnTo>
                  <a:pt x="339420" y="126869"/>
                </a:lnTo>
                <a:lnTo>
                  <a:pt x="322002" y="85588"/>
                </a:lnTo>
                <a:lnTo>
                  <a:pt x="294984" y="50614"/>
                </a:lnTo>
                <a:lnTo>
                  <a:pt x="260013" y="23593"/>
                </a:lnTo>
                <a:lnTo>
                  <a:pt x="218734" y="6172"/>
                </a:lnTo>
                <a:lnTo>
                  <a:pt x="172796" y="0"/>
                </a:lnTo>
                <a:close/>
              </a:path>
            </a:pathLst>
          </a:custGeom>
          <a:solidFill>
            <a:srgbClr val="6D6E70"/>
          </a:solidFill>
        </p:spPr>
        <p:txBody>
          <a:bodyPr wrap="square" lIns="0" tIns="0" rIns="0" bIns="0" rtlCol="0" anchor="ctr"/>
          <a:lstStyle/>
          <a:p>
            <a:pPr algn="ctr"/>
            <a:r>
              <a:rPr lang="en-US" b="1">
                <a:solidFill>
                  <a:schemeClr val="tx2"/>
                </a:solidFill>
              </a:rPr>
              <a:t>2</a:t>
            </a:r>
            <a:endParaRPr b="1">
              <a:solidFill>
                <a:schemeClr val="tx2"/>
              </a:solidFill>
            </a:endParaRPr>
          </a:p>
        </p:txBody>
      </p:sp>
      <p:sp>
        <p:nvSpPr>
          <p:cNvPr id="4" name="Text Placeholder 3">
            <a:extLst>
              <a:ext uri="{FF2B5EF4-FFF2-40B4-BE49-F238E27FC236}">
                <a16:creationId xmlns:a16="http://schemas.microsoft.com/office/drawing/2014/main" id="{834D44EC-2560-F2CC-9300-8F0AA106CC10}"/>
              </a:ext>
            </a:extLst>
          </p:cNvPr>
          <p:cNvSpPr>
            <a:spLocks noGrp="1"/>
          </p:cNvSpPr>
          <p:nvPr>
            <p:ph type="body" sz="quarter" idx="10" hasCustomPrompt="1"/>
          </p:nvPr>
        </p:nvSpPr>
        <p:spPr>
          <a:xfrm>
            <a:off x="1359713" y="3630011"/>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1" name="Text Placeholder 3">
            <a:extLst>
              <a:ext uri="{FF2B5EF4-FFF2-40B4-BE49-F238E27FC236}">
                <a16:creationId xmlns:a16="http://schemas.microsoft.com/office/drawing/2014/main" id="{E1B17B46-1BBE-BE69-CDF8-40BE6A4C7C3B}"/>
              </a:ext>
            </a:extLst>
          </p:cNvPr>
          <p:cNvSpPr>
            <a:spLocks noGrp="1"/>
          </p:cNvSpPr>
          <p:nvPr>
            <p:ph type="body" sz="quarter" idx="11" hasCustomPrompt="1"/>
          </p:nvPr>
        </p:nvSpPr>
        <p:spPr>
          <a:xfrm>
            <a:off x="1359712" y="3878198"/>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89312BA5-0AB9-B6DB-B01B-F6A1952B6728}"/>
              </a:ext>
            </a:extLst>
          </p:cNvPr>
          <p:cNvSpPr>
            <a:spLocks noGrp="1"/>
          </p:cNvSpPr>
          <p:nvPr>
            <p:ph type="body" sz="quarter" idx="13" hasCustomPrompt="1"/>
          </p:nvPr>
        </p:nvSpPr>
        <p:spPr>
          <a:xfrm>
            <a:off x="4281876" y="3870369"/>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4" name="Text Placeholder 3">
            <a:extLst>
              <a:ext uri="{FF2B5EF4-FFF2-40B4-BE49-F238E27FC236}">
                <a16:creationId xmlns:a16="http://schemas.microsoft.com/office/drawing/2014/main" id="{46800CE6-8655-014C-F8A2-C920C3343C85}"/>
              </a:ext>
            </a:extLst>
          </p:cNvPr>
          <p:cNvSpPr>
            <a:spLocks noGrp="1"/>
          </p:cNvSpPr>
          <p:nvPr>
            <p:ph type="body" sz="quarter" idx="14" hasCustomPrompt="1"/>
          </p:nvPr>
        </p:nvSpPr>
        <p:spPr>
          <a:xfrm>
            <a:off x="4281877" y="5549069"/>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5" name="Text Placeholder 3">
            <a:extLst>
              <a:ext uri="{FF2B5EF4-FFF2-40B4-BE49-F238E27FC236}">
                <a16:creationId xmlns:a16="http://schemas.microsoft.com/office/drawing/2014/main" id="{57F84E9E-4E89-3D91-E229-93AF52EE6402}"/>
              </a:ext>
            </a:extLst>
          </p:cNvPr>
          <p:cNvSpPr>
            <a:spLocks noGrp="1"/>
          </p:cNvSpPr>
          <p:nvPr>
            <p:ph type="body" sz="quarter" idx="15" hasCustomPrompt="1"/>
          </p:nvPr>
        </p:nvSpPr>
        <p:spPr>
          <a:xfrm>
            <a:off x="1359713" y="5556898"/>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6" name="Text Placeholder 3">
            <a:extLst>
              <a:ext uri="{FF2B5EF4-FFF2-40B4-BE49-F238E27FC236}">
                <a16:creationId xmlns:a16="http://schemas.microsoft.com/office/drawing/2014/main" id="{6A407EF6-9FC4-4729-4DBD-9C3B4AB84E98}"/>
              </a:ext>
            </a:extLst>
          </p:cNvPr>
          <p:cNvSpPr>
            <a:spLocks noGrp="1"/>
          </p:cNvSpPr>
          <p:nvPr>
            <p:ph type="body" sz="quarter" idx="16" hasCustomPrompt="1"/>
          </p:nvPr>
        </p:nvSpPr>
        <p:spPr>
          <a:xfrm>
            <a:off x="1359712" y="58050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7" name="Text Placeholder 3">
            <a:extLst>
              <a:ext uri="{FF2B5EF4-FFF2-40B4-BE49-F238E27FC236}">
                <a16:creationId xmlns:a16="http://schemas.microsoft.com/office/drawing/2014/main" id="{C387A626-6B35-5D15-E43B-026021333993}"/>
              </a:ext>
            </a:extLst>
          </p:cNvPr>
          <p:cNvSpPr>
            <a:spLocks noGrp="1"/>
          </p:cNvSpPr>
          <p:nvPr>
            <p:ph type="body" sz="quarter" idx="17" hasCustomPrompt="1"/>
          </p:nvPr>
        </p:nvSpPr>
        <p:spPr>
          <a:xfrm>
            <a:off x="4281876" y="5797256"/>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8" name="Text Placeholder 3">
            <a:extLst>
              <a:ext uri="{FF2B5EF4-FFF2-40B4-BE49-F238E27FC236}">
                <a16:creationId xmlns:a16="http://schemas.microsoft.com/office/drawing/2014/main" id="{E0FCB023-4CC6-754D-4688-119104247790}"/>
              </a:ext>
            </a:extLst>
          </p:cNvPr>
          <p:cNvSpPr>
            <a:spLocks noGrp="1"/>
          </p:cNvSpPr>
          <p:nvPr>
            <p:ph type="body" sz="quarter" idx="18" hasCustomPrompt="1"/>
          </p:nvPr>
        </p:nvSpPr>
        <p:spPr>
          <a:xfrm>
            <a:off x="4268672" y="7388598"/>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9" name="Text Placeholder 3">
            <a:extLst>
              <a:ext uri="{FF2B5EF4-FFF2-40B4-BE49-F238E27FC236}">
                <a16:creationId xmlns:a16="http://schemas.microsoft.com/office/drawing/2014/main" id="{08BE95BF-A137-4E06-A57C-C0B34C559403}"/>
              </a:ext>
            </a:extLst>
          </p:cNvPr>
          <p:cNvSpPr>
            <a:spLocks noGrp="1"/>
          </p:cNvSpPr>
          <p:nvPr>
            <p:ph type="body" sz="quarter" idx="19" hasCustomPrompt="1"/>
          </p:nvPr>
        </p:nvSpPr>
        <p:spPr>
          <a:xfrm>
            <a:off x="1346508" y="7396427"/>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40" name="Text Placeholder 3">
            <a:extLst>
              <a:ext uri="{FF2B5EF4-FFF2-40B4-BE49-F238E27FC236}">
                <a16:creationId xmlns:a16="http://schemas.microsoft.com/office/drawing/2014/main" id="{55E6426E-DEA6-F6E3-9164-D1DC3EAEF051}"/>
              </a:ext>
            </a:extLst>
          </p:cNvPr>
          <p:cNvSpPr>
            <a:spLocks noGrp="1"/>
          </p:cNvSpPr>
          <p:nvPr>
            <p:ph type="body" sz="quarter" idx="20" hasCustomPrompt="1"/>
          </p:nvPr>
        </p:nvSpPr>
        <p:spPr>
          <a:xfrm>
            <a:off x="1346507" y="7644614"/>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1" name="Text Placeholder 3">
            <a:extLst>
              <a:ext uri="{FF2B5EF4-FFF2-40B4-BE49-F238E27FC236}">
                <a16:creationId xmlns:a16="http://schemas.microsoft.com/office/drawing/2014/main" id="{B0770F2A-1EF3-61BA-9808-CCEEA23C207F}"/>
              </a:ext>
            </a:extLst>
          </p:cNvPr>
          <p:cNvSpPr>
            <a:spLocks noGrp="1"/>
          </p:cNvSpPr>
          <p:nvPr>
            <p:ph type="body" sz="quarter" idx="21" hasCustomPrompt="1"/>
          </p:nvPr>
        </p:nvSpPr>
        <p:spPr>
          <a:xfrm>
            <a:off x="4268671" y="76367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Tree>
    <p:extLst>
      <p:ext uri="{BB962C8B-B14F-4D97-AF65-F5344CB8AC3E}">
        <p14:creationId xmlns:p14="http://schemas.microsoft.com/office/powerpoint/2010/main" val="144834428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8B68AF5-A6A1-B4A6-4B5E-B01D63D1B35E}"/>
              </a:ext>
            </a:extLst>
          </p:cNvPr>
          <p:cNvPicPr>
            <a:picLocks noChangeAspect="1"/>
          </p:cNvPicPr>
          <p:nvPr userDrawn="1"/>
        </p:nvPicPr>
        <p:blipFill>
          <a:blip r:embed="rId2">
            <a:extLst>
              <a:ext uri="{28A0092B-C50C-407E-A947-70E740481C1C}">
                <a14:useLocalDpi xmlns:a14="http://schemas.microsoft.com/office/drawing/2010/main" val="0"/>
              </a:ext>
            </a:extLst>
          </a:blip>
          <a:srcRect t="15892" b="15892"/>
          <a:stretch/>
        </p:blipFill>
        <p:spPr>
          <a:xfrm>
            <a:off x="0" y="-12030"/>
            <a:ext cx="3661104" cy="2498457"/>
          </a:xfrm>
          <a:prstGeom prst="rect">
            <a:avLst/>
          </a:prstGeom>
        </p:spPr>
      </p:pic>
      <p:pic>
        <p:nvPicPr>
          <p:cNvPr id="46" name="Picture 45">
            <a:extLst>
              <a:ext uri="{FF2B5EF4-FFF2-40B4-BE49-F238E27FC236}">
                <a16:creationId xmlns:a16="http://schemas.microsoft.com/office/drawing/2014/main" id="{048A46AA-CA68-573E-B3A4-A5A7BA1DA9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407" t="12848" r="159" b="32411"/>
          <a:stretch/>
        </p:blipFill>
        <p:spPr>
          <a:xfrm>
            <a:off x="3651308" y="0"/>
            <a:ext cx="3917892" cy="2486427"/>
          </a:xfrm>
          <a:prstGeom prst="rect">
            <a:avLst/>
          </a:prstGeom>
        </p:spPr>
      </p:pic>
      <p:grpSp>
        <p:nvGrpSpPr>
          <p:cNvPr id="48" name="object 46">
            <a:extLst>
              <a:ext uri="{FF2B5EF4-FFF2-40B4-BE49-F238E27FC236}">
                <a16:creationId xmlns:a16="http://schemas.microsoft.com/office/drawing/2014/main" id="{B9DD1784-EAE2-C176-DB74-8DA518EA0BD0}"/>
              </a:ext>
            </a:extLst>
          </p:cNvPr>
          <p:cNvGrpSpPr>
            <a:grpSpLocks/>
          </p:cNvGrpSpPr>
          <p:nvPr userDrawn="1"/>
        </p:nvGrpSpPr>
        <p:grpSpPr>
          <a:xfrm>
            <a:off x="-287" y="3635978"/>
            <a:ext cx="1422623" cy="4533332"/>
            <a:chOff x="-287" y="3635978"/>
            <a:chExt cx="1422623" cy="4533332"/>
          </a:xfrm>
        </p:grpSpPr>
        <p:sp>
          <p:nvSpPr>
            <p:cNvPr id="49" name="object 47">
              <a:extLst>
                <a:ext uri="{FF2B5EF4-FFF2-40B4-BE49-F238E27FC236}">
                  <a16:creationId xmlns:a16="http://schemas.microsoft.com/office/drawing/2014/main" id="{CCCB888E-0731-D4BF-5F62-257725D55146}"/>
                </a:ext>
              </a:extLst>
            </p:cNvPr>
            <p:cNvSpPr>
              <a:spLocks/>
            </p:cNvSpPr>
            <p:nvPr/>
          </p:nvSpPr>
          <p:spPr>
            <a:xfrm>
              <a:off x="890999" y="4702092"/>
              <a:ext cx="45719" cy="2687438"/>
            </a:xfrm>
            <a:custGeom>
              <a:avLst/>
              <a:gdLst/>
              <a:ahLst/>
              <a:cxnLst/>
              <a:rect l="l" t="t" r="r" b="b"/>
              <a:pathLst>
                <a:path h="2673350">
                  <a:moveTo>
                    <a:pt x="0" y="2672994"/>
                  </a:moveTo>
                  <a:lnTo>
                    <a:pt x="0" y="0"/>
                  </a:lnTo>
                </a:path>
              </a:pathLst>
            </a:custGeom>
            <a:ln w="12700">
              <a:solidFill>
                <a:srgbClr val="008224"/>
              </a:solidFill>
            </a:ln>
          </p:spPr>
          <p:txBody>
            <a:bodyPr wrap="square" lIns="0" tIns="0" rIns="0" bIns="0" rtlCol="0"/>
            <a:lstStyle/>
            <a:p>
              <a:endParaRPr/>
            </a:p>
          </p:txBody>
        </p:sp>
        <p:sp>
          <p:nvSpPr>
            <p:cNvPr id="51" name="object 50">
              <a:extLst>
                <a:ext uri="{FF2B5EF4-FFF2-40B4-BE49-F238E27FC236}">
                  <a16:creationId xmlns:a16="http://schemas.microsoft.com/office/drawing/2014/main" id="{7DD2D301-DE2E-F1DE-4EF1-08BCE839D1BE}"/>
                </a:ext>
              </a:extLst>
            </p:cNvPr>
            <p:cNvSpPr>
              <a:spLocks/>
            </p:cNvSpPr>
            <p:nvPr/>
          </p:nvSpPr>
          <p:spPr>
            <a:xfrm>
              <a:off x="0" y="4160653"/>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008224"/>
            </a:solidFill>
            <a:ln>
              <a:solidFill>
                <a:srgbClr val="008224"/>
              </a:solidFill>
            </a:ln>
          </p:spPr>
          <p:txBody>
            <a:bodyPr wrap="square" lIns="0" tIns="0" rIns="0" bIns="0" rtlCol="0"/>
            <a:lstStyle/>
            <a:p>
              <a:endParaRPr/>
            </a:p>
          </p:txBody>
        </p:sp>
        <p:sp>
          <p:nvSpPr>
            <p:cNvPr id="72" name="object 51">
              <a:extLst>
                <a:ext uri="{FF2B5EF4-FFF2-40B4-BE49-F238E27FC236}">
                  <a16:creationId xmlns:a16="http://schemas.microsoft.com/office/drawing/2014/main" id="{44F8C7DE-FA32-5AE4-B3D9-8B0B9CA11EE1}"/>
                </a:ext>
              </a:extLst>
            </p:cNvPr>
            <p:cNvSpPr>
              <a:spLocks/>
            </p:cNvSpPr>
            <p:nvPr/>
          </p:nvSpPr>
          <p:spPr>
            <a:xfrm>
              <a:off x="359981" y="3635978"/>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008224"/>
              </a:solidFill>
            </a:ln>
          </p:spPr>
          <p:txBody>
            <a:bodyPr wrap="square" lIns="0" tIns="0" rIns="0" bIns="0" rtlCol="0"/>
            <a:lstStyle/>
            <a:p>
              <a:endParaRPr/>
            </a:p>
          </p:txBody>
        </p:sp>
        <p:sp>
          <p:nvSpPr>
            <p:cNvPr id="73" name="object 53">
              <a:extLst>
                <a:ext uri="{FF2B5EF4-FFF2-40B4-BE49-F238E27FC236}">
                  <a16:creationId xmlns:a16="http://schemas.microsoft.com/office/drawing/2014/main" id="{352DE600-B3B1-7EBF-C346-32EAC22F63B5}"/>
                </a:ext>
              </a:extLst>
            </p:cNvPr>
            <p:cNvSpPr>
              <a:spLocks/>
            </p:cNvSpPr>
            <p:nvPr/>
          </p:nvSpPr>
          <p:spPr>
            <a:xfrm>
              <a:off x="501351" y="738953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008224"/>
              </a:solidFill>
            </a:ln>
          </p:spPr>
          <p:txBody>
            <a:bodyPr wrap="square" lIns="0" tIns="0" rIns="0" bIns="0" rtlCol="0"/>
            <a:lstStyle/>
            <a:p>
              <a:endParaRPr/>
            </a:p>
          </p:txBody>
        </p:sp>
        <p:sp>
          <p:nvSpPr>
            <p:cNvPr id="74" name="object 54">
              <a:extLst>
                <a:ext uri="{FF2B5EF4-FFF2-40B4-BE49-F238E27FC236}">
                  <a16:creationId xmlns:a16="http://schemas.microsoft.com/office/drawing/2014/main" id="{D14291E5-6866-08C0-DB2C-D594132B95D6}"/>
                </a:ext>
              </a:extLst>
            </p:cNvPr>
            <p:cNvSpPr>
              <a:spLocks/>
            </p:cNvSpPr>
            <p:nvPr/>
          </p:nvSpPr>
          <p:spPr>
            <a:xfrm>
              <a:off x="-287" y="7785528"/>
              <a:ext cx="502284" cy="0"/>
            </a:xfrm>
            <a:custGeom>
              <a:avLst/>
              <a:gdLst/>
              <a:ahLst/>
              <a:cxnLst/>
              <a:rect l="l" t="t" r="r" b="b"/>
              <a:pathLst>
                <a:path w="502284">
                  <a:moveTo>
                    <a:pt x="0" y="0"/>
                  </a:moveTo>
                  <a:lnTo>
                    <a:pt x="502132" y="0"/>
                  </a:lnTo>
                </a:path>
              </a:pathLst>
            </a:custGeom>
            <a:ln w="12700">
              <a:solidFill>
                <a:srgbClr val="008224"/>
              </a:solidFill>
            </a:ln>
          </p:spPr>
          <p:txBody>
            <a:bodyPr wrap="square" lIns="0" tIns="0" rIns="0" bIns="0" rtlCol="0"/>
            <a:lstStyle/>
            <a:p>
              <a:endParaRPr/>
            </a:p>
          </p:txBody>
        </p:sp>
      </p:grpSp>
      <p:sp>
        <p:nvSpPr>
          <p:cNvPr id="75" name="Rectangle 74">
            <a:extLst>
              <a:ext uri="{FF2B5EF4-FFF2-40B4-BE49-F238E27FC236}">
                <a16:creationId xmlns:a16="http://schemas.microsoft.com/office/drawing/2014/main" id="{A16F8A95-454E-71DB-C1E1-EB73E83B3642}"/>
              </a:ext>
            </a:extLst>
          </p:cNvPr>
          <p:cNvSpPr>
            <a:spLocks/>
          </p:cNvSpPr>
          <p:nvPr userDrawn="1"/>
        </p:nvSpPr>
        <p:spPr>
          <a:xfrm>
            <a:off x="1836152" y="3300975"/>
            <a:ext cx="5428248" cy="258766"/>
          </a:xfrm>
          <a:prstGeom prst="rect">
            <a:avLst/>
          </a:prstGeom>
          <a:solidFill>
            <a:srgbClr val="008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65C458A-D4EC-DA5E-FEC5-A617B0C7947F}"/>
              </a:ext>
            </a:extLst>
          </p:cNvPr>
          <p:cNvGrpSpPr/>
          <p:nvPr userDrawn="1"/>
        </p:nvGrpSpPr>
        <p:grpSpPr>
          <a:xfrm>
            <a:off x="1822100" y="4236121"/>
            <a:ext cx="5442300" cy="5411041"/>
            <a:chOff x="1866900" y="4236121"/>
            <a:chExt cx="5397499" cy="5411041"/>
          </a:xfrm>
        </p:grpSpPr>
        <p:cxnSp>
          <p:nvCxnSpPr>
            <p:cNvPr id="77" name="Straight Connector 76">
              <a:extLst>
                <a:ext uri="{FF2B5EF4-FFF2-40B4-BE49-F238E27FC236}">
                  <a16:creationId xmlns:a16="http://schemas.microsoft.com/office/drawing/2014/main" id="{C6618F73-34AD-AF5B-1A75-D4DC8F1084CC}"/>
                </a:ext>
              </a:extLst>
            </p:cNvPr>
            <p:cNvCxnSpPr/>
            <p:nvPr userDrawn="1"/>
          </p:nvCxnSpPr>
          <p:spPr>
            <a:xfrm>
              <a:off x="1866900" y="423612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6D39E54-2BE5-120D-CFA3-224C2BEAC4D0}"/>
                </a:ext>
              </a:extLst>
            </p:cNvPr>
            <p:cNvCxnSpPr/>
            <p:nvPr userDrawn="1"/>
          </p:nvCxnSpPr>
          <p:spPr>
            <a:xfrm>
              <a:off x="1866900" y="491250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F21B11-F714-742F-CFA7-A41BC00246DD}"/>
                </a:ext>
              </a:extLst>
            </p:cNvPr>
            <p:cNvCxnSpPr/>
            <p:nvPr userDrawn="1"/>
          </p:nvCxnSpPr>
          <p:spPr>
            <a:xfrm>
              <a:off x="1866900" y="558888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5F8A84-429F-2438-2C5A-739902417977}"/>
                </a:ext>
              </a:extLst>
            </p:cNvPr>
            <p:cNvCxnSpPr/>
            <p:nvPr userDrawn="1"/>
          </p:nvCxnSpPr>
          <p:spPr>
            <a:xfrm>
              <a:off x="1866900" y="626526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E288FE-C23A-0235-9BE8-E5655128AE9B}"/>
                </a:ext>
              </a:extLst>
            </p:cNvPr>
            <p:cNvCxnSpPr/>
            <p:nvPr userDrawn="1"/>
          </p:nvCxnSpPr>
          <p:spPr>
            <a:xfrm>
              <a:off x="1866900" y="694164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11633D2-2F37-4A93-689C-704CFEF63208}"/>
                </a:ext>
              </a:extLst>
            </p:cNvPr>
            <p:cNvCxnSpPr/>
            <p:nvPr userDrawn="1"/>
          </p:nvCxnSpPr>
          <p:spPr>
            <a:xfrm>
              <a:off x="1866900" y="761802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DED86A-C869-BEC0-28DF-32B8F82D2982}"/>
                </a:ext>
              </a:extLst>
            </p:cNvPr>
            <p:cNvCxnSpPr/>
            <p:nvPr userDrawn="1"/>
          </p:nvCxnSpPr>
          <p:spPr>
            <a:xfrm>
              <a:off x="1866900" y="829440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42251DE-ACB0-B3B8-BE1A-77184C141753}"/>
                </a:ext>
              </a:extLst>
            </p:cNvPr>
            <p:cNvCxnSpPr/>
            <p:nvPr userDrawn="1"/>
          </p:nvCxnSpPr>
          <p:spPr>
            <a:xfrm>
              <a:off x="1866900" y="8970781"/>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B2D559C-B7B1-4ABA-7875-210CF2540D29}"/>
                </a:ext>
              </a:extLst>
            </p:cNvPr>
            <p:cNvCxnSpPr/>
            <p:nvPr userDrawn="1"/>
          </p:nvCxnSpPr>
          <p:spPr>
            <a:xfrm>
              <a:off x="1866900" y="9647162"/>
              <a:ext cx="5397499" cy="0"/>
            </a:xfrm>
            <a:prstGeom prst="line">
              <a:avLst/>
            </a:prstGeom>
            <a:ln w="12700">
              <a:solidFill>
                <a:srgbClr val="008224"/>
              </a:solidFill>
            </a:ln>
          </p:spPr>
          <p:style>
            <a:lnRef idx="1">
              <a:schemeClr val="accent1"/>
            </a:lnRef>
            <a:fillRef idx="0">
              <a:schemeClr val="accent1"/>
            </a:fillRef>
            <a:effectRef idx="0">
              <a:schemeClr val="accent1"/>
            </a:effectRef>
            <a:fontRef idx="minor">
              <a:schemeClr val="tx1"/>
            </a:fontRef>
          </p:style>
        </p:cxnSp>
      </p:grpSp>
      <p:sp>
        <p:nvSpPr>
          <p:cNvPr id="53" name="Subtitle 2">
            <a:extLst>
              <a:ext uri="{FF2B5EF4-FFF2-40B4-BE49-F238E27FC236}">
                <a16:creationId xmlns:a16="http://schemas.microsoft.com/office/drawing/2014/main" id="{5F0AEC4F-3614-FC91-4B50-8E9C5144A52F}"/>
              </a:ext>
            </a:extLst>
          </p:cNvPr>
          <p:cNvSpPr>
            <a:spLocks noGrp="1"/>
          </p:cNvSpPr>
          <p:nvPr>
            <p:ph type="subTitle" idx="1" hasCustomPrompt="1"/>
          </p:nvPr>
        </p:nvSpPr>
        <p:spPr>
          <a:xfrm>
            <a:off x="1861290" y="2845669"/>
            <a:ext cx="5053091" cy="249299"/>
          </a:xfrm>
        </p:spPr>
        <p:txBody>
          <a:bodyPr/>
          <a:lstStyle>
            <a:lvl1pPr marL="0" indent="0" algn="l">
              <a:spcBef>
                <a:spcPts val="0"/>
              </a:spcBef>
              <a:spcAft>
                <a:spcPts val="496"/>
              </a:spcAft>
              <a:buNone/>
              <a:defRPr lang="en-US" sz="1800" b="0" kern="1200" dirty="0">
                <a:solidFill>
                  <a:schemeClr val="tx1"/>
                </a:solidFill>
                <a:latin typeface="Fujitsu Infinity Pro Bold" pitchFamily="2" charset="0"/>
                <a:ea typeface="+mj-ea"/>
                <a:cs typeface="+mj-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Subheadline and description</a:t>
            </a:r>
          </a:p>
        </p:txBody>
      </p:sp>
      <p:sp>
        <p:nvSpPr>
          <p:cNvPr id="17" name="Subtitle 2">
            <a:extLst>
              <a:ext uri="{FF2B5EF4-FFF2-40B4-BE49-F238E27FC236}">
                <a16:creationId xmlns:a16="http://schemas.microsoft.com/office/drawing/2014/main" id="{C9ACC61D-A8FD-FBE9-20B9-169C9885BEF2}"/>
              </a:ext>
            </a:extLst>
          </p:cNvPr>
          <p:cNvSpPr txBox="1">
            <a:spLocks/>
          </p:cNvSpPr>
          <p:nvPr userDrawn="1"/>
        </p:nvSpPr>
        <p:spPr>
          <a:xfrm>
            <a:off x="1984670" y="3358110"/>
            <a:ext cx="1710592"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Feature</a:t>
            </a:r>
          </a:p>
        </p:txBody>
      </p:sp>
      <p:sp>
        <p:nvSpPr>
          <p:cNvPr id="19" name="Subtitle 2">
            <a:extLst>
              <a:ext uri="{FF2B5EF4-FFF2-40B4-BE49-F238E27FC236}">
                <a16:creationId xmlns:a16="http://schemas.microsoft.com/office/drawing/2014/main" id="{67A2412E-7B6C-16BA-0D05-D4EE79FDC7F9}"/>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Description</a:t>
            </a:r>
          </a:p>
        </p:txBody>
      </p:sp>
      <p:sp>
        <p:nvSpPr>
          <p:cNvPr id="52" name="Title 1">
            <a:extLst>
              <a:ext uri="{FF2B5EF4-FFF2-40B4-BE49-F238E27FC236}">
                <a16:creationId xmlns:a16="http://schemas.microsoft.com/office/drawing/2014/main" id="{8ECA1354-5E49-BE54-2015-39FBF1CD5E1B}"/>
              </a:ext>
            </a:extLst>
          </p:cNvPr>
          <p:cNvSpPr>
            <a:spLocks noGrp="1"/>
          </p:cNvSpPr>
          <p:nvPr>
            <p:ph type="ctrTitle" hasCustomPrompt="1"/>
          </p:nvPr>
        </p:nvSpPr>
        <p:spPr>
          <a:xfrm>
            <a:off x="473400" y="589558"/>
            <a:ext cx="2594653" cy="1167820"/>
          </a:xfrm>
        </p:spPr>
        <p:txBody>
          <a:bodyPr anchor="b"/>
          <a:lstStyle>
            <a:lvl1pPr algn="l">
              <a:spcBef>
                <a:spcPts val="0"/>
              </a:spcBef>
              <a:spcAft>
                <a:spcPts val="496"/>
              </a:spcAft>
              <a:defRPr sz="2811">
                <a:solidFill>
                  <a:schemeClr val="bg1"/>
                </a:solidFill>
              </a:defRPr>
            </a:lvl1pPr>
          </a:lstStyle>
          <a:p>
            <a:r>
              <a:rPr lang="en-US"/>
              <a:t>Key features or benefits of topic</a:t>
            </a:r>
          </a:p>
        </p:txBody>
      </p:sp>
      <p:sp>
        <p:nvSpPr>
          <p:cNvPr id="54" name="Text Placeholder 3">
            <a:extLst>
              <a:ext uri="{FF2B5EF4-FFF2-40B4-BE49-F238E27FC236}">
                <a16:creationId xmlns:a16="http://schemas.microsoft.com/office/drawing/2014/main" id="{B5198E9A-B0F0-D005-7501-A76698131CA8}"/>
              </a:ext>
            </a:extLst>
          </p:cNvPr>
          <p:cNvSpPr>
            <a:spLocks noGrp="1"/>
          </p:cNvSpPr>
          <p:nvPr>
            <p:ph type="body" sz="quarter" idx="10" hasCustomPrompt="1"/>
          </p:nvPr>
        </p:nvSpPr>
        <p:spPr>
          <a:xfrm>
            <a:off x="1836152" y="370810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5" name="Text Placeholder 3">
            <a:extLst>
              <a:ext uri="{FF2B5EF4-FFF2-40B4-BE49-F238E27FC236}">
                <a16:creationId xmlns:a16="http://schemas.microsoft.com/office/drawing/2014/main" id="{B2E056A9-BE54-D559-9E9E-AF97677EE4B6}"/>
              </a:ext>
            </a:extLst>
          </p:cNvPr>
          <p:cNvSpPr>
            <a:spLocks noGrp="1"/>
          </p:cNvSpPr>
          <p:nvPr>
            <p:ph type="body" sz="quarter" idx="11" hasCustomPrompt="1"/>
          </p:nvPr>
        </p:nvSpPr>
        <p:spPr>
          <a:xfrm>
            <a:off x="3251199" y="370810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6" name="Text Placeholder 3">
            <a:extLst>
              <a:ext uri="{FF2B5EF4-FFF2-40B4-BE49-F238E27FC236}">
                <a16:creationId xmlns:a16="http://schemas.microsoft.com/office/drawing/2014/main" id="{FDA2503D-C300-27C0-CD7B-4D655E0D6808}"/>
              </a:ext>
            </a:extLst>
          </p:cNvPr>
          <p:cNvSpPr>
            <a:spLocks noGrp="1"/>
          </p:cNvSpPr>
          <p:nvPr>
            <p:ph type="body" sz="quarter" idx="12" hasCustomPrompt="1"/>
          </p:nvPr>
        </p:nvSpPr>
        <p:spPr>
          <a:xfrm>
            <a:off x="1836152" y="4371730"/>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7" name="Text Placeholder 3">
            <a:extLst>
              <a:ext uri="{FF2B5EF4-FFF2-40B4-BE49-F238E27FC236}">
                <a16:creationId xmlns:a16="http://schemas.microsoft.com/office/drawing/2014/main" id="{BFCDB5A9-319F-BE86-F567-E8504B5ED717}"/>
              </a:ext>
            </a:extLst>
          </p:cNvPr>
          <p:cNvSpPr>
            <a:spLocks noGrp="1"/>
          </p:cNvSpPr>
          <p:nvPr>
            <p:ph type="body" sz="quarter" idx="13" hasCustomPrompt="1"/>
          </p:nvPr>
        </p:nvSpPr>
        <p:spPr>
          <a:xfrm>
            <a:off x="3251199" y="4371729"/>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8" name="Text Placeholder 3">
            <a:extLst>
              <a:ext uri="{FF2B5EF4-FFF2-40B4-BE49-F238E27FC236}">
                <a16:creationId xmlns:a16="http://schemas.microsoft.com/office/drawing/2014/main" id="{E32DECA8-B478-FF7D-063E-28793262FD7E}"/>
              </a:ext>
            </a:extLst>
          </p:cNvPr>
          <p:cNvSpPr>
            <a:spLocks noGrp="1"/>
          </p:cNvSpPr>
          <p:nvPr>
            <p:ph type="body" sz="quarter" idx="14" hasCustomPrompt="1"/>
          </p:nvPr>
        </p:nvSpPr>
        <p:spPr>
          <a:xfrm>
            <a:off x="1822099" y="5076318"/>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9" name="Text Placeholder 3">
            <a:extLst>
              <a:ext uri="{FF2B5EF4-FFF2-40B4-BE49-F238E27FC236}">
                <a16:creationId xmlns:a16="http://schemas.microsoft.com/office/drawing/2014/main" id="{23228AA4-0E3F-38E7-2EC6-8C166DC0A861}"/>
              </a:ext>
            </a:extLst>
          </p:cNvPr>
          <p:cNvSpPr>
            <a:spLocks noGrp="1"/>
          </p:cNvSpPr>
          <p:nvPr>
            <p:ph type="body" sz="quarter" idx="15" hasCustomPrompt="1"/>
          </p:nvPr>
        </p:nvSpPr>
        <p:spPr>
          <a:xfrm>
            <a:off x="3237146" y="5076317"/>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0" name="Text Placeholder 3">
            <a:extLst>
              <a:ext uri="{FF2B5EF4-FFF2-40B4-BE49-F238E27FC236}">
                <a16:creationId xmlns:a16="http://schemas.microsoft.com/office/drawing/2014/main" id="{11C9381A-0369-B611-6D4E-CF9A0B665F6F}"/>
              </a:ext>
            </a:extLst>
          </p:cNvPr>
          <p:cNvSpPr>
            <a:spLocks noGrp="1"/>
          </p:cNvSpPr>
          <p:nvPr>
            <p:ph type="body" sz="quarter" idx="16" hasCustomPrompt="1"/>
          </p:nvPr>
        </p:nvSpPr>
        <p:spPr>
          <a:xfrm>
            <a:off x="1822099" y="5739943"/>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1" name="Text Placeholder 3">
            <a:extLst>
              <a:ext uri="{FF2B5EF4-FFF2-40B4-BE49-F238E27FC236}">
                <a16:creationId xmlns:a16="http://schemas.microsoft.com/office/drawing/2014/main" id="{9C25B619-3B06-A860-18C8-16693B40F6AB}"/>
              </a:ext>
            </a:extLst>
          </p:cNvPr>
          <p:cNvSpPr>
            <a:spLocks noGrp="1"/>
          </p:cNvSpPr>
          <p:nvPr>
            <p:ph type="body" sz="quarter" idx="17" hasCustomPrompt="1"/>
          </p:nvPr>
        </p:nvSpPr>
        <p:spPr>
          <a:xfrm>
            <a:off x="3237146" y="5739942"/>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2" name="Text Placeholder 3">
            <a:extLst>
              <a:ext uri="{FF2B5EF4-FFF2-40B4-BE49-F238E27FC236}">
                <a16:creationId xmlns:a16="http://schemas.microsoft.com/office/drawing/2014/main" id="{27515C79-391A-7446-60A0-201E18CFB7D3}"/>
              </a:ext>
            </a:extLst>
          </p:cNvPr>
          <p:cNvSpPr>
            <a:spLocks noGrp="1"/>
          </p:cNvSpPr>
          <p:nvPr>
            <p:ph type="body" sz="quarter" idx="18" hasCustomPrompt="1"/>
          </p:nvPr>
        </p:nvSpPr>
        <p:spPr>
          <a:xfrm>
            <a:off x="1837322" y="6410931"/>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3" name="Text Placeholder 3">
            <a:extLst>
              <a:ext uri="{FF2B5EF4-FFF2-40B4-BE49-F238E27FC236}">
                <a16:creationId xmlns:a16="http://schemas.microsoft.com/office/drawing/2014/main" id="{568B5025-CCD0-0A44-A937-DCF096E2F98C}"/>
              </a:ext>
            </a:extLst>
          </p:cNvPr>
          <p:cNvSpPr>
            <a:spLocks noGrp="1"/>
          </p:cNvSpPr>
          <p:nvPr>
            <p:ph type="body" sz="quarter" idx="19" hasCustomPrompt="1"/>
          </p:nvPr>
        </p:nvSpPr>
        <p:spPr>
          <a:xfrm>
            <a:off x="3252369" y="6410930"/>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4" name="Text Placeholder 3">
            <a:extLst>
              <a:ext uri="{FF2B5EF4-FFF2-40B4-BE49-F238E27FC236}">
                <a16:creationId xmlns:a16="http://schemas.microsoft.com/office/drawing/2014/main" id="{D2C601C0-58BC-DD37-D0BF-E3C9FB838EA1}"/>
              </a:ext>
            </a:extLst>
          </p:cNvPr>
          <p:cNvSpPr>
            <a:spLocks noGrp="1"/>
          </p:cNvSpPr>
          <p:nvPr>
            <p:ph type="body" sz="quarter" idx="20" hasCustomPrompt="1"/>
          </p:nvPr>
        </p:nvSpPr>
        <p:spPr>
          <a:xfrm>
            <a:off x="1837322" y="7074556"/>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5" name="Text Placeholder 3">
            <a:extLst>
              <a:ext uri="{FF2B5EF4-FFF2-40B4-BE49-F238E27FC236}">
                <a16:creationId xmlns:a16="http://schemas.microsoft.com/office/drawing/2014/main" id="{3F543D5D-BC25-C0EE-C1FD-D396327177B9}"/>
              </a:ext>
            </a:extLst>
          </p:cNvPr>
          <p:cNvSpPr>
            <a:spLocks noGrp="1"/>
          </p:cNvSpPr>
          <p:nvPr>
            <p:ph type="body" sz="quarter" idx="21" hasCustomPrompt="1"/>
          </p:nvPr>
        </p:nvSpPr>
        <p:spPr>
          <a:xfrm>
            <a:off x="3252369" y="7074555"/>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6" name="Text Placeholder 3">
            <a:extLst>
              <a:ext uri="{FF2B5EF4-FFF2-40B4-BE49-F238E27FC236}">
                <a16:creationId xmlns:a16="http://schemas.microsoft.com/office/drawing/2014/main" id="{D1BFCE81-B0C4-D049-AAB4-F04231E76127}"/>
              </a:ext>
            </a:extLst>
          </p:cNvPr>
          <p:cNvSpPr>
            <a:spLocks noGrp="1"/>
          </p:cNvSpPr>
          <p:nvPr>
            <p:ph type="body" sz="quarter" idx="22" hasCustomPrompt="1"/>
          </p:nvPr>
        </p:nvSpPr>
        <p:spPr>
          <a:xfrm>
            <a:off x="1823269" y="7779144"/>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7" name="Text Placeholder 3">
            <a:extLst>
              <a:ext uri="{FF2B5EF4-FFF2-40B4-BE49-F238E27FC236}">
                <a16:creationId xmlns:a16="http://schemas.microsoft.com/office/drawing/2014/main" id="{DEFA1EDE-C17E-BA08-571A-8618D3B9C758}"/>
              </a:ext>
            </a:extLst>
          </p:cNvPr>
          <p:cNvSpPr>
            <a:spLocks noGrp="1"/>
          </p:cNvSpPr>
          <p:nvPr>
            <p:ph type="body" sz="quarter" idx="23" hasCustomPrompt="1"/>
          </p:nvPr>
        </p:nvSpPr>
        <p:spPr>
          <a:xfrm>
            <a:off x="3238316" y="7779143"/>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8" name="Text Placeholder 3">
            <a:extLst>
              <a:ext uri="{FF2B5EF4-FFF2-40B4-BE49-F238E27FC236}">
                <a16:creationId xmlns:a16="http://schemas.microsoft.com/office/drawing/2014/main" id="{9C88827B-713E-8E57-6B5C-6EF21811BA8E}"/>
              </a:ext>
            </a:extLst>
          </p:cNvPr>
          <p:cNvSpPr>
            <a:spLocks noGrp="1"/>
          </p:cNvSpPr>
          <p:nvPr>
            <p:ph type="body" sz="quarter" idx="24" hasCustomPrompt="1"/>
          </p:nvPr>
        </p:nvSpPr>
        <p:spPr>
          <a:xfrm>
            <a:off x="1823269" y="8442769"/>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9" name="Text Placeholder 3">
            <a:extLst>
              <a:ext uri="{FF2B5EF4-FFF2-40B4-BE49-F238E27FC236}">
                <a16:creationId xmlns:a16="http://schemas.microsoft.com/office/drawing/2014/main" id="{DDFD5C4C-A3FF-C456-DEDD-8E819D06E973}"/>
              </a:ext>
            </a:extLst>
          </p:cNvPr>
          <p:cNvSpPr>
            <a:spLocks noGrp="1"/>
          </p:cNvSpPr>
          <p:nvPr>
            <p:ph type="body" sz="quarter" idx="25" hasCustomPrompt="1"/>
          </p:nvPr>
        </p:nvSpPr>
        <p:spPr>
          <a:xfrm>
            <a:off x="3238316" y="8442768"/>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70" name="Text Placeholder 3">
            <a:extLst>
              <a:ext uri="{FF2B5EF4-FFF2-40B4-BE49-F238E27FC236}">
                <a16:creationId xmlns:a16="http://schemas.microsoft.com/office/drawing/2014/main" id="{820AC22C-639F-5901-3D5F-E744F15BE9D5}"/>
              </a:ext>
            </a:extLst>
          </p:cNvPr>
          <p:cNvSpPr>
            <a:spLocks noGrp="1"/>
          </p:cNvSpPr>
          <p:nvPr>
            <p:ph type="body" sz="quarter" idx="26" hasCustomPrompt="1"/>
          </p:nvPr>
        </p:nvSpPr>
        <p:spPr>
          <a:xfrm>
            <a:off x="1822099" y="913354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71" name="Text Placeholder 3">
            <a:extLst>
              <a:ext uri="{FF2B5EF4-FFF2-40B4-BE49-F238E27FC236}">
                <a16:creationId xmlns:a16="http://schemas.microsoft.com/office/drawing/2014/main" id="{F720DCB7-BDD8-22A1-FE2A-D5814C973CBF}"/>
              </a:ext>
            </a:extLst>
          </p:cNvPr>
          <p:cNvSpPr>
            <a:spLocks noGrp="1"/>
          </p:cNvSpPr>
          <p:nvPr>
            <p:ph type="body" sz="quarter" idx="27" hasCustomPrompt="1"/>
          </p:nvPr>
        </p:nvSpPr>
        <p:spPr>
          <a:xfrm>
            <a:off x="3237146" y="913354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Tree>
    <p:extLst>
      <p:ext uri="{BB962C8B-B14F-4D97-AF65-F5344CB8AC3E}">
        <p14:creationId xmlns:p14="http://schemas.microsoft.com/office/powerpoint/2010/main" val="408463315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3E3D731-6010-F746-A5EE-64B92200C06E}"/>
              </a:ext>
            </a:extLst>
          </p:cNvPr>
          <p:cNvSpPr>
            <a:spLocks noGrp="1" noRot="1" noMove="1" noResize="1" noEditPoints="1" noAdjustHandles="1" noChangeArrowheads="1" noChangeShapeType="1"/>
          </p:cNvSpPr>
          <p:nvPr userDrawn="1"/>
        </p:nvSpPr>
        <p:spPr>
          <a:xfrm>
            <a:off x="0" y="4279900"/>
            <a:ext cx="7560309" cy="6159499"/>
          </a:xfrm>
          <a:custGeom>
            <a:avLst/>
            <a:gdLst/>
            <a:ahLst/>
            <a:cxnLst/>
            <a:rect l="l" t="t" r="r" b="b"/>
            <a:pathLst>
              <a:path w="7560309" h="5805170">
                <a:moveTo>
                  <a:pt x="7559992" y="0"/>
                </a:moveTo>
                <a:lnTo>
                  <a:pt x="0" y="0"/>
                </a:lnTo>
                <a:lnTo>
                  <a:pt x="0" y="5804573"/>
                </a:lnTo>
                <a:lnTo>
                  <a:pt x="7559992" y="5804573"/>
                </a:lnTo>
                <a:lnTo>
                  <a:pt x="7559992" y="0"/>
                </a:lnTo>
                <a:close/>
              </a:path>
            </a:pathLst>
          </a:custGeom>
          <a:solidFill>
            <a:srgbClr val="EEEEEE"/>
          </a:solidFill>
        </p:spPr>
        <p:txBody>
          <a:bodyPr wrap="square" lIns="0" tIns="0" rIns="0" bIns="0" rtlCol="0"/>
          <a:lstStyle/>
          <a:p>
            <a:endParaRPr/>
          </a:p>
        </p:txBody>
      </p:sp>
      <p:sp>
        <p:nvSpPr>
          <p:cNvPr id="32" name="Text Placeholder 3">
            <a:extLst>
              <a:ext uri="{FF2B5EF4-FFF2-40B4-BE49-F238E27FC236}">
                <a16:creationId xmlns:a16="http://schemas.microsoft.com/office/drawing/2014/main" id="{4FA57D81-BECA-5D62-5AB3-4DAEECCE66AE}"/>
              </a:ext>
            </a:extLst>
          </p:cNvPr>
          <p:cNvSpPr>
            <a:spLocks noGrp="1"/>
          </p:cNvSpPr>
          <p:nvPr>
            <p:ph type="body" sz="quarter" idx="10" hasCustomPrompt="1"/>
          </p:nvPr>
        </p:nvSpPr>
        <p:spPr>
          <a:xfrm>
            <a:off x="1820982" y="4971689"/>
            <a:ext cx="4416473" cy="193899"/>
          </a:xfrm>
        </p:spPr>
        <p:txBody>
          <a:bodyPr/>
          <a:lstStyle>
            <a:lvl1pPr marL="0" indent="0">
              <a:buNone/>
              <a:defRPr lang="en-GB" sz="1400" b="1" kern="1200" dirty="0">
                <a:solidFill>
                  <a:schemeClr val="tx1"/>
                </a:solidFill>
                <a:latin typeface="Fujitsu Infinity Pro" pitchFamily="2" charset="0"/>
                <a:ea typeface="+mn-ea"/>
                <a:cs typeface="+mn-cs"/>
              </a:defRPr>
            </a:lvl1pPr>
          </a:lstStyle>
          <a:p>
            <a:pPr lvl="0"/>
            <a:r>
              <a:rPr lang="en-US"/>
              <a:t>The power of Fujitsu and ServiceNow or similar</a:t>
            </a:r>
            <a:endParaRPr lang="en-GB"/>
          </a:p>
        </p:txBody>
      </p:sp>
      <p:sp>
        <p:nvSpPr>
          <p:cNvPr id="34" name="Text Placeholder 3">
            <a:extLst>
              <a:ext uri="{FF2B5EF4-FFF2-40B4-BE49-F238E27FC236}">
                <a16:creationId xmlns:a16="http://schemas.microsoft.com/office/drawing/2014/main" id="{F1C14B8F-76A9-85F3-C529-6F0A8E057A22}"/>
              </a:ext>
            </a:extLst>
          </p:cNvPr>
          <p:cNvSpPr>
            <a:spLocks noGrp="1"/>
          </p:cNvSpPr>
          <p:nvPr>
            <p:ph type="body" sz="quarter" idx="12" hasCustomPrompt="1"/>
          </p:nvPr>
        </p:nvSpPr>
        <p:spPr>
          <a:xfrm>
            <a:off x="1820983" y="5371167"/>
            <a:ext cx="4416473" cy="2563673"/>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D4708322-32E8-838F-3AFE-DFBC6812C8C7}"/>
              </a:ext>
            </a:extLst>
          </p:cNvPr>
          <p:cNvSpPr>
            <a:spLocks noGrp="1"/>
          </p:cNvSpPr>
          <p:nvPr>
            <p:ph type="body" sz="quarter" idx="11" hasCustomPrompt="1"/>
          </p:nvPr>
        </p:nvSpPr>
        <p:spPr>
          <a:xfrm>
            <a:off x="1803401" y="1184939"/>
            <a:ext cx="4318000" cy="1605537"/>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1" name="Subtitle 2">
            <a:extLst>
              <a:ext uri="{FF2B5EF4-FFF2-40B4-BE49-F238E27FC236}">
                <a16:creationId xmlns:a16="http://schemas.microsoft.com/office/drawing/2014/main" id="{CAF2F419-1944-129A-1957-51E9DF020E2E}"/>
              </a:ext>
            </a:extLst>
          </p:cNvPr>
          <p:cNvSpPr>
            <a:spLocks noGrp="1"/>
          </p:cNvSpPr>
          <p:nvPr>
            <p:ph type="subTitle" idx="1" hasCustomPrompt="1"/>
          </p:nvPr>
        </p:nvSpPr>
        <p:spPr>
          <a:xfrm>
            <a:off x="1803401" y="791549"/>
            <a:ext cx="4317999" cy="193899"/>
          </a:xfrm>
        </p:spPr>
        <p:txBody>
          <a:bodyPr/>
          <a:lstStyle>
            <a:lvl1pPr marL="0" indent="0" algn="l">
              <a:spcBef>
                <a:spcPts val="0"/>
              </a:spcBef>
              <a:spcAft>
                <a:spcPts val="496"/>
              </a:spcAft>
              <a:buNone/>
              <a:defRPr lang="en-US" sz="1400" b="1" kern="1200" dirty="0">
                <a:solidFill>
                  <a:schemeClr val="tx1"/>
                </a:solidFill>
                <a:latin typeface="Fujitsu Infinity Pro" pitchFamily="2" charset="0"/>
                <a:ea typeface="+mn-ea"/>
                <a:cs typeface="+mn-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How does Fujitsu support and deliver or similar</a:t>
            </a:r>
          </a:p>
        </p:txBody>
      </p:sp>
      <p:grpSp>
        <p:nvGrpSpPr>
          <p:cNvPr id="13" name="Group 12">
            <a:extLst>
              <a:ext uri="{FF2B5EF4-FFF2-40B4-BE49-F238E27FC236}">
                <a16:creationId xmlns:a16="http://schemas.microsoft.com/office/drawing/2014/main" id="{A773B593-7A09-B446-9FA7-4263BD97D0B6}"/>
              </a:ext>
            </a:extLst>
          </p:cNvPr>
          <p:cNvGrpSpPr>
            <a:grpSpLocks noGrp="1" noUngrp="1" noRot="1" noMove="1" noResize="1"/>
          </p:cNvGrpSpPr>
          <p:nvPr userDrawn="1"/>
        </p:nvGrpSpPr>
        <p:grpSpPr>
          <a:xfrm>
            <a:off x="0" y="0"/>
            <a:ext cx="2559037" cy="8368621"/>
            <a:chOff x="0" y="0"/>
            <a:chExt cx="2559037" cy="8368621"/>
          </a:xfrm>
        </p:grpSpPr>
        <p:sp>
          <p:nvSpPr>
            <p:cNvPr id="15" name="object 7">
              <a:extLst>
                <a:ext uri="{FF2B5EF4-FFF2-40B4-BE49-F238E27FC236}">
                  <a16:creationId xmlns:a16="http://schemas.microsoft.com/office/drawing/2014/main" id="{E4023481-3E87-C94F-938B-E4D1F360D42A}"/>
                </a:ext>
              </a:extLst>
            </p:cNvPr>
            <p:cNvSpPr>
              <a:spLocks noGrp="1" noRot="1" noMove="1" noResize="1" noEditPoints="1" noAdjustHandles="1" noChangeArrowheads="1" noChangeShapeType="1"/>
            </p:cNvSpPr>
            <p:nvPr userDrawn="1"/>
          </p:nvSpPr>
          <p:spPr>
            <a:xfrm>
              <a:off x="891000" y="8241323"/>
              <a:ext cx="1668037" cy="127298"/>
            </a:xfrm>
            <a:custGeom>
              <a:avLst/>
              <a:gdLst/>
              <a:ahLst/>
              <a:cxnLst/>
              <a:rect l="l" t="t" r="r" b="b"/>
              <a:pathLst>
                <a:path w="2862580">
                  <a:moveTo>
                    <a:pt x="0" y="0"/>
                  </a:moveTo>
                  <a:lnTo>
                    <a:pt x="2861995" y="0"/>
                  </a:lnTo>
                </a:path>
              </a:pathLst>
            </a:custGeom>
            <a:ln w="12700">
              <a:solidFill>
                <a:srgbClr val="008224"/>
              </a:solidFill>
            </a:ln>
          </p:spPr>
          <p:txBody>
            <a:bodyPr wrap="square" lIns="0" tIns="0" rIns="0" bIns="0" rtlCol="0"/>
            <a:lstStyle/>
            <a:p>
              <a:endParaRPr/>
            </a:p>
          </p:txBody>
        </p:sp>
        <p:sp>
          <p:nvSpPr>
            <p:cNvPr id="16" name="object 8">
              <a:extLst>
                <a:ext uri="{FF2B5EF4-FFF2-40B4-BE49-F238E27FC236}">
                  <a16:creationId xmlns:a16="http://schemas.microsoft.com/office/drawing/2014/main" id="{24C10A20-78AB-CA42-BA38-9F6780A35C95}"/>
                </a:ext>
              </a:extLst>
            </p:cNvPr>
            <p:cNvSpPr>
              <a:spLocks noGrp="1" noRot="1" noMove="1" noResize="1" noEditPoints="1" noAdjustHandles="1" noChangeArrowheads="1" noChangeShapeType="1"/>
            </p:cNvSpPr>
            <p:nvPr userDrawn="1"/>
          </p:nvSpPr>
          <p:spPr>
            <a:xfrm>
              <a:off x="492353" y="834352"/>
              <a:ext cx="797560" cy="797560"/>
            </a:xfrm>
            <a:custGeom>
              <a:avLst/>
              <a:gdLst/>
              <a:ahLst/>
              <a:cxnLst/>
              <a:rect l="l" t="t" r="r" b="b"/>
              <a:pathLst>
                <a:path w="797560" h="797560">
                  <a:moveTo>
                    <a:pt x="0" y="797305"/>
                  </a:moveTo>
                  <a:lnTo>
                    <a:pt x="797306" y="797305"/>
                  </a:lnTo>
                  <a:lnTo>
                    <a:pt x="797306" y="0"/>
                  </a:lnTo>
                  <a:lnTo>
                    <a:pt x="0" y="0"/>
                  </a:lnTo>
                  <a:lnTo>
                    <a:pt x="0" y="797305"/>
                  </a:lnTo>
                  <a:close/>
                </a:path>
              </a:pathLst>
            </a:custGeom>
            <a:ln w="12700">
              <a:solidFill>
                <a:srgbClr val="008224"/>
              </a:solidFill>
            </a:ln>
          </p:spPr>
          <p:txBody>
            <a:bodyPr wrap="square" lIns="0" tIns="0" rIns="0" bIns="0" rtlCol="0"/>
            <a:lstStyle/>
            <a:p>
              <a:endParaRPr/>
            </a:p>
          </p:txBody>
        </p:sp>
        <p:sp>
          <p:nvSpPr>
            <p:cNvPr id="17" name="object 9">
              <a:extLst>
                <a:ext uri="{FF2B5EF4-FFF2-40B4-BE49-F238E27FC236}">
                  <a16:creationId xmlns:a16="http://schemas.microsoft.com/office/drawing/2014/main" id="{29F2F3C6-8938-F248-8768-57074425CE59}"/>
                </a:ext>
              </a:extLst>
            </p:cNvPr>
            <p:cNvSpPr>
              <a:spLocks noGrp="1" noRot="1" noMove="1" noResize="1" noEditPoints="1" noAdjustHandles="1" noChangeArrowheads="1" noChangeShapeType="1"/>
            </p:cNvSpPr>
            <p:nvPr userDrawn="1"/>
          </p:nvSpPr>
          <p:spPr>
            <a:xfrm>
              <a:off x="891000" y="1638003"/>
              <a:ext cx="67850" cy="3708698"/>
            </a:xfrm>
            <a:custGeom>
              <a:avLst/>
              <a:gdLst/>
              <a:ahLst/>
              <a:cxnLst/>
              <a:rect l="l" t="t" r="r" b="b"/>
              <a:pathLst>
                <a:path h="4075429">
                  <a:moveTo>
                    <a:pt x="0" y="4075201"/>
                  </a:moveTo>
                  <a:lnTo>
                    <a:pt x="0" y="0"/>
                  </a:lnTo>
                </a:path>
              </a:pathLst>
            </a:custGeom>
            <a:ln w="12700">
              <a:solidFill>
                <a:srgbClr val="008224"/>
              </a:solidFill>
            </a:ln>
          </p:spPr>
          <p:txBody>
            <a:bodyPr wrap="square" lIns="0" tIns="0" rIns="0" bIns="0" rtlCol="0"/>
            <a:lstStyle/>
            <a:p>
              <a:endParaRPr/>
            </a:p>
          </p:txBody>
        </p:sp>
        <p:sp>
          <p:nvSpPr>
            <p:cNvPr id="19" name="object 10">
              <a:extLst>
                <a:ext uri="{FF2B5EF4-FFF2-40B4-BE49-F238E27FC236}">
                  <a16:creationId xmlns:a16="http://schemas.microsoft.com/office/drawing/2014/main" id="{6EB2AA3C-6142-AA4C-AB32-B329374F9C9F}"/>
                </a:ext>
              </a:extLst>
            </p:cNvPr>
            <p:cNvSpPr>
              <a:spLocks noGrp="1" noRot="1" noMove="1" noResize="1" noEditPoints="1" noAdjustHandles="1" noChangeArrowheads="1" noChangeShapeType="1"/>
            </p:cNvSpPr>
            <p:nvPr userDrawn="1"/>
          </p:nvSpPr>
          <p:spPr>
            <a:xfrm>
              <a:off x="891000" y="0"/>
              <a:ext cx="0" cy="828040"/>
            </a:xfrm>
            <a:custGeom>
              <a:avLst/>
              <a:gdLst/>
              <a:ahLst/>
              <a:cxnLst/>
              <a:rect l="l" t="t" r="r" b="b"/>
              <a:pathLst>
                <a:path h="828040">
                  <a:moveTo>
                    <a:pt x="0" y="828001"/>
                  </a:moveTo>
                  <a:lnTo>
                    <a:pt x="0" y="0"/>
                  </a:lnTo>
                </a:path>
              </a:pathLst>
            </a:custGeom>
            <a:ln w="12700">
              <a:solidFill>
                <a:srgbClr val="008224"/>
              </a:solidFill>
            </a:ln>
          </p:spPr>
          <p:txBody>
            <a:bodyPr wrap="square" lIns="0" tIns="0" rIns="0" bIns="0" rtlCol="0"/>
            <a:lstStyle/>
            <a:p>
              <a:endParaRPr/>
            </a:p>
          </p:txBody>
        </p:sp>
        <p:sp>
          <p:nvSpPr>
            <p:cNvPr id="20" name="object 11">
              <a:extLst>
                <a:ext uri="{FF2B5EF4-FFF2-40B4-BE49-F238E27FC236}">
                  <a16:creationId xmlns:a16="http://schemas.microsoft.com/office/drawing/2014/main" id="{FDE423A1-A2A3-DD46-9714-E148E2CB5CC7}"/>
                </a:ext>
              </a:extLst>
            </p:cNvPr>
            <p:cNvSpPr>
              <a:spLocks noGrp="1" noRot="1" noMove="1" noResize="1" noEditPoints="1" noAdjustHandles="1" noChangeArrowheads="1" noChangeShapeType="1"/>
            </p:cNvSpPr>
            <p:nvPr userDrawn="1"/>
          </p:nvSpPr>
          <p:spPr>
            <a:xfrm>
              <a:off x="891000" y="6409055"/>
              <a:ext cx="220250" cy="1833245"/>
            </a:xfrm>
            <a:custGeom>
              <a:avLst/>
              <a:gdLst/>
              <a:ahLst/>
              <a:cxnLst/>
              <a:rect l="l" t="t" r="r" b="b"/>
              <a:pathLst>
                <a:path h="1520825">
                  <a:moveTo>
                    <a:pt x="0" y="1520621"/>
                  </a:moveTo>
                  <a:lnTo>
                    <a:pt x="0" y="0"/>
                  </a:lnTo>
                </a:path>
              </a:pathLst>
            </a:custGeom>
            <a:ln w="12700">
              <a:solidFill>
                <a:srgbClr val="008224"/>
              </a:solidFill>
            </a:ln>
          </p:spPr>
          <p:txBody>
            <a:bodyPr wrap="square" lIns="0" tIns="0" rIns="0" bIns="0" rtlCol="0"/>
            <a:lstStyle/>
            <a:p>
              <a:endParaRPr/>
            </a:p>
          </p:txBody>
        </p:sp>
        <p:sp>
          <p:nvSpPr>
            <p:cNvPr id="21" name="object 12">
              <a:extLst>
                <a:ext uri="{FF2B5EF4-FFF2-40B4-BE49-F238E27FC236}">
                  <a16:creationId xmlns:a16="http://schemas.microsoft.com/office/drawing/2014/main" id="{C2E5DCE7-0636-EF4A-9555-FA9458AFE628}"/>
                </a:ext>
              </a:extLst>
            </p:cNvPr>
            <p:cNvSpPr>
              <a:spLocks noGrp="1" noRot="1" noMove="1" noResize="1" noEditPoints="1" noAdjustHandles="1" noChangeArrowheads="1" noChangeShapeType="1"/>
            </p:cNvSpPr>
            <p:nvPr userDrawn="1"/>
          </p:nvSpPr>
          <p:spPr>
            <a:xfrm>
              <a:off x="0" y="5871527"/>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008224"/>
            </a:solidFill>
            <a:ln>
              <a:noFill/>
            </a:ln>
          </p:spPr>
          <p:txBody>
            <a:bodyPr wrap="square" lIns="0" tIns="0" rIns="0" bIns="0" rtlCol="0"/>
            <a:lstStyle/>
            <a:p>
              <a:endParaRPr/>
            </a:p>
          </p:txBody>
        </p:sp>
        <p:sp>
          <p:nvSpPr>
            <p:cNvPr id="22" name="object 13">
              <a:extLst>
                <a:ext uri="{FF2B5EF4-FFF2-40B4-BE49-F238E27FC236}">
                  <a16:creationId xmlns:a16="http://schemas.microsoft.com/office/drawing/2014/main" id="{A1DFD782-80E3-6D47-BDC2-97B121300DBF}"/>
                </a:ext>
              </a:extLst>
            </p:cNvPr>
            <p:cNvSpPr>
              <a:spLocks noGrp="1" noRot="1" noMove="1" noResize="1" noEditPoints="1" noAdjustHandles="1" noChangeArrowheads="1" noChangeShapeType="1"/>
            </p:cNvSpPr>
            <p:nvPr userDrawn="1"/>
          </p:nvSpPr>
          <p:spPr>
            <a:xfrm>
              <a:off x="359981" y="5346700"/>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008224"/>
              </a:solidFill>
            </a:ln>
          </p:spPr>
          <p:txBody>
            <a:bodyPr wrap="square" lIns="0" tIns="0" rIns="0" bIns="0" rtlCol="0"/>
            <a:lstStyle/>
            <a:p>
              <a:endParaRPr/>
            </a:p>
          </p:txBody>
        </p:sp>
      </p:grpSp>
      <p:sp>
        <p:nvSpPr>
          <p:cNvPr id="23" name="Footer Placeholder 4">
            <a:extLst>
              <a:ext uri="{FF2B5EF4-FFF2-40B4-BE49-F238E27FC236}">
                <a16:creationId xmlns:a16="http://schemas.microsoft.com/office/drawing/2014/main" id="{6E87D2E4-4053-7648-9B72-B924C51AB0E5}"/>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14" name="Rounded Rectangle 10">
            <a:extLst>
              <a:ext uri="{FF2B5EF4-FFF2-40B4-BE49-F238E27FC236}">
                <a16:creationId xmlns:a16="http://schemas.microsoft.com/office/drawing/2014/main" id="{F2C68115-C7DB-4595-BDCD-A116C5DD5F8B}"/>
              </a:ext>
            </a:extLst>
          </p:cNvPr>
          <p:cNvSpPr/>
          <p:nvPr userDrawn="1"/>
        </p:nvSpPr>
        <p:spPr>
          <a:xfrm>
            <a:off x="1803400" y="7992000"/>
            <a:ext cx="3952875" cy="491704"/>
          </a:xfrm>
          <a:prstGeom prst="roundRect">
            <a:avLst>
              <a:gd name="adj" fmla="val 50000"/>
            </a:avLst>
          </a:prstGeom>
          <a:solidFill>
            <a:schemeClr val="bg1"/>
          </a:solidFill>
          <a:ln w="12700">
            <a:solidFill>
              <a:srgbClr val="008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7C947AE1-4E67-CF49-A80B-CDC9ED4EE3C5}"/>
              </a:ext>
            </a:extLst>
          </p:cNvPr>
          <p:cNvSpPr txBox="1">
            <a:spLocks/>
          </p:cNvSpPr>
          <p:nvPr userDrawn="1"/>
        </p:nvSpPr>
        <p:spPr>
          <a:xfrm>
            <a:off x="1984669" y="3188774"/>
            <a:ext cx="4006227" cy="338554"/>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100" b="1">
                <a:solidFill>
                  <a:schemeClr val="bg1"/>
                </a:solidFill>
              </a:rPr>
              <a:t>Fujitsu brings a decade of Cloud ERP experience to extend the value of your ServiceNow platform</a:t>
            </a:r>
          </a:p>
        </p:txBody>
      </p:sp>
      <p:sp>
        <p:nvSpPr>
          <p:cNvPr id="29" name="Subtitle 2">
            <a:extLst>
              <a:ext uri="{FF2B5EF4-FFF2-40B4-BE49-F238E27FC236}">
                <a16:creationId xmlns:a16="http://schemas.microsoft.com/office/drawing/2014/main" id="{18503AEE-171A-E9BC-8DD7-577EC7E80574}"/>
              </a:ext>
            </a:extLst>
          </p:cNvPr>
          <p:cNvSpPr txBox="1">
            <a:spLocks/>
          </p:cNvSpPr>
          <p:nvPr userDrawn="1"/>
        </p:nvSpPr>
        <p:spPr>
          <a:xfrm>
            <a:off x="2010239" y="8149118"/>
            <a:ext cx="3577761" cy="184666"/>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200"/>
              <a:t>Find out more, visit </a:t>
            </a:r>
            <a:r>
              <a:rPr lang="en-US" sz="1200" b="1" err="1"/>
              <a:t>www.fujitsu.com</a:t>
            </a:r>
            <a:r>
              <a:rPr lang="en-US" sz="1200" b="1"/>
              <a:t>/</a:t>
            </a:r>
            <a:r>
              <a:rPr lang="en-US" sz="1200" b="1" err="1"/>
              <a:t>servicenow</a:t>
            </a:r>
            <a:endParaRPr lang="en-US" sz="1200" b="1"/>
          </a:p>
        </p:txBody>
      </p:sp>
      <p:sp>
        <p:nvSpPr>
          <p:cNvPr id="30" name="Subtitle 2">
            <a:extLst>
              <a:ext uri="{FF2B5EF4-FFF2-40B4-BE49-F238E27FC236}">
                <a16:creationId xmlns:a16="http://schemas.microsoft.com/office/drawing/2014/main" id="{D2140DC9-9514-22D9-3AC5-E71255AECA5E}"/>
              </a:ext>
            </a:extLst>
          </p:cNvPr>
          <p:cNvSpPr txBox="1">
            <a:spLocks/>
          </p:cNvSpPr>
          <p:nvPr userDrawn="1"/>
        </p:nvSpPr>
        <p:spPr>
          <a:xfrm>
            <a:off x="850900" y="9264750"/>
            <a:ext cx="6261100" cy="430887"/>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Aft>
                <a:spcPts val="600"/>
              </a:spcAft>
            </a:pPr>
            <a:r>
              <a:rPr lang="en-US" sz="700" b="1">
                <a:solidFill>
                  <a:srgbClr val="6D6E70"/>
                </a:solidFill>
              </a:rPr>
              <a:t>© Fujitsu 2022. All rights reserved. Fujitsu and Fujitsu logo are trademarks of Fujitsu Limited registered in many jurisdictions worldwide. Other product, service and company names mentioned herein may be trademarks of Fujitsu or other companies. This document is current as of the initial date of publication and subject to be changed by Fujitsu without notice. This material is provided for information purposes only and Fujitsu assumes no liability related to its use.</a:t>
            </a:r>
            <a:endParaRPr lang="en-US" sz="700">
              <a:solidFill>
                <a:srgbClr val="6D6E70"/>
              </a:solidFill>
            </a:endParaRPr>
          </a:p>
        </p:txBody>
      </p:sp>
      <p:sp>
        <p:nvSpPr>
          <p:cNvPr id="38" name="Text Placeholder 3">
            <a:extLst>
              <a:ext uri="{FF2B5EF4-FFF2-40B4-BE49-F238E27FC236}">
                <a16:creationId xmlns:a16="http://schemas.microsoft.com/office/drawing/2014/main" id="{C95668AA-B535-A83A-E1D2-7ADB2E487B55}"/>
              </a:ext>
            </a:extLst>
          </p:cNvPr>
          <p:cNvSpPr>
            <a:spLocks noGrp="1"/>
          </p:cNvSpPr>
          <p:nvPr>
            <p:ph type="body" sz="quarter" idx="13" hasCustomPrompt="1"/>
          </p:nvPr>
        </p:nvSpPr>
        <p:spPr>
          <a:xfrm>
            <a:off x="1803400" y="3090559"/>
            <a:ext cx="4318000" cy="551220"/>
          </a:xfrm>
          <a:solidFill>
            <a:srgbClr val="008224"/>
          </a:solidFill>
        </p:spPr>
        <p:txBody>
          <a:bodyPr lIns="108000" tIns="108000" rIns="108000" bIns="108000">
            <a:noAutofit/>
          </a:bodyPr>
          <a:lstStyle>
            <a:lvl1pPr marL="0" indent="0">
              <a:buNone/>
              <a:defRPr lang="en-GB" sz="1100" b="1" kern="1200" dirty="0">
                <a:solidFill>
                  <a:schemeClr val="bg1"/>
                </a:solidFill>
                <a:latin typeface="Fujitsu Infinity Pro" pitchFamily="2" charset="0"/>
                <a:ea typeface="+mn-ea"/>
                <a:cs typeface="+mn-cs"/>
              </a:defRPr>
            </a:lvl1pPr>
          </a:lstStyle>
          <a:p>
            <a:pPr lvl="0"/>
            <a:r>
              <a:rPr lang="en-US"/>
              <a:t>1 Key message that you want to communicate</a:t>
            </a:r>
            <a:endParaRPr lang="en-GB"/>
          </a:p>
        </p:txBody>
      </p:sp>
    </p:spTree>
    <p:extLst>
      <p:ext uri="{BB962C8B-B14F-4D97-AF65-F5344CB8AC3E}">
        <p14:creationId xmlns:p14="http://schemas.microsoft.com/office/powerpoint/2010/main" val="325263312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ED8A2D7-A75C-B878-76D7-07EC896F4E51}"/>
              </a:ext>
            </a:extLst>
          </p:cNvPr>
          <p:cNvPicPr>
            <a:picLocks noChangeAspect="1"/>
          </p:cNvPicPr>
          <p:nvPr userDrawn="1"/>
        </p:nvPicPr>
        <p:blipFill>
          <a:blip r:embed="rId2">
            <a:extLst>
              <a:ext uri="{28A0092B-C50C-407E-A947-70E740481C1C}">
                <a14:useLocalDpi xmlns:a14="http://schemas.microsoft.com/office/drawing/2010/main" val="0"/>
              </a:ext>
            </a:extLst>
          </a:blip>
          <a:srcRect l="18107" r="18107"/>
          <a:stretch/>
        </p:blipFill>
        <p:spPr>
          <a:xfrm>
            <a:off x="0" y="-12030"/>
            <a:ext cx="3661104" cy="5739728"/>
          </a:xfrm>
          <a:prstGeom prst="rect">
            <a:avLst/>
          </a:prstGeom>
        </p:spPr>
      </p:pic>
      <p:pic>
        <p:nvPicPr>
          <p:cNvPr id="32" name="Picture 31">
            <a:extLst>
              <a:ext uri="{FF2B5EF4-FFF2-40B4-BE49-F238E27FC236}">
                <a16:creationId xmlns:a16="http://schemas.microsoft.com/office/drawing/2014/main" id="{E3105B94-E170-AA5A-EB4D-226D38C7D36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355" t="6498" r="15531" b="9773"/>
          <a:stretch/>
        </p:blipFill>
        <p:spPr>
          <a:xfrm>
            <a:off x="3651308" y="0"/>
            <a:ext cx="3910802" cy="5727698"/>
          </a:xfrm>
          <a:prstGeom prst="rect">
            <a:avLst/>
          </a:prstGeom>
        </p:spPr>
      </p:pic>
      <p:pic>
        <p:nvPicPr>
          <p:cNvPr id="15" name="Picture 14" descr="Logo, company name&#10;&#10;Description automatically generated">
            <a:extLst>
              <a:ext uri="{FF2B5EF4-FFF2-40B4-BE49-F238E27FC236}">
                <a16:creationId xmlns:a16="http://schemas.microsoft.com/office/drawing/2014/main" id="{1CF9CA81-56B3-F849-B277-A7DB23B8505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473400" y="471600"/>
            <a:ext cx="946800" cy="461007"/>
          </a:xfrm>
          <a:prstGeom prst="rect">
            <a:avLst/>
          </a:prstGeom>
        </p:spPr>
      </p:pic>
      <p:sp>
        <p:nvSpPr>
          <p:cNvPr id="2" name="Title 1"/>
          <p:cNvSpPr>
            <a:spLocks noGrp="1"/>
          </p:cNvSpPr>
          <p:nvPr>
            <p:ph type="ctrTitle" hasCustomPrompt="1"/>
          </p:nvPr>
        </p:nvSpPr>
        <p:spPr>
          <a:xfrm>
            <a:off x="473400" y="3957633"/>
            <a:ext cx="2938927" cy="1167820"/>
          </a:xfrm>
        </p:spPr>
        <p:txBody>
          <a:bodyPr anchor="b"/>
          <a:lstStyle>
            <a:lvl1pPr algn="l">
              <a:spcBef>
                <a:spcPts val="0"/>
              </a:spcBef>
              <a:spcAft>
                <a:spcPts val="496"/>
              </a:spcAft>
              <a:defRPr sz="2811">
                <a:solidFill>
                  <a:schemeClr val="bg1"/>
                </a:solidFill>
              </a:defRPr>
            </a:lvl1pPr>
          </a:lstStyle>
          <a:p>
            <a:r>
              <a:rPr lang="en-US"/>
              <a:t>Insert datasheet heading</a:t>
            </a:r>
          </a:p>
        </p:txBody>
      </p:sp>
      <p:sp>
        <p:nvSpPr>
          <p:cNvPr id="3" name="Subtitle 2"/>
          <p:cNvSpPr>
            <a:spLocks noGrp="1"/>
          </p:cNvSpPr>
          <p:nvPr>
            <p:ph type="subTitle" idx="1" hasCustomPrompt="1"/>
          </p:nvPr>
        </p:nvSpPr>
        <p:spPr>
          <a:xfrm>
            <a:off x="473399" y="6375418"/>
            <a:ext cx="5053091" cy="387798"/>
          </a:xfrm>
        </p:spPr>
        <p:txBody>
          <a:bodyPr/>
          <a:lstStyle>
            <a:lvl1pPr marL="0" indent="0" algn="l">
              <a:spcBef>
                <a:spcPts val="0"/>
              </a:spcBef>
              <a:spcAft>
                <a:spcPts val="496"/>
              </a:spcAft>
              <a:buNone/>
              <a:defRPr sz="2800" b="1">
                <a:solidFill>
                  <a:schemeClr val="tx1"/>
                </a:solidFill>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Sub-heading and description</a:t>
            </a:r>
          </a:p>
        </p:txBody>
      </p:sp>
      <p:sp>
        <p:nvSpPr>
          <p:cNvPr id="8" name="Text Placeholder 7">
            <a:extLst>
              <a:ext uri="{FF2B5EF4-FFF2-40B4-BE49-F238E27FC236}">
                <a16:creationId xmlns:a16="http://schemas.microsoft.com/office/drawing/2014/main" id="{EDF28EE4-7A31-94DD-65DF-CA4F589803FB}"/>
              </a:ext>
            </a:extLst>
          </p:cNvPr>
          <p:cNvSpPr>
            <a:spLocks noGrp="1"/>
          </p:cNvSpPr>
          <p:nvPr>
            <p:ph type="body" sz="quarter" idx="11" hasCustomPrompt="1"/>
          </p:nvPr>
        </p:nvSpPr>
        <p:spPr>
          <a:xfrm>
            <a:off x="473400" y="7052776"/>
            <a:ext cx="2233706" cy="2346796"/>
          </a:xfrm>
        </p:spPr>
        <p:txBody>
          <a:bodyPr/>
          <a:lstStyle>
            <a:lvl1pPr marL="0" indent="0">
              <a:buFontTx/>
              <a:buNone/>
              <a:defRPr lang="en-GB" sz="1100" b="1" kern="1200" dirty="0">
                <a:solidFill>
                  <a:schemeClr val="tx1"/>
                </a:solidFill>
                <a:latin typeface="Fujitsu Infinity Pro" pitchFamily="2" charset="0"/>
                <a:ea typeface="+mn-ea"/>
                <a:cs typeface="+mn-cs"/>
              </a:defRPr>
            </a:lvl1pPr>
          </a:lstStyle>
          <a:p>
            <a:pPr lvl="0"/>
            <a:r>
              <a:rPr lang="en-US"/>
              <a:t>Intro paragraph</a:t>
            </a:r>
            <a:endParaRPr lang="en-GB"/>
          </a:p>
        </p:txBody>
      </p:sp>
      <p:sp>
        <p:nvSpPr>
          <p:cNvPr id="17" name="Text Placeholder 7">
            <a:extLst>
              <a:ext uri="{FF2B5EF4-FFF2-40B4-BE49-F238E27FC236}">
                <a16:creationId xmlns:a16="http://schemas.microsoft.com/office/drawing/2014/main" id="{0A54BDF9-BDCD-1318-5EC5-22EA06506AAF}"/>
              </a:ext>
            </a:extLst>
          </p:cNvPr>
          <p:cNvSpPr>
            <a:spLocks noGrp="1"/>
          </p:cNvSpPr>
          <p:nvPr>
            <p:ph type="body" sz="quarter" idx="12" hasCustomPrompt="1"/>
          </p:nvPr>
        </p:nvSpPr>
        <p:spPr>
          <a:xfrm>
            <a:off x="2870199" y="7052776"/>
            <a:ext cx="4454525" cy="2346796"/>
          </a:xfrm>
        </p:spPr>
        <p:txBody>
          <a:bodyPr>
            <a:noAutofit/>
          </a:bodyPr>
          <a:lstStyle>
            <a:lvl1pPr marL="0" indent="0">
              <a:buFontTx/>
              <a:buNone/>
              <a:defRPr lang="en-GB" sz="950" kern="1200" dirty="0">
                <a:solidFill>
                  <a:schemeClr val="tx1"/>
                </a:solidFill>
                <a:latin typeface="Fujitsu Infinity Pro" pitchFamily="2" charset="0"/>
                <a:ea typeface="+mn-ea"/>
                <a:cs typeface="+mn-cs"/>
              </a:defRPr>
            </a:lvl1pPr>
          </a:lstStyle>
          <a:p>
            <a:pPr lvl="0"/>
            <a:r>
              <a:rPr lang="en-US"/>
              <a:t>Main content/body copy</a:t>
            </a:r>
            <a:endParaRPr lang="en-GB"/>
          </a:p>
        </p:txBody>
      </p:sp>
      <p:sp>
        <p:nvSpPr>
          <p:cNvPr id="23" name="Rectangle 22">
            <a:extLst>
              <a:ext uri="{FF2B5EF4-FFF2-40B4-BE49-F238E27FC236}">
                <a16:creationId xmlns:a16="http://schemas.microsoft.com/office/drawing/2014/main" id="{4D4EB53B-E2C4-915B-1705-BEF519DF4B81}"/>
              </a:ext>
            </a:extLst>
          </p:cNvPr>
          <p:cNvSpPr/>
          <p:nvPr userDrawn="1"/>
        </p:nvSpPr>
        <p:spPr>
          <a:xfrm>
            <a:off x="7801091" y="-5499"/>
            <a:ext cx="4678394" cy="491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32C78-C795-A96A-6E8F-01214AC21BBE}"/>
              </a:ext>
            </a:extLst>
          </p:cNvPr>
          <p:cNvSpPr txBox="1"/>
          <p:nvPr userDrawn="1"/>
        </p:nvSpPr>
        <p:spPr>
          <a:xfrm>
            <a:off x="7820683" y="76530"/>
            <a:ext cx="4678394" cy="307777"/>
          </a:xfrm>
          <a:prstGeom prst="rect">
            <a:avLst/>
          </a:prstGeom>
          <a:noFill/>
        </p:spPr>
        <p:txBody>
          <a:bodyPr wrap="square" rtlCol="0">
            <a:spAutoFit/>
          </a:bodyPr>
          <a:lstStyle/>
          <a:p>
            <a:r>
              <a:rPr lang="en-US" sz="1400" b="1"/>
              <a:t>How to replace images</a:t>
            </a:r>
            <a:endParaRPr lang="en-GB" sz="1400" b="1"/>
          </a:p>
        </p:txBody>
      </p:sp>
      <p:sp>
        <p:nvSpPr>
          <p:cNvPr id="25" name="TextBox 24">
            <a:extLst>
              <a:ext uri="{FF2B5EF4-FFF2-40B4-BE49-F238E27FC236}">
                <a16:creationId xmlns:a16="http://schemas.microsoft.com/office/drawing/2014/main" id="{AD356466-E4CA-5928-BA07-E9E261CB3E1B}"/>
              </a:ext>
            </a:extLst>
          </p:cNvPr>
          <p:cNvSpPr txBox="1"/>
          <p:nvPr userDrawn="1"/>
        </p:nvSpPr>
        <p:spPr>
          <a:xfrm>
            <a:off x="7853341" y="384307"/>
            <a:ext cx="4678394" cy="246221"/>
          </a:xfrm>
          <a:prstGeom prst="rect">
            <a:avLst/>
          </a:prstGeom>
          <a:noFill/>
        </p:spPr>
        <p:txBody>
          <a:bodyPr wrap="square" rtlCol="0">
            <a:spAutoFit/>
          </a:bodyPr>
          <a:lstStyle/>
          <a:p>
            <a:r>
              <a:rPr lang="en-US" sz="1000" b="0"/>
              <a:t>1. Navigate to the ‘View’ tab at the top of the ribbon</a:t>
            </a:r>
            <a:endParaRPr lang="en-GB" sz="1000" b="0"/>
          </a:p>
        </p:txBody>
      </p:sp>
      <p:pic>
        <p:nvPicPr>
          <p:cNvPr id="18" name="Picture 17">
            <a:extLst>
              <a:ext uri="{FF2B5EF4-FFF2-40B4-BE49-F238E27FC236}">
                <a16:creationId xmlns:a16="http://schemas.microsoft.com/office/drawing/2014/main" id="{C653D626-9D47-1E7A-12B8-6506F1D9E579}"/>
              </a:ext>
            </a:extLst>
          </p:cNvPr>
          <p:cNvPicPr>
            <a:picLocks noChangeAspect="1"/>
          </p:cNvPicPr>
          <p:nvPr userDrawn="1"/>
        </p:nvPicPr>
        <p:blipFill rotWithShape="1">
          <a:blip r:embed="rId5"/>
          <a:srcRect r="26844"/>
          <a:stretch/>
        </p:blipFill>
        <p:spPr>
          <a:xfrm>
            <a:off x="8050152" y="646661"/>
            <a:ext cx="4189744" cy="212492"/>
          </a:xfrm>
          <a:prstGeom prst="rect">
            <a:avLst/>
          </a:prstGeom>
        </p:spPr>
      </p:pic>
      <p:sp>
        <p:nvSpPr>
          <p:cNvPr id="26" name="TextBox 25">
            <a:extLst>
              <a:ext uri="{FF2B5EF4-FFF2-40B4-BE49-F238E27FC236}">
                <a16:creationId xmlns:a16="http://schemas.microsoft.com/office/drawing/2014/main" id="{CF586FD9-4133-2921-F6FD-0C23109F949F}"/>
              </a:ext>
            </a:extLst>
          </p:cNvPr>
          <p:cNvSpPr txBox="1"/>
          <p:nvPr userDrawn="1"/>
        </p:nvSpPr>
        <p:spPr>
          <a:xfrm>
            <a:off x="7853341" y="946866"/>
            <a:ext cx="4678394" cy="246221"/>
          </a:xfrm>
          <a:prstGeom prst="rect">
            <a:avLst/>
          </a:prstGeom>
          <a:noFill/>
        </p:spPr>
        <p:txBody>
          <a:bodyPr wrap="square" rtlCol="0">
            <a:spAutoFit/>
          </a:bodyPr>
          <a:lstStyle/>
          <a:p>
            <a:r>
              <a:rPr lang="en-US" sz="1000" b="0"/>
              <a:t>2. Select ‘Slide Master’</a:t>
            </a:r>
            <a:endParaRPr lang="en-GB" sz="1000" b="0"/>
          </a:p>
        </p:txBody>
      </p:sp>
      <p:pic>
        <p:nvPicPr>
          <p:cNvPr id="19" name="Picture 18">
            <a:extLst>
              <a:ext uri="{FF2B5EF4-FFF2-40B4-BE49-F238E27FC236}">
                <a16:creationId xmlns:a16="http://schemas.microsoft.com/office/drawing/2014/main" id="{FD831F59-7EBC-EEEB-3E18-F99FCFCB22DF}"/>
              </a:ext>
            </a:extLst>
          </p:cNvPr>
          <p:cNvPicPr>
            <a:picLocks noChangeAspect="1"/>
          </p:cNvPicPr>
          <p:nvPr userDrawn="1"/>
        </p:nvPicPr>
        <p:blipFill rotWithShape="1">
          <a:blip r:embed="rId6"/>
          <a:srcRect l="15099"/>
          <a:stretch/>
        </p:blipFill>
        <p:spPr>
          <a:xfrm>
            <a:off x="8050152" y="1223908"/>
            <a:ext cx="320551" cy="566339"/>
          </a:xfrm>
          <a:prstGeom prst="rect">
            <a:avLst/>
          </a:prstGeom>
        </p:spPr>
      </p:pic>
      <p:sp>
        <p:nvSpPr>
          <p:cNvPr id="27" name="TextBox 26">
            <a:extLst>
              <a:ext uri="{FF2B5EF4-FFF2-40B4-BE49-F238E27FC236}">
                <a16:creationId xmlns:a16="http://schemas.microsoft.com/office/drawing/2014/main" id="{413A1A5D-3818-FD7A-6E95-CFD42E1EED7F}"/>
              </a:ext>
            </a:extLst>
          </p:cNvPr>
          <p:cNvSpPr txBox="1"/>
          <p:nvPr userDrawn="1"/>
        </p:nvSpPr>
        <p:spPr>
          <a:xfrm>
            <a:off x="7853341" y="1861267"/>
            <a:ext cx="4510652" cy="400110"/>
          </a:xfrm>
          <a:prstGeom prst="rect">
            <a:avLst/>
          </a:prstGeom>
          <a:noFill/>
        </p:spPr>
        <p:txBody>
          <a:bodyPr wrap="square" rtlCol="0">
            <a:spAutoFit/>
          </a:bodyPr>
          <a:lstStyle/>
          <a:p>
            <a:pPr marL="90488" indent="-90488"/>
            <a:r>
              <a:rPr lang="en-US" sz="1000" b="0"/>
              <a:t>3. Select the slide with the image you want to change from the column </a:t>
            </a:r>
            <a:br>
              <a:rPr lang="en-US" sz="1000" b="0"/>
            </a:br>
            <a:r>
              <a:rPr lang="en-US" sz="1000" b="0"/>
              <a:t> on the left of the screen, click on the image you want to replace</a:t>
            </a:r>
            <a:endParaRPr lang="en-GB" sz="1000" b="0"/>
          </a:p>
        </p:txBody>
      </p:sp>
      <p:sp>
        <p:nvSpPr>
          <p:cNvPr id="28" name="TextBox 27">
            <a:extLst>
              <a:ext uri="{FF2B5EF4-FFF2-40B4-BE49-F238E27FC236}">
                <a16:creationId xmlns:a16="http://schemas.microsoft.com/office/drawing/2014/main" id="{2E4EA6D1-0405-1451-70E3-B6D4BDEFBB94}"/>
              </a:ext>
            </a:extLst>
          </p:cNvPr>
          <p:cNvSpPr txBox="1"/>
          <p:nvPr userDrawn="1"/>
        </p:nvSpPr>
        <p:spPr>
          <a:xfrm>
            <a:off x="7853341" y="2298116"/>
            <a:ext cx="4678394" cy="246221"/>
          </a:xfrm>
          <a:prstGeom prst="rect">
            <a:avLst/>
          </a:prstGeom>
          <a:noFill/>
        </p:spPr>
        <p:txBody>
          <a:bodyPr wrap="square" rtlCol="0">
            <a:spAutoFit/>
          </a:bodyPr>
          <a:lstStyle/>
          <a:p>
            <a:pPr marL="90488" indent="-90488"/>
            <a:r>
              <a:rPr lang="en-US" sz="1000" b="0"/>
              <a:t>4. Navigate to ‘Picture Format’ from the ribbon</a:t>
            </a:r>
            <a:endParaRPr lang="en-GB" sz="1000" b="0"/>
          </a:p>
        </p:txBody>
      </p:sp>
      <p:pic>
        <p:nvPicPr>
          <p:cNvPr id="20" name="Picture 19">
            <a:extLst>
              <a:ext uri="{FF2B5EF4-FFF2-40B4-BE49-F238E27FC236}">
                <a16:creationId xmlns:a16="http://schemas.microsoft.com/office/drawing/2014/main" id="{DF8D46D1-2A39-A18B-BCC8-F54DAB85A1B5}"/>
              </a:ext>
            </a:extLst>
          </p:cNvPr>
          <p:cNvPicPr>
            <a:picLocks noChangeAspect="1"/>
          </p:cNvPicPr>
          <p:nvPr userDrawn="1"/>
        </p:nvPicPr>
        <p:blipFill rotWithShape="1">
          <a:blip r:embed="rId7"/>
          <a:srcRect t="1" b="6511"/>
          <a:stretch/>
        </p:blipFill>
        <p:spPr>
          <a:xfrm>
            <a:off x="8125518" y="2581076"/>
            <a:ext cx="1011949" cy="313263"/>
          </a:xfrm>
          <a:prstGeom prst="rect">
            <a:avLst/>
          </a:prstGeom>
        </p:spPr>
      </p:pic>
      <p:sp>
        <p:nvSpPr>
          <p:cNvPr id="29" name="TextBox 28">
            <a:extLst>
              <a:ext uri="{FF2B5EF4-FFF2-40B4-BE49-F238E27FC236}">
                <a16:creationId xmlns:a16="http://schemas.microsoft.com/office/drawing/2014/main" id="{9A71E1DB-1081-8E8D-4D6F-95F03A44599B}"/>
              </a:ext>
            </a:extLst>
          </p:cNvPr>
          <p:cNvSpPr txBox="1"/>
          <p:nvPr userDrawn="1"/>
        </p:nvSpPr>
        <p:spPr>
          <a:xfrm>
            <a:off x="7853341" y="3021889"/>
            <a:ext cx="4678394" cy="400110"/>
          </a:xfrm>
          <a:prstGeom prst="rect">
            <a:avLst/>
          </a:prstGeom>
          <a:noFill/>
        </p:spPr>
        <p:txBody>
          <a:bodyPr wrap="square" rtlCol="0">
            <a:spAutoFit/>
          </a:bodyPr>
          <a:lstStyle/>
          <a:p>
            <a:pPr marL="90488" indent="-90488"/>
            <a:r>
              <a:rPr lang="en-US" sz="1000" b="0"/>
              <a:t>5. Select ‘Change Picture’ and choose ‘This device’ from the dropdown, then choose the image you want to insert from your computer</a:t>
            </a:r>
            <a:endParaRPr lang="en-GB" sz="1000" b="0"/>
          </a:p>
        </p:txBody>
      </p:sp>
      <p:pic>
        <p:nvPicPr>
          <p:cNvPr id="22" name="Picture 21">
            <a:extLst>
              <a:ext uri="{FF2B5EF4-FFF2-40B4-BE49-F238E27FC236}">
                <a16:creationId xmlns:a16="http://schemas.microsoft.com/office/drawing/2014/main" id="{B6AE86F0-13A4-B903-7A4C-EE0D0845D432}"/>
              </a:ext>
            </a:extLst>
          </p:cNvPr>
          <p:cNvPicPr>
            <a:picLocks noChangeAspect="1"/>
          </p:cNvPicPr>
          <p:nvPr userDrawn="1"/>
        </p:nvPicPr>
        <p:blipFill>
          <a:blip r:embed="rId8"/>
          <a:stretch>
            <a:fillRect/>
          </a:stretch>
        </p:blipFill>
        <p:spPr>
          <a:xfrm>
            <a:off x="8081764" y="3502559"/>
            <a:ext cx="1174927" cy="1258850"/>
          </a:xfrm>
          <a:prstGeom prst="rect">
            <a:avLst/>
          </a:prstGeom>
        </p:spPr>
      </p:pic>
      <p:pic>
        <p:nvPicPr>
          <p:cNvPr id="30" name="Picture 29">
            <a:extLst>
              <a:ext uri="{FF2B5EF4-FFF2-40B4-BE49-F238E27FC236}">
                <a16:creationId xmlns:a16="http://schemas.microsoft.com/office/drawing/2014/main" id="{B3C3E39C-18FD-882C-BBFA-311175E82AA4}"/>
              </a:ext>
            </a:extLst>
          </p:cNvPr>
          <p:cNvPicPr>
            <a:picLocks noChangeAspect="1"/>
          </p:cNvPicPr>
          <p:nvPr userDrawn="1"/>
        </p:nvPicPr>
        <p:blipFill>
          <a:blip r:embed="rId9">
            <a:extLst>
              <a:ext uri="{28A0092B-C50C-407E-A947-70E740481C1C}">
                <a14:useLocalDpi xmlns:a14="http://schemas.microsoft.com/office/drawing/2010/main" val="0"/>
              </a:ext>
            </a:extLst>
          </a:blip>
          <a:srcRect l="248" r="248"/>
          <a:stretch/>
        </p:blipFill>
        <p:spPr>
          <a:xfrm>
            <a:off x="1344587" y="1103275"/>
            <a:ext cx="4410947" cy="3428620"/>
          </a:xfrm>
          <a:prstGeom prst="rect">
            <a:avLst/>
          </a:prstGeom>
        </p:spPr>
      </p:pic>
    </p:spTree>
    <p:extLst>
      <p:ext uri="{BB962C8B-B14F-4D97-AF65-F5344CB8AC3E}">
        <p14:creationId xmlns:p14="http://schemas.microsoft.com/office/powerpoint/2010/main" val="27697196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2C9F475C-E6E1-DBF1-6D0B-95505F80F8EF}"/>
              </a:ext>
            </a:extLst>
          </p:cNvPr>
          <p:cNvPicPr>
            <a:picLocks noChangeAspect="1"/>
          </p:cNvPicPr>
          <p:nvPr userDrawn="1"/>
        </p:nvPicPr>
        <p:blipFill>
          <a:blip r:embed="rId2">
            <a:extLst>
              <a:ext uri="{28A0092B-C50C-407E-A947-70E740481C1C}">
                <a14:useLocalDpi xmlns:a14="http://schemas.microsoft.com/office/drawing/2010/main" val="0"/>
              </a:ext>
            </a:extLst>
          </a:blip>
          <a:srcRect t="5491" b="5491"/>
          <a:stretch/>
        </p:blipFill>
        <p:spPr>
          <a:xfrm>
            <a:off x="0" y="-109"/>
            <a:ext cx="3661104" cy="3259039"/>
          </a:xfrm>
          <a:prstGeom prst="rect">
            <a:avLst/>
          </a:prstGeom>
        </p:spPr>
      </p:pic>
      <p:sp>
        <p:nvSpPr>
          <p:cNvPr id="45" name="object 3">
            <a:extLst>
              <a:ext uri="{FF2B5EF4-FFF2-40B4-BE49-F238E27FC236}">
                <a16:creationId xmlns:a16="http://schemas.microsoft.com/office/drawing/2014/main" id="{227DA7A7-2393-A4AD-40A0-484D80D7B4F7}"/>
              </a:ext>
            </a:extLst>
          </p:cNvPr>
          <p:cNvSpPr>
            <a:spLocks/>
          </p:cNvSpPr>
          <p:nvPr userDrawn="1"/>
        </p:nvSpPr>
        <p:spPr>
          <a:xfrm flipH="1">
            <a:off x="845279" y="3720267"/>
            <a:ext cx="48456" cy="5170359"/>
          </a:xfrm>
          <a:custGeom>
            <a:avLst/>
            <a:gdLst/>
            <a:ahLst/>
            <a:cxnLst/>
            <a:rect l="l" t="t" r="r" b="b"/>
            <a:pathLst>
              <a:path h="4740275">
                <a:moveTo>
                  <a:pt x="0" y="4740021"/>
                </a:moveTo>
                <a:lnTo>
                  <a:pt x="0" y="0"/>
                </a:lnTo>
              </a:path>
            </a:pathLst>
          </a:custGeom>
          <a:ln w="12700">
            <a:solidFill>
              <a:srgbClr val="D80084"/>
            </a:solidFill>
          </a:ln>
        </p:spPr>
        <p:txBody>
          <a:bodyPr wrap="square" lIns="0" tIns="0" rIns="0" bIns="0" rtlCol="0"/>
          <a:lstStyle/>
          <a:p>
            <a:endParaRPr/>
          </a:p>
        </p:txBody>
      </p:sp>
      <p:sp>
        <p:nvSpPr>
          <p:cNvPr id="46" name="object 8">
            <a:extLst>
              <a:ext uri="{FF2B5EF4-FFF2-40B4-BE49-F238E27FC236}">
                <a16:creationId xmlns:a16="http://schemas.microsoft.com/office/drawing/2014/main" id="{3CAE31FF-0D1A-ECB6-222A-771E73C42E3A}"/>
              </a:ext>
            </a:extLst>
          </p:cNvPr>
          <p:cNvSpPr>
            <a:spLocks/>
          </p:cNvSpPr>
          <p:nvPr userDrawn="1"/>
        </p:nvSpPr>
        <p:spPr>
          <a:xfrm>
            <a:off x="-287" y="9280328"/>
            <a:ext cx="502284" cy="0"/>
          </a:xfrm>
          <a:custGeom>
            <a:avLst/>
            <a:gdLst/>
            <a:ahLst/>
            <a:cxnLst/>
            <a:rect l="l" t="t" r="r" b="b"/>
            <a:pathLst>
              <a:path w="502284">
                <a:moveTo>
                  <a:pt x="0" y="0"/>
                </a:moveTo>
                <a:lnTo>
                  <a:pt x="502132" y="0"/>
                </a:lnTo>
              </a:path>
            </a:pathLst>
          </a:custGeom>
          <a:ln w="12700">
            <a:solidFill>
              <a:srgbClr val="D80084"/>
            </a:solidFill>
          </a:ln>
        </p:spPr>
        <p:txBody>
          <a:bodyPr wrap="square" lIns="0" tIns="0" rIns="0" bIns="0" rtlCol="0"/>
          <a:lstStyle/>
          <a:p>
            <a:endParaRPr/>
          </a:p>
        </p:txBody>
      </p:sp>
      <p:sp>
        <p:nvSpPr>
          <p:cNvPr id="47" name="object 10">
            <a:extLst>
              <a:ext uri="{FF2B5EF4-FFF2-40B4-BE49-F238E27FC236}">
                <a16:creationId xmlns:a16="http://schemas.microsoft.com/office/drawing/2014/main" id="{89D455C5-E4F1-6D2C-47FC-1DC9547F6355}"/>
              </a:ext>
            </a:extLst>
          </p:cNvPr>
          <p:cNvSpPr>
            <a:spLocks/>
          </p:cNvSpPr>
          <p:nvPr userDrawn="1"/>
        </p:nvSpPr>
        <p:spPr>
          <a:xfrm>
            <a:off x="1279439" y="9280327"/>
            <a:ext cx="6277061" cy="181129"/>
          </a:xfrm>
          <a:custGeom>
            <a:avLst/>
            <a:gdLst/>
            <a:ahLst/>
            <a:cxnLst/>
            <a:rect l="l" t="t" r="r" b="b"/>
            <a:pathLst>
              <a:path w="252730">
                <a:moveTo>
                  <a:pt x="0" y="0"/>
                </a:moveTo>
                <a:lnTo>
                  <a:pt x="252717" y="0"/>
                </a:lnTo>
              </a:path>
            </a:pathLst>
          </a:custGeom>
          <a:ln w="12700">
            <a:solidFill>
              <a:srgbClr val="D80084"/>
            </a:solidFill>
          </a:ln>
        </p:spPr>
        <p:txBody>
          <a:bodyPr wrap="square" lIns="0" tIns="0" rIns="0" bIns="0" rtlCol="0"/>
          <a:lstStyle/>
          <a:p>
            <a:endParaRPr/>
          </a:p>
        </p:txBody>
      </p:sp>
      <p:sp>
        <p:nvSpPr>
          <p:cNvPr id="48" name="object 11">
            <a:extLst>
              <a:ext uri="{FF2B5EF4-FFF2-40B4-BE49-F238E27FC236}">
                <a16:creationId xmlns:a16="http://schemas.microsoft.com/office/drawing/2014/main" id="{8C461DEA-AD16-AB6D-FD04-87D69993E3DF}"/>
              </a:ext>
            </a:extLst>
          </p:cNvPr>
          <p:cNvSpPr>
            <a:spLocks/>
          </p:cNvSpPr>
          <p:nvPr userDrawn="1"/>
        </p:nvSpPr>
        <p:spPr>
          <a:xfrm>
            <a:off x="501351" y="889068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D80084"/>
            </a:solidFill>
          </a:ln>
        </p:spPr>
        <p:txBody>
          <a:bodyPr wrap="square" lIns="0" tIns="0" rIns="0" bIns="0" rtlCol="0"/>
          <a:lstStyle/>
          <a:p>
            <a:endParaRPr/>
          </a:p>
        </p:txBody>
      </p:sp>
      <p:sp>
        <p:nvSpPr>
          <p:cNvPr id="32" name="Text Placeholder 3">
            <a:extLst>
              <a:ext uri="{FF2B5EF4-FFF2-40B4-BE49-F238E27FC236}">
                <a16:creationId xmlns:a16="http://schemas.microsoft.com/office/drawing/2014/main" id="{CAF70695-CC51-E4A1-6C4B-B2C11E78B360}"/>
              </a:ext>
            </a:extLst>
          </p:cNvPr>
          <p:cNvSpPr>
            <a:spLocks noGrp="1"/>
          </p:cNvSpPr>
          <p:nvPr>
            <p:ph type="body" sz="quarter" idx="12" hasCustomPrompt="1"/>
          </p:nvPr>
        </p:nvSpPr>
        <p:spPr>
          <a:xfrm>
            <a:off x="4281877" y="3622182"/>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pic>
        <p:nvPicPr>
          <p:cNvPr id="8" name="Picture 7">
            <a:extLst>
              <a:ext uri="{FF2B5EF4-FFF2-40B4-BE49-F238E27FC236}">
                <a16:creationId xmlns:a16="http://schemas.microsoft.com/office/drawing/2014/main" id="{60461A19-25C6-6E46-8E1E-95EFA257EC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631" t="3765" r="999" b="4103"/>
          <a:stretch/>
        </p:blipFill>
        <p:spPr>
          <a:xfrm>
            <a:off x="3651308" y="-54"/>
            <a:ext cx="3910802" cy="3251987"/>
          </a:xfrm>
          <a:prstGeom prst="rect">
            <a:avLst/>
          </a:prstGeom>
        </p:spPr>
      </p:pic>
      <p:sp>
        <p:nvSpPr>
          <p:cNvPr id="2" name="Title 1"/>
          <p:cNvSpPr>
            <a:spLocks noGrp="1"/>
          </p:cNvSpPr>
          <p:nvPr>
            <p:ph type="ctrTitle" hasCustomPrompt="1"/>
          </p:nvPr>
        </p:nvSpPr>
        <p:spPr>
          <a:xfrm>
            <a:off x="473400" y="605048"/>
            <a:ext cx="2594653" cy="2335639"/>
          </a:xfrm>
        </p:spPr>
        <p:txBody>
          <a:bodyPr anchor="b"/>
          <a:lstStyle>
            <a:lvl1pPr algn="l">
              <a:spcBef>
                <a:spcPts val="0"/>
              </a:spcBef>
              <a:spcAft>
                <a:spcPts val="496"/>
              </a:spcAft>
              <a:defRPr sz="2811">
                <a:solidFill>
                  <a:schemeClr val="bg1"/>
                </a:solidFill>
              </a:defRPr>
            </a:lvl1pPr>
          </a:lstStyle>
          <a:p>
            <a:r>
              <a:rPr lang="en-US"/>
              <a:t>Insert topic name before highlights e.g. </a:t>
            </a:r>
            <a:br>
              <a:rPr lang="en-US"/>
            </a:br>
            <a:br>
              <a:rPr lang="en-US"/>
            </a:br>
            <a:r>
              <a:rPr lang="en-US"/>
              <a:t>STANZA Highlights</a:t>
            </a:r>
          </a:p>
        </p:txBody>
      </p:sp>
      <p:sp>
        <p:nvSpPr>
          <p:cNvPr id="13" name="object 34">
            <a:extLst>
              <a:ext uri="{FF2B5EF4-FFF2-40B4-BE49-F238E27FC236}">
                <a16:creationId xmlns:a16="http://schemas.microsoft.com/office/drawing/2014/main" id="{7E766E77-6B64-EE35-0ECF-B6379EF2C4A3}"/>
              </a:ext>
            </a:extLst>
          </p:cNvPr>
          <p:cNvSpPr/>
          <p:nvPr userDrawn="1"/>
        </p:nvSpPr>
        <p:spPr>
          <a:xfrm>
            <a:off x="649064" y="7330235"/>
            <a:ext cx="483870" cy="483870"/>
          </a:xfrm>
          <a:custGeom>
            <a:avLst/>
            <a:gdLst/>
            <a:ahLst/>
            <a:cxnLst/>
            <a:rect l="l" t="t" r="r" b="b"/>
            <a:pathLst>
              <a:path w="483869" h="483870">
                <a:moveTo>
                  <a:pt x="241833" y="0"/>
                </a:moveTo>
                <a:lnTo>
                  <a:pt x="0" y="241833"/>
                </a:lnTo>
                <a:lnTo>
                  <a:pt x="241833" y="483666"/>
                </a:lnTo>
                <a:lnTo>
                  <a:pt x="483666" y="241833"/>
                </a:lnTo>
                <a:lnTo>
                  <a:pt x="241833" y="0"/>
                </a:lnTo>
                <a:close/>
              </a:path>
            </a:pathLst>
          </a:custGeom>
          <a:solidFill>
            <a:srgbClr val="6D6E70"/>
          </a:solidFill>
        </p:spPr>
        <p:txBody>
          <a:bodyPr wrap="square" lIns="0" tIns="0" rIns="0" bIns="0" rtlCol="0" anchor="ctr"/>
          <a:lstStyle/>
          <a:p>
            <a:pPr algn="ctr"/>
            <a:r>
              <a:rPr lang="en-US" b="1">
                <a:solidFill>
                  <a:schemeClr val="tx2"/>
                </a:solidFill>
              </a:rPr>
              <a:t>3</a:t>
            </a:r>
            <a:endParaRPr b="1">
              <a:solidFill>
                <a:schemeClr val="tx2"/>
              </a:solidFill>
            </a:endParaRPr>
          </a:p>
        </p:txBody>
      </p:sp>
      <p:sp>
        <p:nvSpPr>
          <p:cNvPr id="15" name="object 36">
            <a:extLst>
              <a:ext uri="{FF2B5EF4-FFF2-40B4-BE49-F238E27FC236}">
                <a16:creationId xmlns:a16="http://schemas.microsoft.com/office/drawing/2014/main" id="{B5F7B156-6BE3-045B-15B6-9FA31DEF01ED}"/>
              </a:ext>
            </a:extLst>
          </p:cNvPr>
          <p:cNvSpPr/>
          <p:nvPr userDrawn="1"/>
        </p:nvSpPr>
        <p:spPr>
          <a:xfrm>
            <a:off x="735342" y="3622182"/>
            <a:ext cx="324485" cy="324485"/>
          </a:xfrm>
          <a:custGeom>
            <a:avLst/>
            <a:gdLst/>
            <a:ahLst/>
            <a:cxnLst/>
            <a:rect l="l" t="t" r="r" b="b"/>
            <a:pathLst>
              <a:path w="324484" h="324485">
                <a:moveTo>
                  <a:pt x="324002" y="0"/>
                </a:moveTo>
                <a:lnTo>
                  <a:pt x="0" y="0"/>
                </a:lnTo>
                <a:lnTo>
                  <a:pt x="0" y="324002"/>
                </a:lnTo>
                <a:lnTo>
                  <a:pt x="324002" y="324002"/>
                </a:lnTo>
                <a:lnTo>
                  <a:pt x="324002" y="0"/>
                </a:lnTo>
                <a:close/>
              </a:path>
            </a:pathLst>
          </a:custGeom>
          <a:solidFill>
            <a:srgbClr val="6D6E70"/>
          </a:solidFill>
        </p:spPr>
        <p:txBody>
          <a:bodyPr wrap="square" lIns="0" tIns="0" rIns="0" bIns="0" rtlCol="0" anchor="ctr"/>
          <a:lstStyle/>
          <a:p>
            <a:pPr algn="ctr"/>
            <a:r>
              <a:rPr lang="en-US" b="1">
                <a:solidFill>
                  <a:schemeClr val="tx2"/>
                </a:solidFill>
              </a:rPr>
              <a:t>1</a:t>
            </a:r>
            <a:endParaRPr b="1">
              <a:solidFill>
                <a:schemeClr val="tx2"/>
              </a:solidFill>
            </a:endParaRPr>
          </a:p>
        </p:txBody>
      </p:sp>
      <p:sp>
        <p:nvSpPr>
          <p:cNvPr id="17" name="object 38">
            <a:extLst>
              <a:ext uri="{FF2B5EF4-FFF2-40B4-BE49-F238E27FC236}">
                <a16:creationId xmlns:a16="http://schemas.microsoft.com/office/drawing/2014/main" id="{3497B344-B9A2-0E0D-094B-4C0149E9DE93}"/>
              </a:ext>
            </a:extLst>
          </p:cNvPr>
          <p:cNvSpPr/>
          <p:nvPr userDrawn="1"/>
        </p:nvSpPr>
        <p:spPr>
          <a:xfrm>
            <a:off x="722804" y="5537769"/>
            <a:ext cx="346075" cy="346075"/>
          </a:xfrm>
          <a:custGeom>
            <a:avLst/>
            <a:gdLst/>
            <a:ahLst/>
            <a:cxnLst/>
            <a:rect l="l" t="t" r="r" b="b"/>
            <a:pathLst>
              <a:path w="346075" h="346075">
                <a:moveTo>
                  <a:pt x="172796" y="0"/>
                </a:moveTo>
                <a:lnTo>
                  <a:pt x="126857" y="6172"/>
                </a:lnTo>
                <a:lnTo>
                  <a:pt x="85579" y="23593"/>
                </a:lnTo>
                <a:lnTo>
                  <a:pt x="50607" y="50614"/>
                </a:lnTo>
                <a:lnTo>
                  <a:pt x="23590" y="85588"/>
                </a:lnTo>
                <a:lnTo>
                  <a:pt x="6171" y="126869"/>
                </a:lnTo>
                <a:lnTo>
                  <a:pt x="0" y="172808"/>
                </a:lnTo>
                <a:lnTo>
                  <a:pt x="6171" y="218743"/>
                </a:lnTo>
                <a:lnTo>
                  <a:pt x="23590" y="260020"/>
                </a:lnTo>
                <a:lnTo>
                  <a:pt x="50607" y="294992"/>
                </a:lnTo>
                <a:lnTo>
                  <a:pt x="85579" y="322012"/>
                </a:lnTo>
                <a:lnTo>
                  <a:pt x="126857" y="339432"/>
                </a:lnTo>
                <a:lnTo>
                  <a:pt x="172796" y="345605"/>
                </a:lnTo>
                <a:lnTo>
                  <a:pt x="218734" y="339432"/>
                </a:lnTo>
                <a:lnTo>
                  <a:pt x="260013" y="322012"/>
                </a:lnTo>
                <a:lnTo>
                  <a:pt x="294984" y="294992"/>
                </a:lnTo>
                <a:lnTo>
                  <a:pt x="322002" y="260020"/>
                </a:lnTo>
                <a:lnTo>
                  <a:pt x="339420" y="218743"/>
                </a:lnTo>
                <a:lnTo>
                  <a:pt x="345592" y="172808"/>
                </a:lnTo>
                <a:lnTo>
                  <a:pt x="339420" y="126869"/>
                </a:lnTo>
                <a:lnTo>
                  <a:pt x="322002" y="85588"/>
                </a:lnTo>
                <a:lnTo>
                  <a:pt x="294984" y="50614"/>
                </a:lnTo>
                <a:lnTo>
                  <a:pt x="260013" y="23593"/>
                </a:lnTo>
                <a:lnTo>
                  <a:pt x="218734" y="6172"/>
                </a:lnTo>
                <a:lnTo>
                  <a:pt x="172796" y="0"/>
                </a:lnTo>
                <a:close/>
              </a:path>
            </a:pathLst>
          </a:custGeom>
          <a:solidFill>
            <a:srgbClr val="6D6E70"/>
          </a:solidFill>
        </p:spPr>
        <p:txBody>
          <a:bodyPr wrap="square" lIns="0" tIns="0" rIns="0" bIns="0" rtlCol="0" anchor="ctr"/>
          <a:lstStyle/>
          <a:p>
            <a:pPr algn="ctr"/>
            <a:r>
              <a:rPr lang="en-US" b="1">
                <a:solidFill>
                  <a:schemeClr val="tx2"/>
                </a:solidFill>
              </a:rPr>
              <a:t>2</a:t>
            </a:r>
            <a:endParaRPr b="1">
              <a:solidFill>
                <a:schemeClr val="tx2"/>
              </a:solidFill>
            </a:endParaRPr>
          </a:p>
        </p:txBody>
      </p:sp>
      <p:sp>
        <p:nvSpPr>
          <p:cNvPr id="4" name="Text Placeholder 3">
            <a:extLst>
              <a:ext uri="{FF2B5EF4-FFF2-40B4-BE49-F238E27FC236}">
                <a16:creationId xmlns:a16="http://schemas.microsoft.com/office/drawing/2014/main" id="{834D44EC-2560-F2CC-9300-8F0AA106CC10}"/>
              </a:ext>
            </a:extLst>
          </p:cNvPr>
          <p:cNvSpPr>
            <a:spLocks noGrp="1"/>
          </p:cNvSpPr>
          <p:nvPr>
            <p:ph type="body" sz="quarter" idx="10" hasCustomPrompt="1"/>
          </p:nvPr>
        </p:nvSpPr>
        <p:spPr>
          <a:xfrm>
            <a:off x="1359713" y="3630011"/>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1" name="Text Placeholder 3">
            <a:extLst>
              <a:ext uri="{FF2B5EF4-FFF2-40B4-BE49-F238E27FC236}">
                <a16:creationId xmlns:a16="http://schemas.microsoft.com/office/drawing/2014/main" id="{E1B17B46-1BBE-BE69-CDF8-40BE6A4C7C3B}"/>
              </a:ext>
            </a:extLst>
          </p:cNvPr>
          <p:cNvSpPr>
            <a:spLocks noGrp="1"/>
          </p:cNvSpPr>
          <p:nvPr>
            <p:ph type="body" sz="quarter" idx="11" hasCustomPrompt="1"/>
          </p:nvPr>
        </p:nvSpPr>
        <p:spPr>
          <a:xfrm>
            <a:off x="1359712" y="3878198"/>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89312BA5-0AB9-B6DB-B01B-F6A1952B6728}"/>
              </a:ext>
            </a:extLst>
          </p:cNvPr>
          <p:cNvSpPr>
            <a:spLocks noGrp="1"/>
          </p:cNvSpPr>
          <p:nvPr>
            <p:ph type="body" sz="quarter" idx="13" hasCustomPrompt="1"/>
          </p:nvPr>
        </p:nvSpPr>
        <p:spPr>
          <a:xfrm>
            <a:off x="4281876" y="3870369"/>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4" name="Text Placeholder 3">
            <a:extLst>
              <a:ext uri="{FF2B5EF4-FFF2-40B4-BE49-F238E27FC236}">
                <a16:creationId xmlns:a16="http://schemas.microsoft.com/office/drawing/2014/main" id="{46800CE6-8655-014C-F8A2-C920C3343C85}"/>
              </a:ext>
            </a:extLst>
          </p:cNvPr>
          <p:cNvSpPr>
            <a:spLocks noGrp="1"/>
          </p:cNvSpPr>
          <p:nvPr>
            <p:ph type="body" sz="quarter" idx="14" hasCustomPrompt="1"/>
          </p:nvPr>
        </p:nvSpPr>
        <p:spPr>
          <a:xfrm>
            <a:off x="4281877" y="5549069"/>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5" name="Text Placeholder 3">
            <a:extLst>
              <a:ext uri="{FF2B5EF4-FFF2-40B4-BE49-F238E27FC236}">
                <a16:creationId xmlns:a16="http://schemas.microsoft.com/office/drawing/2014/main" id="{57F84E9E-4E89-3D91-E229-93AF52EE6402}"/>
              </a:ext>
            </a:extLst>
          </p:cNvPr>
          <p:cNvSpPr>
            <a:spLocks noGrp="1"/>
          </p:cNvSpPr>
          <p:nvPr>
            <p:ph type="body" sz="quarter" idx="15" hasCustomPrompt="1"/>
          </p:nvPr>
        </p:nvSpPr>
        <p:spPr>
          <a:xfrm>
            <a:off x="1359713" y="5556898"/>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6" name="Text Placeholder 3">
            <a:extLst>
              <a:ext uri="{FF2B5EF4-FFF2-40B4-BE49-F238E27FC236}">
                <a16:creationId xmlns:a16="http://schemas.microsoft.com/office/drawing/2014/main" id="{6A407EF6-9FC4-4729-4DBD-9C3B4AB84E98}"/>
              </a:ext>
            </a:extLst>
          </p:cNvPr>
          <p:cNvSpPr>
            <a:spLocks noGrp="1"/>
          </p:cNvSpPr>
          <p:nvPr>
            <p:ph type="body" sz="quarter" idx="16" hasCustomPrompt="1"/>
          </p:nvPr>
        </p:nvSpPr>
        <p:spPr>
          <a:xfrm>
            <a:off x="1359712" y="58050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7" name="Text Placeholder 3">
            <a:extLst>
              <a:ext uri="{FF2B5EF4-FFF2-40B4-BE49-F238E27FC236}">
                <a16:creationId xmlns:a16="http://schemas.microsoft.com/office/drawing/2014/main" id="{C387A626-6B35-5D15-E43B-026021333993}"/>
              </a:ext>
            </a:extLst>
          </p:cNvPr>
          <p:cNvSpPr>
            <a:spLocks noGrp="1"/>
          </p:cNvSpPr>
          <p:nvPr>
            <p:ph type="body" sz="quarter" idx="17" hasCustomPrompt="1"/>
          </p:nvPr>
        </p:nvSpPr>
        <p:spPr>
          <a:xfrm>
            <a:off x="4281876" y="5797256"/>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8" name="Text Placeholder 3">
            <a:extLst>
              <a:ext uri="{FF2B5EF4-FFF2-40B4-BE49-F238E27FC236}">
                <a16:creationId xmlns:a16="http://schemas.microsoft.com/office/drawing/2014/main" id="{E0FCB023-4CC6-754D-4688-119104247790}"/>
              </a:ext>
            </a:extLst>
          </p:cNvPr>
          <p:cNvSpPr>
            <a:spLocks noGrp="1"/>
          </p:cNvSpPr>
          <p:nvPr>
            <p:ph type="body" sz="quarter" idx="18" hasCustomPrompt="1"/>
          </p:nvPr>
        </p:nvSpPr>
        <p:spPr>
          <a:xfrm>
            <a:off x="4268672" y="7388598"/>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9" name="Text Placeholder 3">
            <a:extLst>
              <a:ext uri="{FF2B5EF4-FFF2-40B4-BE49-F238E27FC236}">
                <a16:creationId xmlns:a16="http://schemas.microsoft.com/office/drawing/2014/main" id="{08BE95BF-A137-4E06-A57C-C0B34C559403}"/>
              </a:ext>
            </a:extLst>
          </p:cNvPr>
          <p:cNvSpPr>
            <a:spLocks noGrp="1"/>
          </p:cNvSpPr>
          <p:nvPr>
            <p:ph type="body" sz="quarter" idx="19" hasCustomPrompt="1"/>
          </p:nvPr>
        </p:nvSpPr>
        <p:spPr>
          <a:xfrm>
            <a:off x="1346508" y="7396427"/>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40" name="Text Placeholder 3">
            <a:extLst>
              <a:ext uri="{FF2B5EF4-FFF2-40B4-BE49-F238E27FC236}">
                <a16:creationId xmlns:a16="http://schemas.microsoft.com/office/drawing/2014/main" id="{55E6426E-DEA6-F6E3-9164-D1DC3EAEF051}"/>
              </a:ext>
            </a:extLst>
          </p:cNvPr>
          <p:cNvSpPr>
            <a:spLocks noGrp="1"/>
          </p:cNvSpPr>
          <p:nvPr>
            <p:ph type="body" sz="quarter" idx="20" hasCustomPrompt="1"/>
          </p:nvPr>
        </p:nvSpPr>
        <p:spPr>
          <a:xfrm>
            <a:off x="1346507" y="7644614"/>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1" name="Text Placeholder 3">
            <a:extLst>
              <a:ext uri="{FF2B5EF4-FFF2-40B4-BE49-F238E27FC236}">
                <a16:creationId xmlns:a16="http://schemas.microsoft.com/office/drawing/2014/main" id="{B0770F2A-1EF3-61BA-9808-CCEEA23C207F}"/>
              </a:ext>
            </a:extLst>
          </p:cNvPr>
          <p:cNvSpPr>
            <a:spLocks noGrp="1"/>
          </p:cNvSpPr>
          <p:nvPr>
            <p:ph type="body" sz="quarter" idx="21" hasCustomPrompt="1"/>
          </p:nvPr>
        </p:nvSpPr>
        <p:spPr>
          <a:xfrm>
            <a:off x="4268671" y="76367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Tree>
    <p:extLst>
      <p:ext uri="{BB962C8B-B14F-4D97-AF65-F5344CB8AC3E}">
        <p14:creationId xmlns:p14="http://schemas.microsoft.com/office/powerpoint/2010/main" val="75273992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8B68AF5-A6A1-B4A6-4B5E-B01D63D1B35E}"/>
              </a:ext>
            </a:extLst>
          </p:cNvPr>
          <p:cNvPicPr>
            <a:picLocks noChangeAspect="1"/>
          </p:cNvPicPr>
          <p:nvPr userDrawn="1"/>
        </p:nvPicPr>
        <p:blipFill>
          <a:blip r:embed="rId2">
            <a:extLst>
              <a:ext uri="{28A0092B-C50C-407E-A947-70E740481C1C}">
                <a14:useLocalDpi xmlns:a14="http://schemas.microsoft.com/office/drawing/2010/main" val="0"/>
              </a:ext>
            </a:extLst>
          </a:blip>
          <a:srcRect t="15892" b="15892"/>
          <a:stretch/>
        </p:blipFill>
        <p:spPr>
          <a:xfrm>
            <a:off x="0" y="-12030"/>
            <a:ext cx="3661104" cy="2498457"/>
          </a:xfrm>
          <a:prstGeom prst="rect">
            <a:avLst/>
          </a:prstGeom>
        </p:spPr>
      </p:pic>
      <p:pic>
        <p:nvPicPr>
          <p:cNvPr id="46" name="Picture 45">
            <a:extLst>
              <a:ext uri="{FF2B5EF4-FFF2-40B4-BE49-F238E27FC236}">
                <a16:creationId xmlns:a16="http://schemas.microsoft.com/office/drawing/2014/main" id="{048A46AA-CA68-573E-B3A4-A5A7BA1DA9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407" t="12848" r="159" b="32411"/>
          <a:stretch/>
        </p:blipFill>
        <p:spPr>
          <a:xfrm>
            <a:off x="3651308" y="0"/>
            <a:ext cx="3917892" cy="2486427"/>
          </a:xfrm>
          <a:prstGeom prst="rect">
            <a:avLst/>
          </a:prstGeom>
        </p:spPr>
      </p:pic>
      <p:grpSp>
        <p:nvGrpSpPr>
          <p:cNvPr id="48" name="object 46">
            <a:extLst>
              <a:ext uri="{FF2B5EF4-FFF2-40B4-BE49-F238E27FC236}">
                <a16:creationId xmlns:a16="http://schemas.microsoft.com/office/drawing/2014/main" id="{B9DD1784-EAE2-C176-DB74-8DA518EA0BD0}"/>
              </a:ext>
            </a:extLst>
          </p:cNvPr>
          <p:cNvGrpSpPr>
            <a:grpSpLocks/>
          </p:cNvGrpSpPr>
          <p:nvPr userDrawn="1"/>
        </p:nvGrpSpPr>
        <p:grpSpPr>
          <a:xfrm>
            <a:off x="-287" y="3635978"/>
            <a:ext cx="1422623" cy="4533332"/>
            <a:chOff x="-287" y="3635978"/>
            <a:chExt cx="1422623" cy="4533332"/>
          </a:xfrm>
        </p:grpSpPr>
        <p:sp>
          <p:nvSpPr>
            <p:cNvPr id="49" name="object 47">
              <a:extLst>
                <a:ext uri="{FF2B5EF4-FFF2-40B4-BE49-F238E27FC236}">
                  <a16:creationId xmlns:a16="http://schemas.microsoft.com/office/drawing/2014/main" id="{CCCB888E-0731-D4BF-5F62-257725D55146}"/>
                </a:ext>
              </a:extLst>
            </p:cNvPr>
            <p:cNvSpPr>
              <a:spLocks/>
            </p:cNvSpPr>
            <p:nvPr/>
          </p:nvSpPr>
          <p:spPr>
            <a:xfrm>
              <a:off x="890999" y="4702092"/>
              <a:ext cx="45719" cy="2687438"/>
            </a:xfrm>
            <a:custGeom>
              <a:avLst/>
              <a:gdLst/>
              <a:ahLst/>
              <a:cxnLst/>
              <a:rect l="l" t="t" r="r" b="b"/>
              <a:pathLst>
                <a:path h="2673350">
                  <a:moveTo>
                    <a:pt x="0" y="2672994"/>
                  </a:moveTo>
                  <a:lnTo>
                    <a:pt x="0" y="0"/>
                  </a:lnTo>
                </a:path>
              </a:pathLst>
            </a:custGeom>
            <a:ln w="12700">
              <a:solidFill>
                <a:srgbClr val="D80084"/>
              </a:solidFill>
            </a:ln>
          </p:spPr>
          <p:txBody>
            <a:bodyPr wrap="square" lIns="0" tIns="0" rIns="0" bIns="0" rtlCol="0"/>
            <a:lstStyle/>
            <a:p>
              <a:endParaRPr/>
            </a:p>
          </p:txBody>
        </p:sp>
        <p:sp>
          <p:nvSpPr>
            <p:cNvPr id="51" name="object 50">
              <a:extLst>
                <a:ext uri="{FF2B5EF4-FFF2-40B4-BE49-F238E27FC236}">
                  <a16:creationId xmlns:a16="http://schemas.microsoft.com/office/drawing/2014/main" id="{7DD2D301-DE2E-F1DE-4EF1-08BCE839D1BE}"/>
                </a:ext>
              </a:extLst>
            </p:cNvPr>
            <p:cNvSpPr>
              <a:spLocks/>
            </p:cNvSpPr>
            <p:nvPr/>
          </p:nvSpPr>
          <p:spPr>
            <a:xfrm>
              <a:off x="0" y="4160653"/>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008224"/>
            </a:solidFill>
            <a:ln>
              <a:solidFill>
                <a:srgbClr val="D80084"/>
              </a:solidFill>
            </a:ln>
          </p:spPr>
          <p:txBody>
            <a:bodyPr wrap="square" lIns="0" tIns="0" rIns="0" bIns="0" rtlCol="0"/>
            <a:lstStyle/>
            <a:p>
              <a:endParaRPr/>
            </a:p>
          </p:txBody>
        </p:sp>
        <p:sp>
          <p:nvSpPr>
            <p:cNvPr id="72" name="object 51">
              <a:extLst>
                <a:ext uri="{FF2B5EF4-FFF2-40B4-BE49-F238E27FC236}">
                  <a16:creationId xmlns:a16="http://schemas.microsoft.com/office/drawing/2014/main" id="{44F8C7DE-FA32-5AE4-B3D9-8B0B9CA11EE1}"/>
                </a:ext>
              </a:extLst>
            </p:cNvPr>
            <p:cNvSpPr>
              <a:spLocks/>
            </p:cNvSpPr>
            <p:nvPr/>
          </p:nvSpPr>
          <p:spPr>
            <a:xfrm>
              <a:off x="359981" y="3635978"/>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D80084"/>
              </a:solidFill>
            </a:ln>
          </p:spPr>
          <p:txBody>
            <a:bodyPr wrap="square" lIns="0" tIns="0" rIns="0" bIns="0" rtlCol="0"/>
            <a:lstStyle/>
            <a:p>
              <a:endParaRPr/>
            </a:p>
          </p:txBody>
        </p:sp>
        <p:sp>
          <p:nvSpPr>
            <p:cNvPr id="73" name="object 53">
              <a:extLst>
                <a:ext uri="{FF2B5EF4-FFF2-40B4-BE49-F238E27FC236}">
                  <a16:creationId xmlns:a16="http://schemas.microsoft.com/office/drawing/2014/main" id="{352DE600-B3B1-7EBF-C346-32EAC22F63B5}"/>
                </a:ext>
              </a:extLst>
            </p:cNvPr>
            <p:cNvSpPr>
              <a:spLocks/>
            </p:cNvSpPr>
            <p:nvPr/>
          </p:nvSpPr>
          <p:spPr>
            <a:xfrm>
              <a:off x="501351" y="738953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D80084"/>
              </a:solidFill>
            </a:ln>
          </p:spPr>
          <p:txBody>
            <a:bodyPr wrap="square" lIns="0" tIns="0" rIns="0" bIns="0" rtlCol="0"/>
            <a:lstStyle/>
            <a:p>
              <a:endParaRPr/>
            </a:p>
          </p:txBody>
        </p:sp>
        <p:sp>
          <p:nvSpPr>
            <p:cNvPr id="74" name="object 54">
              <a:extLst>
                <a:ext uri="{FF2B5EF4-FFF2-40B4-BE49-F238E27FC236}">
                  <a16:creationId xmlns:a16="http://schemas.microsoft.com/office/drawing/2014/main" id="{D14291E5-6866-08C0-DB2C-D594132B95D6}"/>
                </a:ext>
              </a:extLst>
            </p:cNvPr>
            <p:cNvSpPr>
              <a:spLocks/>
            </p:cNvSpPr>
            <p:nvPr/>
          </p:nvSpPr>
          <p:spPr>
            <a:xfrm>
              <a:off x="-287" y="7785528"/>
              <a:ext cx="502284" cy="0"/>
            </a:xfrm>
            <a:custGeom>
              <a:avLst/>
              <a:gdLst/>
              <a:ahLst/>
              <a:cxnLst/>
              <a:rect l="l" t="t" r="r" b="b"/>
              <a:pathLst>
                <a:path w="502284">
                  <a:moveTo>
                    <a:pt x="0" y="0"/>
                  </a:moveTo>
                  <a:lnTo>
                    <a:pt x="502132" y="0"/>
                  </a:lnTo>
                </a:path>
              </a:pathLst>
            </a:custGeom>
            <a:ln w="12700">
              <a:solidFill>
                <a:srgbClr val="D80084"/>
              </a:solidFill>
            </a:ln>
          </p:spPr>
          <p:txBody>
            <a:bodyPr wrap="square" lIns="0" tIns="0" rIns="0" bIns="0" rtlCol="0"/>
            <a:lstStyle/>
            <a:p>
              <a:endParaRPr/>
            </a:p>
          </p:txBody>
        </p:sp>
      </p:grpSp>
      <p:sp>
        <p:nvSpPr>
          <p:cNvPr id="75" name="Rectangle 74">
            <a:extLst>
              <a:ext uri="{FF2B5EF4-FFF2-40B4-BE49-F238E27FC236}">
                <a16:creationId xmlns:a16="http://schemas.microsoft.com/office/drawing/2014/main" id="{A16F8A95-454E-71DB-C1E1-EB73E83B3642}"/>
              </a:ext>
            </a:extLst>
          </p:cNvPr>
          <p:cNvSpPr>
            <a:spLocks/>
          </p:cNvSpPr>
          <p:nvPr userDrawn="1"/>
        </p:nvSpPr>
        <p:spPr>
          <a:xfrm>
            <a:off x="1836152" y="3300975"/>
            <a:ext cx="5428248" cy="258766"/>
          </a:xfrm>
          <a:prstGeom prst="rect">
            <a:avLst/>
          </a:prstGeom>
          <a:solidFill>
            <a:srgbClr val="D8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65C458A-D4EC-DA5E-FEC5-A617B0C7947F}"/>
              </a:ext>
            </a:extLst>
          </p:cNvPr>
          <p:cNvGrpSpPr/>
          <p:nvPr userDrawn="1"/>
        </p:nvGrpSpPr>
        <p:grpSpPr>
          <a:xfrm>
            <a:off x="1822100" y="4236121"/>
            <a:ext cx="5442300" cy="5411041"/>
            <a:chOff x="1866900" y="4236121"/>
            <a:chExt cx="5397499" cy="5411041"/>
          </a:xfrm>
        </p:grpSpPr>
        <p:cxnSp>
          <p:nvCxnSpPr>
            <p:cNvPr id="77" name="Straight Connector 76">
              <a:extLst>
                <a:ext uri="{FF2B5EF4-FFF2-40B4-BE49-F238E27FC236}">
                  <a16:creationId xmlns:a16="http://schemas.microsoft.com/office/drawing/2014/main" id="{C6618F73-34AD-AF5B-1A75-D4DC8F1084CC}"/>
                </a:ext>
              </a:extLst>
            </p:cNvPr>
            <p:cNvCxnSpPr/>
            <p:nvPr userDrawn="1"/>
          </p:nvCxnSpPr>
          <p:spPr>
            <a:xfrm>
              <a:off x="1866900" y="423612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6D39E54-2BE5-120D-CFA3-224C2BEAC4D0}"/>
                </a:ext>
              </a:extLst>
            </p:cNvPr>
            <p:cNvCxnSpPr/>
            <p:nvPr userDrawn="1"/>
          </p:nvCxnSpPr>
          <p:spPr>
            <a:xfrm>
              <a:off x="1866900" y="491250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F21B11-F714-742F-CFA7-A41BC00246DD}"/>
                </a:ext>
              </a:extLst>
            </p:cNvPr>
            <p:cNvCxnSpPr/>
            <p:nvPr userDrawn="1"/>
          </p:nvCxnSpPr>
          <p:spPr>
            <a:xfrm>
              <a:off x="1866900" y="558888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5F8A84-429F-2438-2C5A-739902417977}"/>
                </a:ext>
              </a:extLst>
            </p:cNvPr>
            <p:cNvCxnSpPr/>
            <p:nvPr userDrawn="1"/>
          </p:nvCxnSpPr>
          <p:spPr>
            <a:xfrm>
              <a:off x="1866900" y="626526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E288FE-C23A-0235-9BE8-E5655128AE9B}"/>
                </a:ext>
              </a:extLst>
            </p:cNvPr>
            <p:cNvCxnSpPr/>
            <p:nvPr userDrawn="1"/>
          </p:nvCxnSpPr>
          <p:spPr>
            <a:xfrm>
              <a:off x="1866900" y="694164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11633D2-2F37-4A93-689C-704CFEF63208}"/>
                </a:ext>
              </a:extLst>
            </p:cNvPr>
            <p:cNvCxnSpPr/>
            <p:nvPr userDrawn="1"/>
          </p:nvCxnSpPr>
          <p:spPr>
            <a:xfrm>
              <a:off x="1866900" y="761802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DED86A-C869-BEC0-28DF-32B8F82D2982}"/>
                </a:ext>
              </a:extLst>
            </p:cNvPr>
            <p:cNvCxnSpPr/>
            <p:nvPr userDrawn="1"/>
          </p:nvCxnSpPr>
          <p:spPr>
            <a:xfrm>
              <a:off x="1866900" y="829440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42251DE-ACB0-B3B8-BE1A-77184C141753}"/>
                </a:ext>
              </a:extLst>
            </p:cNvPr>
            <p:cNvCxnSpPr/>
            <p:nvPr userDrawn="1"/>
          </p:nvCxnSpPr>
          <p:spPr>
            <a:xfrm>
              <a:off x="1866900" y="897078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B2D559C-B7B1-4ABA-7875-210CF2540D29}"/>
                </a:ext>
              </a:extLst>
            </p:cNvPr>
            <p:cNvCxnSpPr/>
            <p:nvPr userDrawn="1"/>
          </p:nvCxnSpPr>
          <p:spPr>
            <a:xfrm>
              <a:off x="1866900" y="9647162"/>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grpSp>
      <p:sp>
        <p:nvSpPr>
          <p:cNvPr id="53" name="Subtitle 2">
            <a:extLst>
              <a:ext uri="{FF2B5EF4-FFF2-40B4-BE49-F238E27FC236}">
                <a16:creationId xmlns:a16="http://schemas.microsoft.com/office/drawing/2014/main" id="{5F0AEC4F-3614-FC91-4B50-8E9C5144A52F}"/>
              </a:ext>
            </a:extLst>
          </p:cNvPr>
          <p:cNvSpPr>
            <a:spLocks noGrp="1"/>
          </p:cNvSpPr>
          <p:nvPr>
            <p:ph type="subTitle" idx="1" hasCustomPrompt="1"/>
          </p:nvPr>
        </p:nvSpPr>
        <p:spPr>
          <a:xfrm>
            <a:off x="1861290" y="2845669"/>
            <a:ext cx="5053091" cy="249299"/>
          </a:xfrm>
        </p:spPr>
        <p:txBody>
          <a:bodyPr/>
          <a:lstStyle>
            <a:lvl1pPr marL="0" indent="0" algn="l">
              <a:spcBef>
                <a:spcPts val="0"/>
              </a:spcBef>
              <a:spcAft>
                <a:spcPts val="496"/>
              </a:spcAft>
              <a:buNone/>
              <a:defRPr lang="en-US" sz="1800" b="0" kern="1200" dirty="0">
                <a:solidFill>
                  <a:schemeClr val="tx1"/>
                </a:solidFill>
                <a:latin typeface="Fujitsu Infinity Pro Bold" pitchFamily="2" charset="0"/>
                <a:ea typeface="+mj-ea"/>
                <a:cs typeface="+mj-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Subheadline and description</a:t>
            </a:r>
          </a:p>
        </p:txBody>
      </p:sp>
      <p:sp>
        <p:nvSpPr>
          <p:cNvPr id="17" name="Subtitle 2">
            <a:extLst>
              <a:ext uri="{FF2B5EF4-FFF2-40B4-BE49-F238E27FC236}">
                <a16:creationId xmlns:a16="http://schemas.microsoft.com/office/drawing/2014/main" id="{C9ACC61D-A8FD-FBE9-20B9-169C9885BEF2}"/>
              </a:ext>
            </a:extLst>
          </p:cNvPr>
          <p:cNvSpPr txBox="1">
            <a:spLocks/>
          </p:cNvSpPr>
          <p:nvPr userDrawn="1"/>
        </p:nvSpPr>
        <p:spPr>
          <a:xfrm>
            <a:off x="1984670" y="3358110"/>
            <a:ext cx="1710592"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Feature</a:t>
            </a:r>
          </a:p>
        </p:txBody>
      </p:sp>
      <p:sp>
        <p:nvSpPr>
          <p:cNvPr id="19" name="Subtitle 2">
            <a:extLst>
              <a:ext uri="{FF2B5EF4-FFF2-40B4-BE49-F238E27FC236}">
                <a16:creationId xmlns:a16="http://schemas.microsoft.com/office/drawing/2014/main" id="{67A2412E-7B6C-16BA-0D05-D4EE79FDC7F9}"/>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Description</a:t>
            </a:r>
          </a:p>
        </p:txBody>
      </p:sp>
      <p:sp>
        <p:nvSpPr>
          <p:cNvPr id="52" name="Title 1">
            <a:extLst>
              <a:ext uri="{FF2B5EF4-FFF2-40B4-BE49-F238E27FC236}">
                <a16:creationId xmlns:a16="http://schemas.microsoft.com/office/drawing/2014/main" id="{8ECA1354-5E49-BE54-2015-39FBF1CD5E1B}"/>
              </a:ext>
            </a:extLst>
          </p:cNvPr>
          <p:cNvSpPr>
            <a:spLocks noGrp="1"/>
          </p:cNvSpPr>
          <p:nvPr>
            <p:ph type="ctrTitle" hasCustomPrompt="1"/>
          </p:nvPr>
        </p:nvSpPr>
        <p:spPr>
          <a:xfrm>
            <a:off x="473400" y="589558"/>
            <a:ext cx="2594653" cy="1167820"/>
          </a:xfrm>
        </p:spPr>
        <p:txBody>
          <a:bodyPr anchor="b"/>
          <a:lstStyle>
            <a:lvl1pPr algn="l">
              <a:spcBef>
                <a:spcPts val="0"/>
              </a:spcBef>
              <a:spcAft>
                <a:spcPts val="496"/>
              </a:spcAft>
              <a:defRPr sz="2811">
                <a:solidFill>
                  <a:schemeClr val="bg1"/>
                </a:solidFill>
              </a:defRPr>
            </a:lvl1pPr>
          </a:lstStyle>
          <a:p>
            <a:r>
              <a:rPr lang="en-US"/>
              <a:t>Key features or benefits of topic</a:t>
            </a:r>
          </a:p>
        </p:txBody>
      </p:sp>
      <p:sp>
        <p:nvSpPr>
          <p:cNvPr id="54" name="Text Placeholder 3">
            <a:extLst>
              <a:ext uri="{FF2B5EF4-FFF2-40B4-BE49-F238E27FC236}">
                <a16:creationId xmlns:a16="http://schemas.microsoft.com/office/drawing/2014/main" id="{B5198E9A-B0F0-D005-7501-A76698131CA8}"/>
              </a:ext>
            </a:extLst>
          </p:cNvPr>
          <p:cNvSpPr>
            <a:spLocks noGrp="1"/>
          </p:cNvSpPr>
          <p:nvPr>
            <p:ph type="body" sz="quarter" idx="10" hasCustomPrompt="1"/>
          </p:nvPr>
        </p:nvSpPr>
        <p:spPr>
          <a:xfrm>
            <a:off x="1836152" y="370810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5" name="Text Placeholder 3">
            <a:extLst>
              <a:ext uri="{FF2B5EF4-FFF2-40B4-BE49-F238E27FC236}">
                <a16:creationId xmlns:a16="http://schemas.microsoft.com/office/drawing/2014/main" id="{B2E056A9-BE54-D559-9E9E-AF97677EE4B6}"/>
              </a:ext>
            </a:extLst>
          </p:cNvPr>
          <p:cNvSpPr>
            <a:spLocks noGrp="1"/>
          </p:cNvSpPr>
          <p:nvPr>
            <p:ph type="body" sz="quarter" idx="11" hasCustomPrompt="1"/>
          </p:nvPr>
        </p:nvSpPr>
        <p:spPr>
          <a:xfrm>
            <a:off x="3251199" y="370810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6" name="Text Placeholder 3">
            <a:extLst>
              <a:ext uri="{FF2B5EF4-FFF2-40B4-BE49-F238E27FC236}">
                <a16:creationId xmlns:a16="http://schemas.microsoft.com/office/drawing/2014/main" id="{FDA2503D-C300-27C0-CD7B-4D655E0D6808}"/>
              </a:ext>
            </a:extLst>
          </p:cNvPr>
          <p:cNvSpPr>
            <a:spLocks noGrp="1"/>
          </p:cNvSpPr>
          <p:nvPr>
            <p:ph type="body" sz="quarter" idx="12" hasCustomPrompt="1"/>
          </p:nvPr>
        </p:nvSpPr>
        <p:spPr>
          <a:xfrm>
            <a:off x="1836152" y="4371730"/>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7" name="Text Placeholder 3">
            <a:extLst>
              <a:ext uri="{FF2B5EF4-FFF2-40B4-BE49-F238E27FC236}">
                <a16:creationId xmlns:a16="http://schemas.microsoft.com/office/drawing/2014/main" id="{BFCDB5A9-319F-BE86-F567-E8504B5ED717}"/>
              </a:ext>
            </a:extLst>
          </p:cNvPr>
          <p:cNvSpPr>
            <a:spLocks noGrp="1"/>
          </p:cNvSpPr>
          <p:nvPr>
            <p:ph type="body" sz="quarter" idx="13" hasCustomPrompt="1"/>
          </p:nvPr>
        </p:nvSpPr>
        <p:spPr>
          <a:xfrm>
            <a:off x="3251199" y="4371729"/>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8" name="Text Placeholder 3">
            <a:extLst>
              <a:ext uri="{FF2B5EF4-FFF2-40B4-BE49-F238E27FC236}">
                <a16:creationId xmlns:a16="http://schemas.microsoft.com/office/drawing/2014/main" id="{E32DECA8-B478-FF7D-063E-28793262FD7E}"/>
              </a:ext>
            </a:extLst>
          </p:cNvPr>
          <p:cNvSpPr>
            <a:spLocks noGrp="1"/>
          </p:cNvSpPr>
          <p:nvPr>
            <p:ph type="body" sz="quarter" idx="14" hasCustomPrompt="1"/>
          </p:nvPr>
        </p:nvSpPr>
        <p:spPr>
          <a:xfrm>
            <a:off x="1822099" y="5076318"/>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9" name="Text Placeholder 3">
            <a:extLst>
              <a:ext uri="{FF2B5EF4-FFF2-40B4-BE49-F238E27FC236}">
                <a16:creationId xmlns:a16="http://schemas.microsoft.com/office/drawing/2014/main" id="{23228AA4-0E3F-38E7-2EC6-8C166DC0A861}"/>
              </a:ext>
            </a:extLst>
          </p:cNvPr>
          <p:cNvSpPr>
            <a:spLocks noGrp="1"/>
          </p:cNvSpPr>
          <p:nvPr>
            <p:ph type="body" sz="quarter" idx="15" hasCustomPrompt="1"/>
          </p:nvPr>
        </p:nvSpPr>
        <p:spPr>
          <a:xfrm>
            <a:off x="3237146" y="5076317"/>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0" name="Text Placeholder 3">
            <a:extLst>
              <a:ext uri="{FF2B5EF4-FFF2-40B4-BE49-F238E27FC236}">
                <a16:creationId xmlns:a16="http://schemas.microsoft.com/office/drawing/2014/main" id="{11C9381A-0369-B611-6D4E-CF9A0B665F6F}"/>
              </a:ext>
            </a:extLst>
          </p:cNvPr>
          <p:cNvSpPr>
            <a:spLocks noGrp="1"/>
          </p:cNvSpPr>
          <p:nvPr>
            <p:ph type="body" sz="quarter" idx="16" hasCustomPrompt="1"/>
          </p:nvPr>
        </p:nvSpPr>
        <p:spPr>
          <a:xfrm>
            <a:off x="1822099" y="5739943"/>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1" name="Text Placeholder 3">
            <a:extLst>
              <a:ext uri="{FF2B5EF4-FFF2-40B4-BE49-F238E27FC236}">
                <a16:creationId xmlns:a16="http://schemas.microsoft.com/office/drawing/2014/main" id="{9C25B619-3B06-A860-18C8-16693B40F6AB}"/>
              </a:ext>
            </a:extLst>
          </p:cNvPr>
          <p:cNvSpPr>
            <a:spLocks noGrp="1"/>
          </p:cNvSpPr>
          <p:nvPr>
            <p:ph type="body" sz="quarter" idx="17" hasCustomPrompt="1"/>
          </p:nvPr>
        </p:nvSpPr>
        <p:spPr>
          <a:xfrm>
            <a:off x="3237146" y="5739942"/>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2" name="Text Placeholder 3">
            <a:extLst>
              <a:ext uri="{FF2B5EF4-FFF2-40B4-BE49-F238E27FC236}">
                <a16:creationId xmlns:a16="http://schemas.microsoft.com/office/drawing/2014/main" id="{27515C79-391A-7446-60A0-201E18CFB7D3}"/>
              </a:ext>
            </a:extLst>
          </p:cNvPr>
          <p:cNvSpPr>
            <a:spLocks noGrp="1"/>
          </p:cNvSpPr>
          <p:nvPr>
            <p:ph type="body" sz="quarter" idx="18" hasCustomPrompt="1"/>
          </p:nvPr>
        </p:nvSpPr>
        <p:spPr>
          <a:xfrm>
            <a:off x="1837322" y="6410931"/>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3" name="Text Placeholder 3">
            <a:extLst>
              <a:ext uri="{FF2B5EF4-FFF2-40B4-BE49-F238E27FC236}">
                <a16:creationId xmlns:a16="http://schemas.microsoft.com/office/drawing/2014/main" id="{568B5025-CCD0-0A44-A937-DCF096E2F98C}"/>
              </a:ext>
            </a:extLst>
          </p:cNvPr>
          <p:cNvSpPr>
            <a:spLocks noGrp="1"/>
          </p:cNvSpPr>
          <p:nvPr>
            <p:ph type="body" sz="quarter" idx="19" hasCustomPrompt="1"/>
          </p:nvPr>
        </p:nvSpPr>
        <p:spPr>
          <a:xfrm>
            <a:off x="3252369" y="6410930"/>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4" name="Text Placeholder 3">
            <a:extLst>
              <a:ext uri="{FF2B5EF4-FFF2-40B4-BE49-F238E27FC236}">
                <a16:creationId xmlns:a16="http://schemas.microsoft.com/office/drawing/2014/main" id="{D2C601C0-58BC-DD37-D0BF-E3C9FB838EA1}"/>
              </a:ext>
            </a:extLst>
          </p:cNvPr>
          <p:cNvSpPr>
            <a:spLocks noGrp="1"/>
          </p:cNvSpPr>
          <p:nvPr>
            <p:ph type="body" sz="quarter" idx="20" hasCustomPrompt="1"/>
          </p:nvPr>
        </p:nvSpPr>
        <p:spPr>
          <a:xfrm>
            <a:off x="1837322" y="7074556"/>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5" name="Text Placeholder 3">
            <a:extLst>
              <a:ext uri="{FF2B5EF4-FFF2-40B4-BE49-F238E27FC236}">
                <a16:creationId xmlns:a16="http://schemas.microsoft.com/office/drawing/2014/main" id="{3F543D5D-BC25-C0EE-C1FD-D396327177B9}"/>
              </a:ext>
            </a:extLst>
          </p:cNvPr>
          <p:cNvSpPr>
            <a:spLocks noGrp="1"/>
          </p:cNvSpPr>
          <p:nvPr>
            <p:ph type="body" sz="quarter" idx="21" hasCustomPrompt="1"/>
          </p:nvPr>
        </p:nvSpPr>
        <p:spPr>
          <a:xfrm>
            <a:off x="3252369" y="7074555"/>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6" name="Text Placeholder 3">
            <a:extLst>
              <a:ext uri="{FF2B5EF4-FFF2-40B4-BE49-F238E27FC236}">
                <a16:creationId xmlns:a16="http://schemas.microsoft.com/office/drawing/2014/main" id="{D1BFCE81-B0C4-D049-AAB4-F04231E76127}"/>
              </a:ext>
            </a:extLst>
          </p:cNvPr>
          <p:cNvSpPr>
            <a:spLocks noGrp="1"/>
          </p:cNvSpPr>
          <p:nvPr>
            <p:ph type="body" sz="quarter" idx="22" hasCustomPrompt="1"/>
          </p:nvPr>
        </p:nvSpPr>
        <p:spPr>
          <a:xfrm>
            <a:off x="1823269" y="7779144"/>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7" name="Text Placeholder 3">
            <a:extLst>
              <a:ext uri="{FF2B5EF4-FFF2-40B4-BE49-F238E27FC236}">
                <a16:creationId xmlns:a16="http://schemas.microsoft.com/office/drawing/2014/main" id="{DEFA1EDE-C17E-BA08-571A-8618D3B9C758}"/>
              </a:ext>
            </a:extLst>
          </p:cNvPr>
          <p:cNvSpPr>
            <a:spLocks noGrp="1"/>
          </p:cNvSpPr>
          <p:nvPr>
            <p:ph type="body" sz="quarter" idx="23" hasCustomPrompt="1"/>
          </p:nvPr>
        </p:nvSpPr>
        <p:spPr>
          <a:xfrm>
            <a:off x="3238316" y="7779143"/>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8" name="Text Placeholder 3">
            <a:extLst>
              <a:ext uri="{FF2B5EF4-FFF2-40B4-BE49-F238E27FC236}">
                <a16:creationId xmlns:a16="http://schemas.microsoft.com/office/drawing/2014/main" id="{9C88827B-713E-8E57-6B5C-6EF21811BA8E}"/>
              </a:ext>
            </a:extLst>
          </p:cNvPr>
          <p:cNvSpPr>
            <a:spLocks noGrp="1"/>
          </p:cNvSpPr>
          <p:nvPr>
            <p:ph type="body" sz="quarter" idx="24" hasCustomPrompt="1"/>
          </p:nvPr>
        </p:nvSpPr>
        <p:spPr>
          <a:xfrm>
            <a:off x="1823269" y="8442769"/>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9" name="Text Placeholder 3">
            <a:extLst>
              <a:ext uri="{FF2B5EF4-FFF2-40B4-BE49-F238E27FC236}">
                <a16:creationId xmlns:a16="http://schemas.microsoft.com/office/drawing/2014/main" id="{DDFD5C4C-A3FF-C456-DEDD-8E819D06E973}"/>
              </a:ext>
            </a:extLst>
          </p:cNvPr>
          <p:cNvSpPr>
            <a:spLocks noGrp="1"/>
          </p:cNvSpPr>
          <p:nvPr>
            <p:ph type="body" sz="quarter" idx="25" hasCustomPrompt="1"/>
          </p:nvPr>
        </p:nvSpPr>
        <p:spPr>
          <a:xfrm>
            <a:off x="3238316" y="8442768"/>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70" name="Text Placeholder 3">
            <a:extLst>
              <a:ext uri="{FF2B5EF4-FFF2-40B4-BE49-F238E27FC236}">
                <a16:creationId xmlns:a16="http://schemas.microsoft.com/office/drawing/2014/main" id="{820AC22C-639F-5901-3D5F-E744F15BE9D5}"/>
              </a:ext>
            </a:extLst>
          </p:cNvPr>
          <p:cNvSpPr>
            <a:spLocks noGrp="1"/>
          </p:cNvSpPr>
          <p:nvPr>
            <p:ph type="body" sz="quarter" idx="26" hasCustomPrompt="1"/>
          </p:nvPr>
        </p:nvSpPr>
        <p:spPr>
          <a:xfrm>
            <a:off x="1822099" y="913354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71" name="Text Placeholder 3">
            <a:extLst>
              <a:ext uri="{FF2B5EF4-FFF2-40B4-BE49-F238E27FC236}">
                <a16:creationId xmlns:a16="http://schemas.microsoft.com/office/drawing/2014/main" id="{F720DCB7-BDD8-22A1-FE2A-D5814C973CBF}"/>
              </a:ext>
            </a:extLst>
          </p:cNvPr>
          <p:cNvSpPr>
            <a:spLocks noGrp="1"/>
          </p:cNvSpPr>
          <p:nvPr>
            <p:ph type="body" sz="quarter" idx="27" hasCustomPrompt="1"/>
          </p:nvPr>
        </p:nvSpPr>
        <p:spPr>
          <a:xfrm>
            <a:off x="3237146" y="913354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Tree>
    <p:extLst>
      <p:ext uri="{BB962C8B-B14F-4D97-AF65-F5344CB8AC3E}">
        <p14:creationId xmlns:p14="http://schemas.microsoft.com/office/powerpoint/2010/main" val="128589803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3E3D731-6010-F746-A5EE-64B92200C06E}"/>
              </a:ext>
            </a:extLst>
          </p:cNvPr>
          <p:cNvSpPr>
            <a:spLocks noGrp="1" noRot="1" noMove="1" noResize="1" noEditPoints="1" noAdjustHandles="1" noChangeArrowheads="1" noChangeShapeType="1"/>
          </p:cNvSpPr>
          <p:nvPr userDrawn="1"/>
        </p:nvSpPr>
        <p:spPr>
          <a:xfrm>
            <a:off x="0" y="4279900"/>
            <a:ext cx="7560309" cy="6159499"/>
          </a:xfrm>
          <a:custGeom>
            <a:avLst/>
            <a:gdLst/>
            <a:ahLst/>
            <a:cxnLst/>
            <a:rect l="l" t="t" r="r" b="b"/>
            <a:pathLst>
              <a:path w="7560309" h="5805170">
                <a:moveTo>
                  <a:pt x="7559992" y="0"/>
                </a:moveTo>
                <a:lnTo>
                  <a:pt x="0" y="0"/>
                </a:lnTo>
                <a:lnTo>
                  <a:pt x="0" y="5804573"/>
                </a:lnTo>
                <a:lnTo>
                  <a:pt x="7559992" y="5804573"/>
                </a:lnTo>
                <a:lnTo>
                  <a:pt x="7559992" y="0"/>
                </a:lnTo>
                <a:close/>
              </a:path>
            </a:pathLst>
          </a:custGeom>
          <a:solidFill>
            <a:srgbClr val="EEEEEE"/>
          </a:solidFill>
        </p:spPr>
        <p:txBody>
          <a:bodyPr wrap="square" lIns="0" tIns="0" rIns="0" bIns="0" rtlCol="0"/>
          <a:lstStyle/>
          <a:p>
            <a:endParaRPr/>
          </a:p>
        </p:txBody>
      </p:sp>
      <p:sp>
        <p:nvSpPr>
          <p:cNvPr id="32" name="Text Placeholder 3">
            <a:extLst>
              <a:ext uri="{FF2B5EF4-FFF2-40B4-BE49-F238E27FC236}">
                <a16:creationId xmlns:a16="http://schemas.microsoft.com/office/drawing/2014/main" id="{4FA57D81-BECA-5D62-5AB3-4DAEECCE66AE}"/>
              </a:ext>
            </a:extLst>
          </p:cNvPr>
          <p:cNvSpPr>
            <a:spLocks noGrp="1"/>
          </p:cNvSpPr>
          <p:nvPr>
            <p:ph type="body" sz="quarter" idx="10" hasCustomPrompt="1"/>
          </p:nvPr>
        </p:nvSpPr>
        <p:spPr>
          <a:xfrm>
            <a:off x="1820982" y="4971689"/>
            <a:ext cx="4416473" cy="193899"/>
          </a:xfrm>
        </p:spPr>
        <p:txBody>
          <a:bodyPr/>
          <a:lstStyle>
            <a:lvl1pPr marL="0" indent="0">
              <a:buNone/>
              <a:defRPr lang="en-GB" sz="1400" b="1" kern="1200" dirty="0">
                <a:solidFill>
                  <a:schemeClr val="tx1"/>
                </a:solidFill>
                <a:latin typeface="Fujitsu Infinity Pro" pitchFamily="2" charset="0"/>
                <a:ea typeface="+mn-ea"/>
                <a:cs typeface="+mn-cs"/>
              </a:defRPr>
            </a:lvl1pPr>
          </a:lstStyle>
          <a:p>
            <a:pPr lvl="0"/>
            <a:r>
              <a:rPr lang="en-US"/>
              <a:t>The power of Fujitsu and ServiceNow or similar</a:t>
            </a:r>
            <a:endParaRPr lang="en-GB"/>
          </a:p>
        </p:txBody>
      </p:sp>
      <p:sp>
        <p:nvSpPr>
          <p:cNvPr id="34" name="Text Placeholder 3">
            <a:extLst>
              <a:ext uri="{FF2B5EF4-FFF2-40B4-BE49-F238E27FC236}">
                <a16:creationId xmlns:a16="http://schemas.microsoft.com/office/drawing/2014/main" id="{F1C14B8F-76A9-85F3-C529-6F0A8E057A22}"/>
              </a:ext>
            </a:extLst>
          </p:cNvPr>
          <p:cNvSpPr>
            <a:spLocks noGrp="1"/>
          </p:cNvSpPr>
          <p:nvPr>
            <p:ph type="body" sz="quarter" idx="12" hasCustomPrompt="1"/>
          </p:nvPr>
        </p:nvSpPr>
        <p:spPr>
          <a:xfrm>
            <a:off x="1820983" y="5371167"/>
            <a:ext cx="4416473" cy="2563673"/>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D4708322-32E8-838F-3AFE-DFBC6812C8C7}"/>
              </a:ext>
            </a:extLst>
          </p:cNvPr>
          <p:cNvSpPr>
            <a:spLocks noGrp="1"/>
          </p:cNvSpPr>
          <p:nvPr>
            <p:ph type="body" sz="quarter" idx="11" hasCustomPrompt="1"/>
          </p:nvPr>
        </p:nvSpPr>
        <p:spPr>
          <a:xfrm>
            <a:off x="1803401" y="1184939"/>
            <a:ext cx="4318000" cy="1605537"/>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1" name="Subtitle 2">
            <a:extLst>
              <a:ext uri="{FF2B5EF4-FFF2-40B4-BE49-F238E27FC236}">
                <a16:creationId xmlns:a16="http://schemas.microsoft.com/office/drawing/2014/main" id="{CAF2F419-1944-129A-1957-51E9DF020E2E}"/>
              </a:ext>
            </a:extLst>
          </p:cNvPr>
          <p:cNvSpPr>
            <a:spLocks noGrp="1"/>
          </p:cNvSpPr>
          <p:nvPr>
            <p:ph type="subTitle" idx="1" hasCustomPrompt="1"/>
          </p:nvPr>
        </p:nvSpPr>
        <p:spPr>
          <a:xfrm>
            <a:off x="1803401" y="791549"/>
            <a:ext cx="4317999" cy="193899"/>
          </a:xfrm>
        </p:spPr>
        <p:txBody>
          <a:bodyPr/>
          <a:lstStyle>
            <a:lvl1pPr marL="0" indent="0" algn="l">
              <a:spcBef>
                <a:spcPts val="0"/>
              </a:spcBef>
              <a:spcAft>
                <a:spcPts val="496"/>
              </a:spcAft>
              <a:buNone/>
              <a:defRPr lang="en-US" sz="1400" b="1" kern="1200" dirty="0">
                <a:solidFill>
                  <a:schemeClr val="tx1"/>
                </a:solidFill>
                <a:latin typeface="Fujitsu Infinity Pro" pitchFamily="2" charset="0"/>
                <a:ea typeface="+mn-ea"/>
                <a:cs typeface="+mn-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How does Fujitsu support and deliver or similar</a:t>
            </a:r>
          </a:p>
        </p:txBody>
      </p:sp>
      <p:grpSp>
        <p:nvGrpSpPr>
          <p:cNvPr id="13" name="Group 12">
            <a:extLst>
              <a:ext uri="{FF2B5EF4-FFF2-40B4-BE49-F238E27FC236}">
                <a16:creationId xmlns:a16="http://schemas.microsoft.com/office/drawing/2014/main" id="{A773B593-7A09-B446-9FA7-4263BD97D0B6}"/>
              </a:ext>
            </a:extLst>
          </p:cNvPr>
          <p:cNvGrpSpPr>
            <a:grpSpLocks noGrp="1" noUngrp="1" noRot="1" noMove="1" noResize="1"/>
          </p:cNvGrpSpPr>
          <p:nvPr userDrawn="1"/>
        </p:nvGrpSpPr>
        <p:grpSpPr>
          <a:xfrm>
            <a:off x="0" y="0"/>
            <a:ext cx="2559037" cy="8368621"/>
            <a:chOff x="0" y="0"/>
            <a:chExt cx="2559037" cy="8368621"/>
          </a:xfrm>
        </p:grpSpPr>
        <p:sp>
          <p:nvSpPr>
            <p:cNvPr id="15" name="object 7">
              <a:extLst>
                <a:ext uri="{FF2B5EF4-FFF2-40B4-BE49-F238E27FC236}">
                  <a16:creationId xmlns:a16="http://schemas.microsoft.com/office/drawing/2014/main" id="{E4023481-3E87-C94F-938B-E4D1F360D42A}"/>
                </a:ext>
              </a:extLst>
            </p:cNvPr>
            <p:cNvSpPr>
              <a:spLocks noGrp="1" noRot="1" noMove="1" noResize="1" noEditPoints="1" noAdjustHandles="1" noChangeArrowheads="1" noChangeShapeType="1"/>
            </p:cNvSpPr>
            <p:nvPr userDrawn="1"/>
          </p:nvSpPr>
          <p:spPr>
            <a:xfrm>
              <a:off x="891000" y="8241323"/>
              <a:ext cx="1668037" cy="127298"/>
            </a:xfrm>
            <a:custGeom>
              <a:avLst/>
              <a:gdLst/>
              <a:ahLst/>
              <a:cxnLst/>
              <a:rect l="l" t="t" r="r" b="b"/>
              <a:pathLst>
                <a:path w="2862580">
                  <a:moveTo>
                    <a:pt x="0" y="0"/>
                  </a:moveTo>
                  <a:lnTo>
                    <a:pt x="2861995" y="0"/>
                  </a:lnTo>
                </a:path>
              </a:pathLst>
            </a:custGeom>
            <a:ln w="12700">
              <a:solidFill>
                <a:srgbClr val="D80084"/>
              </a:solidFill>
            </a:ln>
          </p:spPr>
          <p:txBody>
            <a:bodyPr wrap="square" lIns="0" tIns="0" rIns="0" bIns="0" rtlCol="0"/>
            <a:lstStyle/>
            <a:p>
              <a:endParaRPr/>
            </a:p>
          </p:txBody>
        </p:sp>
        <p:sp>
          <p:nvSpPr>
            <p:cNvPr id="16" name="object 8">
              <a:extLst>
                <a:ext uri="{FF2B5EF4-FFF2-40B4-BE49-F238E27FC236}">
                  <a16:creationId xmlns:a16="http://schemas.microsoft.com/office/drawing/2014/main" id="{24C10A20-78AB-CA42-BA38-9F6780A35C95}"/>
                </a:ext>
              </a:extLst>
            </p:cNvPr>
            <p:cNvSpPr>
              <a:spLocks noGrp="1" noRot="1" noMove="1" noResize="1" noEditPoints="1" noAdjustHandles="1" noChangeArrowheads="1" noChangeShapeType="1"/>
            </p:cNvSpPr>
            <p:nvPr userDrawn="1"/>
          </p:nvSpPr>
          <p:spPr>
            <a:xfrm>
              <a:off x="492353" y="834352"/>
              <a:ext cx="797560" cy="797560"/>
            </a:xfrm>
            <a:custGeom>
              <a:avLst/>
              <a:gdLst/>
              <a:ahLst/>
              <a:cxnLst/>
              <a:rect l="l" t="t" r="r" b="b"/>
              <a:pathLst>
                <a:path w="797560" h="797560">
                  <a:moveTo>
                    <a:pt x="0" y="797305"/>
                  </a:moveTo>
                  <a:lnTo>
                    <a:pt x="797306" y="797305"/>
                  </a:lnTo>
                  <a:lnTo>
                    <a:pt x="797306" y="0"/>
                  </a:lnTo>
                  <a:lnTo>
                    <a:pt x="0" y="0"/>
                  </a:lnTo>
                  <a:lnTo>
                    <a:pt x="0" y="797305"/>
                  </a:lnTo>
                  <a:close/>
                </a:path>
              </a:pathLst>
            </a:custGeom>
            <a:ln w="12700">
              <a:solidFill>
                <a:srgbClr val="D80084"/>
              </a:solidFill>
            </a:ln>
          </p:spPr>
          <p:txBody>
            <a:bodyPr wrap="square" lIns="0" tIns="0" rIns="0" bIns="0" rtlCol="0"/>
            <a:lstStyle/>
            <a:p>
              <a:endParaRPr/>
            </a:p>
          </p:txBody>
        </p:sp>
        <p:sp>
          <p:nvSpPr>
            <p:cNvPr id="17" name="object 9">
              <a:extLst>
                <a:ext uri="{FF2B5EF4-FFF2-40B4-BE49-F238E27FC236}">
                  <a16:creationId xmlns:a16="http://schemas.microsoft.com/office/drawing/2014/main" id="{29F2F3C6-8938-F248-8768-57074425CE59}"/>
                </a:ext>
              </a:extLst>
            </p:cNvPr>
            <p:cNvSpPr>
              <a:spLocks noGrp="1" noRot="1" noMove="1" noResize="1" noEditPoints="1" noAdjustHandles="1" noChangeArrowheads="1" noChangeShapeType="1"/>
            </p:cNvSpPr>
            <p:nvPr userDrawn="1"/>
          </p:nvSpPr>
          <p:spPr>
            <a:xfrm>
              <a:off x="891000" y="1638003"/>
              <a:ext cx="67850" cy="3708698"/>
            </a:xfrm>
            <a:custGeom>
              <a:avLst/>
              <a:gdLst/>
              <a:ahLst/>
              <a:cxnLst/>
              <a:rect l="l" t="t" r="r" b="b"/>
              <a:pathLst>
                <a:path h="4075429">
                  <a:moveTo>
                    <a:pt x="0" y="4075201"/>
                  </a:moveTo>
                  <a:lnTo>
                    <a:pt x="0" y="0"/>
                  </a:lnTo>
                </a:path>
              </a:pathLst>
            </a:custGeom>
            <a:ln w="12700">
              <a:solidFill>
                <a:srgbClr val="D80084"/>
              </a:solidFill>
            </a:ln>
          </p:spPr>
          <p:txBody>
            <a:bodyPr wrap="square" lIns="0" tIns="0" rIns="0" bIns="0" rtlCol="0"/>
            <a:lstStyle/>
            <a:p>
              <a:endParaRPr/>
            </a:p>
          </p:txBody>
        </p:sp>
        <p:sp>
          <p:nvSpPr>
            <p:cNvPr id="19" name="object 10">
              <a:extLst>
                <a:ext uri="{FF2B5EF4-FFF2-40B4-BE49-F238E27FC236}">
                  <a16:creationId xmlns:a16="http://schemas.microsoft.com/office/drawing/2014/main" id="{6EB2AA3C-6142-AA4C-AB32-B329374F9C9F}"/>
                </a:ext>
              </a:extLst>
            </p:cNvPr>
            <p:cNvSpPr>
              <a:spLocks noGrp="1" noRot="1" noMove="1" noResize="1" noEditPoints="1" noAdjustHandles="1" noChangeArrowheads="1" noChangeShapeType="1"/>
            </p:cNvSpPr>
            <p:nvPr userDrawn="1"/>
          </p:nvSpPr>
          <p:spPr>
            <a:xfrm>
              <a:off x="891000" y="0"/>
              <a:ext cx="0" cy="828040"/>
            </a:xfrm>
            <a:custGeom>
              <a:avLst/>
              <a:gdLst/>
              <a:ahLst/>
              <a:cxnLst/>
              <a:rect l="l" t="t" r="r" b="b"/>
              <a:pathLst>
                <a:path h="828040">
                  <a:moveTo>
                    <a:pt x="0" y="828001"/>
                  </a:moveTo>
                  <a:lnTo>
                    <a:pt x="0" y="0"/>
                  </a:lnTo>
                </a:path>
              </a:pathLst>
            </a:custGeom>
            <a:ln w="12700">
              <a:solidFill>
                <a:srgbClr val="D80084"/>
              </a:solidFill>
            </a:ln>
          </p:spPr>
          <p:txBody>
            <a:bodyPr wrap="square" lIns="0" tIns="0" rIns="0" bIns="0" rtlCol="0"/>
            <a:lstStyle/>
            <a:p>
              <a:endParaRPr/>
            </a:p>
          </p:txBody>
        </p:sp>
        <p:sp>
          <p:nvSpPr>
            <p:cNvPr id="20" name="object 11">
              <a:extLst>
                <a:ext uri="{FF2B5EF4-FFF2-40B4-BE49-F238E27FC236}">
                  <a16:creationId xmlns:a16="http://schemas.microsoft.com/office/drawing/2014/main" id="{FDE423A1-A2A3-DD46-9714-E148E2CB5CC7}"/>
                </a:ext>
              </a:extLst>
            </p:cNvPr>
            <p:cNvSpPr>
              <a:spLocks noGrp="1" noRot="1" noMove="1" noResize="1" noEditPoints="1" noAdjustHandles="1" noChangeArrowheads="1" noChangeShapeType="1"/>
            </p:cNvSpPr>
            <p:nvPr userDrawn="1"/>
          </p:nvSpPr>
          <p:spPr>
            <a:xfrm>
              <a:off x="891000" y="6409055"/>
              <a:ext cx="220250" cy="1833245"/>
            </a:xfrm>
            <a:custGeom>
              <a:avLst/>
              <a:gdLst/>
              <a:ahLst/>
              <a:cxnLst/>
              <a:rect l="l" t="t" r="r" b="b"/>
              <a:pathLst>
                <a:path h="1520825">
                  <a:moveTo>
                    <a:pt x="0" y="1520621"/>
                  </a:moveTo>
                  <a:lnTo>
                    <a:pt x="0" y="0"/>
                  </a:lnTo>
                </a:path>
              </a:pathLst>
            </a:custGeom>
            <a:ln w="12700">
              <a:solidFill>
                <a:srgbClr val="D80084"/>
              </a:solidFill>
            </a:ln>
          </p:spPr>
          <p:txBody>
            <a:bodyPr wrap="square" lIns="0" tIns="0" rIns="0" bIns="0" rtlCol="0"/>
            <a:lstStyle/>
            <a:p>
              <a:endParaRPr/>
            </a:p>
          </p:txBody>
        </p:sp>
        <p:sp>
          <p:nvSpPr>
            <p:cNvPr id="21" name="object 12">
              <a:extLst>
                <a:ext uri="{FF2B5EF4-FFF2-40B4-BE49-F238E27FC236}">
                  <a16:creationId xmlns:a16="http://schemas.microsoft.com/office/drawing/2014/main" id="{C2E5DCE7-0636-EF4A-9555-FA9458AFE628}"/>
                </a:ext>
              </a:extLst>
            </p:cNvPr>
            <p:cNvSpPr>
              <a:spLocks noGrp="1" noRot="1" noMove="1" noResize="1" noEditPoints="1" noAdjustHandles="1" noChangeArrowheads="1" noChangeShapeType="1"/>
            </p:cNvSpPr>
            <p:nvPr userDrawn="1"/>
          </p:nvSpPr>
          <p:spPr>
            <a:xfrm>
              <a:off x="0" y="5871527"/>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D80084"/>
            </a:solidFill>
            <a:ln>
              <a:noFill/>
            </a:ln>
          </p:spPr>
          <p:txBody>
            <a:bodyPr wrap="square" lIns="0" tIns="0" rIns="0" bIns="0" rtlCol="0"/>
            <a:lstStyle/>
            <a:p>
              <a:endParaRPr/>
            </a:p>
          </p:txBody>
        </p:sp>
        <p:sp>
          <p:nvSpPr>
            <p:cNvPr id="22" name="object 13">
              <a:extLst>
                <a:ext uri="{FF2B5EF4-FFF2-40B4-BE49-F238E27FC236}">
                  <a16:creationId xmlns:a16="http://schemas.microsoft.com/office/drawing/2014/main" id="{A1DFD782-80E3-6D47-BDC2-97B121300DBF}"/>
                </a:ext>
              </a:extLst>
            </p:cNvPr>
            <p:cNvSpPr>
              <a:spLocks noGrp="1" noRot="1" noMove="1" noResize="1" noEditPoints="1" noAdjustHandles="1" noChangeArrowheads="1" noChangeShapeType="1"/>
            </p:cNvSpPr>
            <p:nvPr userDrawn="1"/>
          </p:nvSpPr>
          <p:spPr>
            <a:xfrm>
              <a:off x="359981" y="5346700"/>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D80084"/>
              </a:solidFill>
            </a:ln>
          </p:spPr>
          <p:txBody>
            <a:bodyPr wrap="square" lIns="0" tIns="0" rIns="0" bIns="0" rtlCol="0"/>
            <a:lstStyle/>
            <a:p>
              <a:endParaRPr/>
            </a:p>
          </p:txBody>
        </p:sp>
      </p:grpSp>
      <p:sp>
        <p:nvSpPr>
          <p:cNvPr id="23" name="Footer Placeholder 4">
            <a:extLst>
              <a:ext uri="{FF2B5EF4-FFF2-40B4-BE49-F238E27FC236}">
                <a16:creationId xmlns:a16="http://schemas.microsoft.com/office/drawing/2014/main" id="{6E87D2E4-4053-7648-9B72-B924C51AB0E5}"/>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14" name="Rounded Rectangle 10">
            <a:extLst>
              <a:ext uri="{FF2B5EF4-FFF2-40B4-BE49-F238E27FC236}">
                <a16:creationId xmlns:a16="http://schemas.microsoft.com/office/drawing/2014/main" id="{F2C68115-C7DB-4595-BDCD-A116C5DD5F8B}"/>
              </a:ext>
            </a:extLst>
          </p:cNvPr>
          <p:cNvSpPr/>
          <p:nvPr userDrawn="1"/>
        </p:nvSpPr>
        <p:spPr>
          <a:xfrm>
            <a:off x="1803400" y="7992000"/>
            <a:ext cx="3952875" cy="491704"/>
          </a:xfrm>
          <a:prstGeom prst="roundRect">
            <a:avLst>
              <a:gd name="adj" fmla="val 50000"/>
            </a:avLst>
          </a:prstGeom>
          <a:solidFill>
            <a:schemeClr val="bg1"/>
          </a:solidFill>
          <a:ln w="12700">
            <a:solidFill>
              <a:srgbClr val="D8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7C947AE1-4E67-CF49-A80B-CDC9ED4EE3C5}"/>
              </a:ext>
            </a:extLst>
          </p:cNvPr>
          <p:cNvSpPr txBox="1">
            <a:spLocks/>
          </p:cNvSpPr>
          <p:nvPr userDrawn="1"/>
        </p:nvSpPr>
        <p:spPr>
          <a:xfrm>
            <a:off x="1984669" y="3188774"/>
            <a:ext cx="4006227" cy="338554"/>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100" b="1">
                <a:solidFill>
                  <a:schemeClr val="bg1"/>
                </a:solidFill>
              </a:rPr>
              <a:t>Fujitsu brings a decade of Cloud ERP experience to extend the value of your ServiceNow platform</a:t>
            </a:r>
          </a:p>
        </p:txBody>
      </p:sp>
      <p:sp>
        <p:nvSpPr>
          <p:cNvPr id="29" name="Subtitle 2">
            <a:extLst>
              <a:ext uri="{FF2B5EF4-FFF2-40B4-BE49-F238E27FC236}">
                <a16:creationId xmlns:a16="http://schemas.microsoft.com/office/drawing/2014/main" id="{18503AEE-171A-E9BC-8DD7-577EC7E80574}"/>
              </a:ext>
            </a:extLst>
          </p:cNvPr>
          <p:cNvSpPr txBox="1">
            <a:spLocks/>
          </p:cNvSpPr>
          <p:nvPr userDrawn="1"/>
        </p:nvSpPr>
        <p:spPr>
          <a:xfrm>
            <a:off x="2010239" y="8149118"/>
            <a:ext cx="3577761" cy="184666"/>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200"/>
              <a:t>Find out more, visit </a:t>
            </a:r>
            <a:r>
              <a:rPr lang="en-US" sz="1200" b="1" err="1"/>
              <a:t>www.fujitsu.com</a:t>
            </a:r>
            <a:r>
              <a:rPr lang="en-US" sz="1200" b="1"/>
              <a:t>/</a:t>
            </a:r>
            <a:r>
              <a:rPr lang="en-US" sz="1200" b="1" err="1"/>
              <a:t>servicenow</a:t>
            </a:r>
            <a:endParaRPr lang="en-US" sz="1200" b="1"/>
          </a:p>
        </p:txBody>
      </p:sp>
      <p:sp>
        <p:nvSpPr>
          <p:cNvPr id="30" name="Subtitle 2">
            <a:extLst>
              <a:ext uri="{FF2B5EF4-FFF2-40B4-BE49-F238E27FC236}">
                <a16:creationId xmlns:a16="http://schemas.microsoft.com/office/drawing/2014/main" id="{D2140DC9-9514-22D9-3AC5-E71255AECA5E}"/>
              </a:ext>
            </a:extLst>
          </p:cNvPr>
          <p:cNvSpPr txBox="1">
            <a:spLocks/>
          </p:cNvSpPr>
          <p:nvPr userDrawn="1"/>
        </p:nvSpPr>
        <p:spPr>
          <a:xfrm>
            <a:off x="850900" y="9264750"/>
            <a:ext cx="6261100" cy="430887"/>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Aft>
                <a:spcPts val="600"/>
              </a:spcAft>
            </a:pPr>
            <a:r>
              <a:rPr lang="en-US" sz="700" b="1">
                <a:solidFill>
                  <a:srgbClr val="6D6E70"/>
                </a:solidFill>
              </a:rPr>
              <a:t>© Fujitsu 2022. All rights reserved. Fujitsu and Fujitsu logo are trademarks of Fujitsu Limited registered in many jurisdictions worldwide. Other product, service and company names mentioned herein may be trademarks of Fujitsu or other companies. This document is current as of the initial date of publication and subject to be changed by Fujitsu without notice. This material is provided for information purposes only and Fujitsu assumes no liability related to its use.</a:t>
            </a:r>
            <a:endParaRPr lang="en-US" sz="700">
              <a:solidFill>
                <a:srgbClr val="6D6E70"/>
              </a:solidFill>
            </a:endParaRPr>
          </a:p>
        </p:txBody>
      </p:sp>
      <p:sp>
        <p:nvSpPr>
          <p:cNvPr id="38" name="Text Placeholder 3">
            <a:extLst>
              <a:ext uri="{FF2B5EF4-FFF2-40B4-BE49-F238E27FC236}">
                <a16:creationId xmlns:a16="http://schemas.microsoft.com/office/drawing/2014/main" id="{C95668AA-B535-A83A-E1D2-7ADB2E487B55}"/>
              </a:ext>
            </a:extLst>
          </p:cNvPr>
          <p:cNvSpPr>
            <a:spLocks noGrp="1"/>
          </p:cNvSpPr>
          <p:nvPr>
            <p:ph type="body" sz="quarter" idx="13" hasCustomPrompt="1"/>
          </p:nvPr>
        </p:nvSpPr>
        <p:spPr>
          <a:xfrm>
            <a:off x="1803400" y="3090559"/>
            <a:ext cx="4318000" cy="551220"/>
          </a:xfrm>
          <a:solidFill>
            <a:srgbClr val="D80084"/>
          </a:solidFill>
        </p:spPr>
        <p:txBody>
          <a:bodyPr lIns="108000" tIns="108000" rIns="108000" bIns="108000">
            <a:noAutofit/>
          </a:bodyPr>
          <a:lstStyle>
            <a:lvl1pPr marL="0" indent="0">
              <a:buNone/>
              <a:defRPr lang="en-GB" sz="1100" b="1" kern="1200" dirty="0">
                <a:solidFill>
                  <a:schemeClr val="bg1"/>
                </a:solidFill>
                <a:latin typeface="Fujitsu Infinity Pro" pitchFamily="2" charset="0"/>
                <a:ea typeface="+mn-ea"/>
                <a:cs typeface="+mn-cs"/>
              </a:defRPr>
            </a:lvl1pPr>
          </a:lstStyle>
          <a:p>
            <a:pPr lvl="0"/>
            <a:r>
              <a:rPr lang="en-US"/>
              <a:t>1 Key message that you want to communicate</a:t>
            </a:r>
            <a:endParaRPr lang="en-GB"/>
          </a:p>
        </p:txBody>
      </p:sp>
    </p:spTree>
    <p:extLst>
      <p:ext uri="{BB962C8B-B14F-4D97-AF65-F5344CB8AC3E}">
        <p14:creationId xmlns:p14="http://schemas.microsoft.com/office/powerpoint/2010/main" val="10933025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3" name="Subtitle 2">
            <a:extLst>
              <a:ext uri="{FF2B5EF4-FFF2-40B4-BE49-F238E27FC236}">
                <a16:creationId xmlns:a16="http://schemas.microsoft.com/office/drawing/2014/main" id="{5F0AEC4F-3614-FC91-4B50-8E9C5144A52F}"/>
              </a:ext>
            </a:extLst>
          </p:cNvPr>
          <p:cNvSpPr>
            <a:spLocks noGrp="1"/>
          </p:cNvSpPr>
          <p:nvPr>
            <p:ph type="subTitle" idx="1" hasCustomPrompt="1"/>
          </p:nvPr>
        </p:nvSpPr>
        <p:spPr>
          <a:xfrm>
            <a:off x="1861290" y="2845669"/>
            <a:ext cx="5053091" cy="249299"/>
          </a:xfrm>
        </p:spPr>
        <p:txBody>
          <a:bodyPr/>
          <a:lstStyle>
            <a:lvl1pPr marL="0" indent="0" algn="l">
              <a:spcBef>
                <a:spcPts val="0"/>
              </a:spcBef>
              <a:spcAft>
                <a:spcPts val="496"/>
              </a:spcAft>
              <a:buNone/>
              <a:defRPr lang="en-US" sz="1800" b="0" kern="1200" dirty="0">
                <a:solidFill>
                  <a:schemeClr val="tx1"/>
                </a:solidFill>
                <a:latin typeface="Fujitsu Infinity Pro Bold" pitchFamily="2" charset="0"/>
                <a:ea typeface="+mj-ea"/>
                <a:cs typeface="+mj-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Subheadline and description</a:t>
            </a:r>
          </a:p>
        </p:txBody>
      </p:sp>
      <p:pic>
        <p:nvPicPr>
          <p:cNvPr id="18" name="Picture 17">
            <a:extLst>
              <a:ext uri="{FF2B5EF4-FFF2-40B4-BE49-F238E27FC236}">
                <a16:creationId xmlns:a16="http://schemas.microsoft.com/office/drawing/2014/main" id="{16ADFFAF-69C9-154F-9CAD-8197D98B50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407" t="12848" r="159" b="32411"/>
          <a:stretch/>
        </p:blipFill>
        <p:spPr>
          <a:xfrm>
            <a:off x="3651308" y="0"/>
            <a:ext cx="3917892" cy="2486427"/>
          </a:xfrm>
          <a:prstGeom prst="rect">
            <a:avLst/>
          </a:prstGeom>
        </p:spPr>
      </p:pic>
      <p:grpSp>
        <p:nvGrpSpPr>
          <p:cNvPr id="25" name="object 46">
            <a:extLst>
              <a:ext uri="{FF2B5EF4-FFF2-40B4-BE49-F238E27FC236}">
                <a16:creationId xmlns:a16="http://schemas.microsoft.com/office/drawing/2014/main" id="{C5310D03-1ED9-0549-804C-5A2A84C116C5}"/>
              </a:ext>
            </a:extLst>
          </p:cNvPr>
          <p:cNvGrpSpPr>
            <a:grpSpLocks noGrp="1" noUngrp="1" noRot="1" noMove="1" noResize="1"/>
          </p:cNvGrpSpPr>
          <p:nvPr userDrawn="1"/>
        </p:nvGrpSpPr>
        <p:grpSpPr>
          <a:xfrm>
            <a:off x="-287" y="3"/>
            <a:ext cx="1422623" cy="8169307"/>
            <a:chOff x="-287" y="3"/>
            <a:chExt cx="1422623" cy="8169307"/>
          </a:xfrm>
        </p:grpSpPr>
        <p:sp>
          <p:nvSpPr>
            <p:cNvPr id="28" name="object 47">
              <a:extLst>
                <a:ext uri="{FF2B5EF4-FFF2-40B4-BE49-F238E27FC236}">
                  <a16:creationId xmlns:a16="http://schemas.microsoft.com/office/drawing/2014/main" id="{ED5E69C7-FEEC-114D-8CD4-8ECFC0D61176}"/>
                </a:ext>
              </a:extLst>
            </p:cNvPr>
            <p:cNvSpPr>
              <a:spLocks noGrp="1" noRot="1" noMove="1" noResize="1" noEditPoints="1" noAdjustHandles="1" noChangeArrowheads="1" noChangeShapeType="1"/>
            </p:cNvSpPr>
            <p:nvPr/>
          </p:nvSpPr>
          <p:spPr>
            <a:xfrm>
              <a:off x="890999" y="4702092"/>
              <a:ext cx="45719" cy="2687438"/>
            </a:xfrm>
            <a:custGeom>
              <a:avLst/>
              <a:gdLst/>
              <a:ahLst/>
              <a:cxnLst/>
              <a:rect l="l" t="t" r="r" b="b"/>
              <a:pathLst>
                <a:path h="2673350">
                  <a:moveTo>
                    <a:pt x="0" y="2672994"/>
                  </a:moveTo>
                  <a:lnTo>
                    <a:pt x="0" y="0"/>
                  </a:lnTo>
                </a:path>
              </a:pathLst>
            </a:custGeom>
            <a:ln w="12700">
              <a:solidFill>
                <a:srgbClr val="FF8000"/>
              </a:solidFill>
            </a:ln>
          </p:spPr>
          <p:txBody>
            <a:bodyPr wrap="square" lIns="0" tIns="0" rIns="0" bIns="0" rtlCol="0"/>
            <a:lstStyle/>
            <a:p>
              <a:endParaRPr/>
            </a:p>
          </p:txBody>
        </p:sp>
        <p:sp>
          <p:nvSpPr>
            <p:cNvPr id="29" name="object 48">
              <a:extLst>
                <a:ext uri="{FF2B5EF4-FFF2-40B4-BE49-F238E27FC236}">
                  <a16:creationId xmlns:a16="http://schemas.microsoft.com/office/drawing/2014/main" id="{3032122A-0C1A-0644-8BF7-EC702E5A21C0}"/>
                </a:ext>
              </a:extLst>
            </p:cNvPr>
            <p:cNvSpPr>
              <a:spLocks noGrp="1" noRot="1" noMove="1" noResize="1" noEditPoints="1" noAdjustHandles="1" noChangeArrowheads="1" noChangeShapeType="1"/>
            </p:cNvSpPr>
            <p:nvPr/>
          </p:nvSpPr>
          <p:spPr>
            <a:xfrm>
              <a:off x="891000" y="3"/>
              <a:ext cx="0" cy="3240405"/>
            </a:xfrm>
            <a:custGeom>
              <a:avLst/>
              <a:gdLst/>
              <a:ahLst/>
              <a:cxnLst/>
              <a:rect l="l" t="t" r="r" b="b"/>
              <a:pathLst>
                <a:path h="3240405">
                  <a:moveTo>
                    <a:pt x="0" y="3239998"/>
                  </a:moveTo>
                  <a:lnTo>
                    <a:pt x="0" y="0"/>
                  </a:lnTo>
                </a:path>
              </a:pathLst>
            </a:custGeom>
            <a:ln w="12700">
              <a:solidFill>
                <a:srgbClr val="FFFFFF"/>
              </a:solidFill>
            </a:ln>
          </p:spPr>
          <p:txBody>
            <a:bodyPr wrap="square" lIns="0" tIns="0" rIns="0" bIns="0" rtlCol="0"/>
            <a:lstStyle/>
            <a:p>
              <a:endParaRPr/>
            </a:p>
          </p:txBody>
        </p:sp>
        <p:sp>
          <p:nvSpPr>
            <p:cNvPr id="31" name="object 50">
              <a:extLst>
                <a:ext uri="{FF2B5EF4-FFF2-40B4-BE49-F238E27FC236}">
                  <a16:creationId xmlns:a16="http://schemas.microsoft.com/office/drawing/2014/main" id="{38865AC9-CF0E-F64B-8F46-346F986CE044}"/>
                </a:ext>
              </a:extLst>
            </p:cNvPr>
            <p:cNvSpPr>
              <a:spLocks noGrp="1" noRot="1" noMove="1" noResize="1" noEditPoints="1" noAdjustHandles="1" noChangeArrowheads="1" noChangeShapeType="1"/>
            </p:cNvSpPr>
            <p:nvPr/>
          </p:nvSpPr>
          <p:spPr>
            <a:xfrm>
              <a:off x="0" y="4160653"/>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FF8000"/>
            </a:solidFill>
          </p:spPr>
          <p:txBody>
            <a:bodyPr wrap="square" lIns="0" tIns="0" rIns="0" bIns="0" rtlCol="0"/>
            <a:lstStyle/>
            <a:p>
              <a:endParaRPr/>
            </a:p>
          </p:txBody>
        </p:sp>
        <p:sp>
          <p:nvSpPr>
            <p:cNvPr id="32" name="object 51">
              <a:extLst>
                <a:ext uri="{FF2B5EF4-FFF2-40B4-BE49-F238E27FC236}">
                  <a16:creationId xmlns:a16="http://schemas.microsoft.com/office/drawing/2014/main" id="{E639C2A2-8617-2C45-98E8-F11CF74FBF80}"/>
                </a:ext>
              </a:extLst>
            </p:cNvPr>
            <p:cNvSpPr>
              <a:spLocks noGrp="1" noRot="1" noMove="1" noResize="1" noEditPoints="1" noAdjustHandles="1" noChangeArrowheads="1" noChangeShapeType="1"/>
            </p:cNvSpPr>
            <p:nvPr/>
          </p:nvSpPr>
          <p:spPr>
            <a:xfrm>
              <a:off x="359981" y="3635978"/>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FF8000"/>
              </a:solidFill>
            </a:ln>
          </p:spPr>
          <p:txBody>
            <a:bodyPr wrap="square" lIns="0" tIns="0" rIns="0" bIns="0" rtlCol="0"/>
            <a:lstStyle/>
            <a:p>
              <a:endParaRPr/>
            </a:p>
          </p:txBody>
        </p:sp>
        <p:sp>
          <p:nvSpPr>
            <p:cNvPr id="34" name="object 53">
              <a:extLst>
                <a:ext uri="{FF2B5EF4-FFF2-40B4-BE49-F238E27FC236}">
                  <a16:creationId xmlns:a16="http://schemas.microsoft.com/office/drawing/2014/main" id="{FFBCA313-3D53-A946-A88A-AAEA1EC7B574}"/>
                </a:ext>
              </a:extLst>
            </p:cNvPr>
            <p:cNvSpPr>
              <a:spLocks noGrp="1" noRot="1" noMove="1" noResize="1" noEditPoints="1" noAdjustHandles="1" noChangeArrowheads="1" noChangeShapeType="1"/>
            </p:cNvSpPr>
            <p:nvPr/>
          </p:nvSpPr>
          <p:spPr>
            <a:xfrm>
              <a:off x="501351" y="738953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FF8000"/>
              </a:solidFill>
            </a:ln>
          </p:spPr>
          <p:txBody>
            <a:bodyPr wrap="square" lIns="0" tIns="0" rIns="0" bIns="0" rtlCol="0"/>
            <a:lstStyle/>
            <a:p>
              <a:endParaRPr/>
            </a:p>
          </p:txBody>
        </p:sp>
        <p:sp>
          <p:nvSpPr>
            <p:cNvPr id="35" name="object 54">
              <a:extLst>
                <a:ext uri="{FF2B5EF4-FFF2-40B4-BE49-F238E27FC236}">
                  <a16:creationId xmlns:a16="http://schemas.microsoft.com/office/drawing/2014/main" id="{7C6F65F1-84BB-A14B-A355-AD2351F17974}"/>
                </a:ext>
              </a:extLst>
            </p:cNvPr>
            <p:cNvSpPr>
              <a:spLocks noGrp="1" noRot="1" noMove="1" noResize="1" noEditPoints="1" noAdjustHandles="1" noChangeArrowheads="1" noChangeShapeType="1"/>
            </p:cNvSpPr>
            <p:nvPr/>
          </p:nvSpPr>
          <p:spPr>
            <a:xfrm>
              <a:off x="-287" y="7785528"/>
              <a:ext cx="502284" cy="0"/>
            </a:xfrm>
            <a:custGeom>
              <a:avLst/>
              <a:gdLst/>
              <a:ahLst/>
              <a:cxnLst/>
              <a:rect l="l" t="t" r="r" b="b"/>
              <a:pathLst>
                <a:path w="502284">
                  <a:moveTo>
                    <a:pt x="0" y="0"/>
                  </a:moveTo>
                  <a:lnTo>
                    <a:pt x="502132" y="0"/>
                  </a:lnTo>
                </a:path>
              </a:pathLst>
            </a:custGeom>
            <a:ln w="12700">
              <a:solidFill>
                <a:srgbClr val="FF8000"/>
              </a:solidFill>
            </a:ln>
          </p:spPr>
          <p:txBody>
            <a:bodyPr wrap="square" lIns="0" tIns="0" rIns="0" bIns="0" rtlCol="0"/>
            <a:lstStyle/>
            <a:p>
              <a:endParaRPr/>
            </a:p>
          </p:txBody>
        </p:sp>
      </p:grpSp>
      <p:pic>
        <p:nvPicPr>
          <p:cNvPr id="14" name="Picture 13" descr="Background pattern&#10;&#10;Description automatically generated">
            <a:extLst>
              <a:ext uri="{FF2B5EF4-FFF2-40B4-BE49-F238E27FC236}">
                <a16:creationId xmlns:a16="http://schemas.microsoft.com/office/drawing/2014/main" id="{A30E0E17-943F-E84D-A252-06EBFEE0DD56}"/>
              </a:ext>
            </a:extLst>
          </p:cNvPr>
          <p:cNvPicPr>
            <a:picLocks noGrp="1" noRot="1" noChangeAspect="1" noMove="1" noResize="1" noEditPoints="1" noAdjustHandles="1" noChangeArrowheads="1" noChangeShapeType="1" noCrop="1"/>
          </p:cNvPicPr>
          <p:nvPr userDrawn="1"/>
        </p:nvPicPr>
        <p:blipFill rotWithShape="1">
          <a:blip r:embed="rId3">
            <a:extLst>
              <a:ext uri="{28A0092B-C50C-407E-A947-70E740481C1C}">
                <a14:useLocalDpi xmlns:a14="http://schemas.microsoft.com/office/drawing/2010/main" val="0"/>
              </a:ext>
            </a:extLst>
          </a:blip>
          <a:srcRect l="35252" t="43044" r="2175" b="14346"/>
          <a:stretch/>
        </p:blipFill>
        <p:spPr>
          <a:xfrm>
            <a:off x="0" y="0"/>
            <a:ext cx="3651308" cy="2486427"/>
          </a:xfrm>
          <a:prstGeom prst="rect">
            <a:avLst/>
          </a:prstGeom>
        </p:spPr>
      </p:pic>
      <p:sp>
        <p:nvSpPr>
          <p:cNvPr id="16" name="Rectangle 15">
            <a:extLst>
              <a:ext uri="{FF2B5EF4-FFF2-40B4-BE49-F238E27FC236}">
                <a16:creationId xmlns:a16="http://schemas.microsoft.com/office/drawing/2014/main" id="{E64FB085-00D0-7089-1C29-DCAD71E0CEA4}"/>
              </a:ext>
            </a:extLst>
          </p:cNvPr>
          <p:cNvSpPr/>
          <p:nvPr userDrawn="1"/>
        </p:nvSpPr>
        <p:spPr>
          <a:xfrm>
            <a:off x="1836152" y="3300975"/>
            <a:ext cx="5428248" cy="258766"/>
          </a:xfrm>
          <a:prstGeom prst="rect">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C9ACC61D-A8FD-FBE9-20B9-169C9885BEF2}"/>
              </a:ext>
            </a:extLst>
          </p:cNvPr>
          <p:cNvSpPr txBox="1">
            <a:spLocks/>
          </p:cNvSpPr>
          <p:nvPr userDrawn="1"/>
        </p:nvSpPr>
        <p:spPr>
          <a:xfrm>
            <a:off x="1984670" y="3358110"/>
            <a:ext cx="1710592"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Feature</a:t>
            </a:r>
          </a:p>
        </p:txBody>
      </p:sp>
      <p:sp>
        <p:nvSpPr>
          <p:cNvPr id="19" name="Subtitle 2">
            <a:extLst>
              <a:ext uri="{FF2B5EF4-FFF2-40B4-BE49-F238E27FC236}">
                <a16:creationId xmlns:a16="http://schemas.microsoft.com/office/drawing/2014/main" id="{67A2412E-7B6C-16BA-0D05-D4EE79FDC7F9}"/>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Description</a:t>
            </a:r>
          </a:p>
        </p:txBody>
      </p:sp>
      <p:grpSp>
        <p:nvGrpSpPr>
          <p:cNvPr id="2" name="Group 1">
            <a:extLst>
              <a:ext uri="{FF2B5EF4-FFF2-40B4-BE49-F238E27FC236}">
                <a16:creationId xmlns:a16="http://schemas.microsoft.com/office/drawing/2014/main" id="{D7A1791A-C923-EBC7-BB40-EEBF0AB7CBB1}"/>
              </a:ext>
            </a:extLst>
          </p:cNvPr>
          <p:cNvGrpSpPr/>
          <p:nvPr userDrawn="1"/>
        </p:nvGrpSpPr>
        <p:grpSpPr>
          <a:xfrm>
            <a:off x="1822100" y="4236121"/>
            <a:ext cx="5442300" cy="5411041"/>
            <a:chOff x="1866900" y="4236121"/>
            <a:chExt cx="5397499" cy="5411041"/>
          </a:xfrm>
        </p:grpSpPr>
        <p:cxnSp>
          <p:nvCxnSpPr>
            <p:cNvPr id="15" name="Straight Connector 14">
              <a:extLst>
                <a:ext uri="{FF2B5EF4-FFF2-40B4-BE49-F238E27FC236}">
                  <a16:creationId xmlns:a16="http://schemas.microsoft.com/office/drawing/2014/main" id="{439070E3-B5A2-5A2C-4E63-AFF6354AD22C}"/>
                </a:ext>
              </a:extLst>
            </p:cNvPr>
            <p:cNvCxnSpPr>
              <a:cxnSpLocks/>
            </p:cNvCxnSpPr>
            <p:nvPr userDrawn="1"/>
          </p:nvCxnSpPr>
          <p:spPr>
            <a:xfrm>
              <a:off x="1866900" y="423612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F3FB16-0497-2CD0-2B71-59FC02E94CAA}"/>
                </a:ext>
              </a:extLst>
            </p:cNvPr>
            <p:cNvCxnSpPr>
              <a:cxnSpLocks/>
            </p:cNvCxnSpPr>
            <p:nvPr userDrawn="1"/>
          </p:nvCxnSpPr>
          <p:spPr>
            <a:xfrm>
              <a:off x="1866900" y="491250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33021-7773-F0AA-C3AF-4A85B525F251}"/>
                </a:ext>
              </a:extLst>
            </p:cNvPr>
            <p:cNvCxnSpPr>
              <a:cxnSpLocks/>
            </p:cNvCxnSpPr>
            <p:nvPr userDrawn="1"/>
          </p:nvCxnSpPr>
          <p:spPr>
            <a:xfrm>
              <a:off x="1866900" y="558888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868243-0F08-A03A-F1E2-DCFCCB9FB589}"/>
                </a:ext>
              </a:extLst>
            </p:cNvPr>
            <p:cNvCxnSpPr>
              <a:cxnSpLocks/>
            </p:cNvCxnSpPr>
            <p:nvPr userDrawn="1"/>
          </p:nvCxnSpPr>
          <p:spPr>
            <a:xfrm>
              <a:off x="1866900" y="626526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288C7A-C9C0-845B-C136-BD4059B3E2BD}"/>
                </a:ext>
              </a:extLst>
            </p:cNvPr>
            <p:cNvCxnSpPr>
              <a:cxnSpLocks/>
            </p:cNvCxnSpPr>
            <p:nvPr userDrawn="1"/>
          </p:nvCxnSpPr>
          <p:spPr>
            <a:xfrm>
              <a:off x="1866900" y="694164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60EDF7-2F16-A52A-02F6-5AB2F60E8F19}"/>
                </a:ext>
              </a:extLst>
            </p:cNvPr>
            <p:cNvCxnSpPr>
              <a:cxnSpLocks/>
            </p:cNvCxnSpPr>
            <p:nvPr userDrawn="1"/>
          </p:nvCxnSpPr>
          <p:spPr>
            <a:xfrm>
              <a:off x="1866900" y="761802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7D7E93-8175-A8BC-0DAE-9574A665CCF7}"/>
                </a:ext>
              </a:extLst>
            </p:cNvPr>
            <p:cNvCxnSpPr>
              <a:cxnSpLocks/>
            </p:cNvCxnSpPr>
            <p:nvPr userDrawn="1"/>
          </p:nvCxnSpPr>
          <p:spPr>
            <a:xfrm>
              <a:off x="1866900" y="829440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127D96D-28B0-B187-C097-B47F4144EA8E}"/>
                </a:ext>
              </a:extLst>
            </p:cNvPr>
            <p:cNvCxnSpPr>
              <a:cxnSpLocks/>
            </p:cNvCxnSpPr>
            <p:nvPr userDrawn="1"/>
          </p:nvCxnSpPr>
          <p:spPr>
            <a:xfrm>
              <a:off x="1866900" y="8970781"/>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B8B007-72F0-757A-507B-02F7503B6D1C}"/>
                </a:ext>
              </a:extLst>
            </p:cNvPr>
            <p:cNvCxnSpPr>
              <a:cxnSpLocks/>
            </p:cNvCxnSpPr>
            <p:nvPr userDrawn="1"/>
          </p:nvCxnSpPr>
          <p:spPr>
            <a:xfrm>
              <a:off x="1866900" y="9647162"/>
              <a:ext cx="5397499" cy="0"/>
            </a:xfrm>
            <a:prstGeom prst="line">
              <a:avLst/>
            </a:prstGeom>
            <a:ln w="12700">
              <a:solidFill>
                <a:srgbClr val="FF8000"/>
              </a:solidFill>
            </a:ln>
          </p:spPr>
          <p:style>
            <a:lnRef idx="1">
              <a:schemeClr val="accent1"/>
            </a:lnRef>
            <a:fillRef idx="0">
              <a:schemeClr val="accent1"/>
            </a:fillRef>
            <a:effectRef idx="0">
              <a:schemeClr val="accent1"/>
            </a:effectRef>
            <a:fontRef idx="minor">
              <a:schemeClr val="tx1"/>
            </a:fontRef>
          </p:style>
        </p:cxnSp>
      </p:grpSp>
      <p:sp>
        <p:nvSpPr>
          <p:cNvPr id="52" name="Title 1">
            <a:extLst>
              <a:ext uri="{FF2B5EF4-FFF2-40B4-BE49-F238E27FC236}">
                <a16:creationId xmlns:a16="http://schemas.microsoft.com/office/drawing/2014/main" id="{8ECA1354-5E49-BE54-2015-39FBF1CD5E1B}"/>
              </a:ext>
            </a:extLst>
          </p:cNvPr>
          <p:cNvSpPr>
            <a:spLocks noGrp="1"/>
          </p:cNvSpPr>
          <p:nvPr>
            <p:ph type="ctrTitle" hasCustomPrompt="1"/>
          </p:nvPr>
        </p:nvSpPr>
        <p:spPr>
          <a:xfrm>
            <a:off x="473400" y="576263"/>
            <a:ext cx="2594653" cy="1167820"/>
          </a:xfrm>
        </p:spPr>
        <p:txBody>
          <a:bodyPr anchor="t"/>
          <a:lstStyle>
            <a:lvl1pPr algn="l">
              <a:spcBef>
                <a:spcPts val="0"/>
              </a:spcBef>
              <a:spcAft>
                <a:spcPts val="496"/>
              </a:spcAft>
              <a:defRPr sz="2811">
                <a:solidFill>
                  <a:schemeClr val="bg1"/>
                </a:solidFill>
              </a:defRPr>
            </a:lvl1pPr>
          </a:lstStyle>
          <a:p>
            <a:r>
              <a:rPr lang="en-US"/>
              <a:t>Key features or benefits of topic</a:t>
            </a:r>
          </a:p>
        </p:txBody>
      </p:sp>
      <p:sp>
        <p:nvSpPr>
          <p:cNvPr id="54" name="Text Placeholder 3">
            <a:extLst>
              <a:ext uri="{FF2B5EF4-FFF2-40B4-BE49-F238E27FC236}">
                <a16:creationId xmlns:a16="http://schemas.microsoft.com/office/drawing/2014/main" id="{B5198E9A-B0F0-D005-7501-A76698131CA8}"/>
              </a:ext>
            </a:extLst>
          </p:cNvPr>
          <p:cNvSpPr>
            <a:spLocks noGrp="1"/>
          </p:cNvSpPr>
          <p:nvPr>
            <p:ph type="body" sz="quarter" idx="10" hasCustomPrompt="1"/>
          </p:nvPr>
        </p:nvSpPr>
        <p:spPr>
          <a:xfrm>
            <a:off x="1836152" y="370810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5" name="Text Placeholder 3">
            <a:extLst>
              <a:ext uri="{FF2B5EF4-FFF2-40B4-BE49-F238E27FC236}">
                <a16:creationId xmlns:a16="http://schemas.microsoft.com/office/drawing/2014/main" id="{B2E056A9-BE54-D559-9E9E-AF97677EE4B6}"/>
              </a:ext>
            </a:extLst>
          </p:cNvPr>
          <p:cNvSpPr>
            <a:spLocks noGrp="1"/>
          </p:cNvSpPr>
          <p:nvPr>
            <p:ph type="body" sz="quarter" idx="11" hasCustomPrompt="1"/>
          </p:nvPr>
        </p:nvSpPr>
        <p:spPr>
          <a:xfrm>
            <a:off x="3251199" y="370810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6" name="Text Placeholder 3">
            <a:extLst>
              <a:ext uri="{FF2B5EF4-FFF2-40B4-BE49-F238E27FC236}">
                <a16:creationId xmlns:a16="http://schemas.microsoft.com/office/drawing/2014/main" id="{FDA2503D-C300-27C0-CD7B-4D655E0D6808}"/>
              </a:ext>
            </a:extLst>
          </p:cNvPr>
          <p:cNvSpPr>
            <a:spLocks noGrp="1"/>
          </p:cNvSpPr>
          <p:nvPr>
            <p:ph type="body" sz="quarter" idx="12" hasCustomPrompt="1"/>
          </p:nvPr>
        </p:nvSpPr>
        <p:spPr>
          <a:xfrm>
            <a:off x="1836152" y="4371730"/>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7" name="Text Placeholder 3">
            <a:extLst>
              <a:ext uri="{FF2B5EF4-FFF2-40B4-BE49-F238E27FC236}">
                <a16:creationId xmlns:a16="http://schemas.microsoft.com/office/drawing/2014/main" id="{BFCDB5A9-319F-BE86-F567-E8504B5ED717}"/>
              </a:ext>
            </a:extLst>
          </p:cNvPr>
          <p:cNvSpPr>
            <a:spLocks noGrp="1"/>
          </p:cNvSpPr>
          <p:nvPr>
            <p:ph type="body" sz="quarter" idx="13" hasCustomPrompt="1"/>
          </p:nvPr>
        </p:nvSpPr>
        <p:spPr>
          <a:xfrm>
            <a:off x="3251199" y="4371729"/>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8" name="Text Placeholder 3">
            <a:extLst>
              <a:ext uri="{FF2B5EF4-FFF2-40B4-BE49-F238E27FC236}">
                <a16:creationId xmlns:a16="http://schemas.microsoft.com/office/drawing/2014/main" id="{E32DECA8-B478-FF7D-063E-28793262FD7E}"/>
              </a:ext>
            </a:extLst>
          </p:cNvPr>
          <p:cNvSpPr>
            <a:spLocks noGrp="1"/>
          </p:cNvSpPr>
          <p:nvPr>
            <p:ph type="body" sz="quarter" idx="14" hasCustomPrompt="1"/>
          </p:nvPr>
        </p:nvSpPr>
        <p:spPr>
          <a:xfrm>
            <a:off x="1822099" y="5076318"/>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9" name="Text Placeholder 3">
            <a:extLst>
              <a:ext uri="{FF2B5EF4-FFF2-40B4-BE49-F238E27FC236}">
                <a16:creationId xmlns:a16="http://schemas.microsoft.com/office/drawing/2014/main" id="{23228AA4-0E3F-38E7-2EC6-8C166DC0A861}"/>
              </a:ext>
            </a:extLst>
          </p:cNvPr>
          <p:cNvSpPr>
            <a:spLocks noGrp="1"/>
          </p:cNvSpPr>
          <p:nvPr>
            <p:ph type="body" sz="quarter" idx="15" hasCustomPrompt="1"/>
          </p:nvPr>
        </p:nvSpPr>
        <p:spPr>
          <a:xfrm>
            <a:off x="3237146" y="5076317"/>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0" name="Text Placeholder 3">
            <a:extLst>
              <a:ext uri="{FF2B5EF4-FFF2-40B4-BE49-F238E27FC236}">
                <a16:creationId xmlns:a16="http://schemas.microsoft.com/office/drawing/2014/main" id="{11C9381A-0369-B611-6D4E-CF9A0B665F6F}"/>
              </a:ext>
            </a:extLst>
          </p:cNvPr>
          <p:cNvSpPr>
            <a:spLocks noGrp="1"/>
          </p:cNvSpPr>
          <p:nvPr>
            <p:ph type="body" sz="quarter" idx="16" hasCustomPrompt="1"/>
          </p:nvPr>
        </p:nvSpPr>
        <p:spPr>
          <a:xfrm>
            <a:off x="1822099" y="5739943"/>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1" name="Text Placeholder 3">
            <a:extLst>
              <a:ext uri="{FF2B5EF4-FFF2-40B4-BE49-F238E27FC236}">
                <a16:creationId xmlns:a16="http://schemas.microsoft.com/office/drawing/2014/main" id="{9C25B619-3B06-A860-18C8-16693B40F6AB}"/>
              </a:ext>
            </a:extLst>
          </p:cNvPr>
          <p:cNvSpPr>
            <a:spLocks noGrp="1"/>
          </p:cNvSpPr>
          <p:nvPr>
            <p:ph type="body" sz="quarter" idx="17" hasCustomPrompt="1"/>
          </p:nvPr>
        </p:nvSpPr>
        <p:spPr>
          <a:xfrm>
            <a:off x="3237146" y="5739942"/>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2" name="Text Placeholder 3">
            <a:extLst>
              <a:ext uri="{FF2B5EF4-FFF2-40B4-BE49-F238E27FC236}">
                <a16:creationId xmlns:a16="http://schemas.microsoft.com/office/drawing/2014/main" id="{27515C79-391A-7446-60A0-201E18CFB7D3}"/>
              </a:ext>
            </a:extLst>
          </p:cNvPr>
          <p:cNvSpPr>
            <a:spLocks noGrp="1"/>
          </p:cNvSpPr>
          <p:nvPr>
            <p:ph type="body" sz="quarter" idx="18" hasCustomPrompt="1"/>
          </p:nvPr>
        </p:nvSpPr>
        <p:spPr>
          <a:xfrm>
            <a:off x="1837322" y="6410931"/>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3" name="Text Placeholder 3">
            <a:extLst>
              <a:ext uri="{FF2B5EF4-FFF2-40B4-BE49-F238E27FC236}">
                <a16:creationId xmlns:a16="http://schemas.microsoft.com/office/drawing/2014/main" id="{568B5025-CCD0-0A44-A937-DCF096E2F98C}"/>
              </a:ext>
            </a:extLst>
          </p:cNvPr>
          <p:cNvSpPr>
            <a:spLocks noGrp="1"/>
          </p:cNvSpPr>
          <p:nvPr>
            <p:ph type="body" sz="quarter" idx="19" hasCustomPrompt="1"/>
          </p:nvPr>
        </p:nvSpPr>
        <p:spPr>
          <a:xfrm>
            <a:off x="3252369" y="6410930"/>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4" name="Text Placeholder 3">
            <a:extLst>
              <a:ext uri="{FF2B5EF4-FFF2-40B4-BE49-F238E27FC236}">
                <a16:creationId xmlns:a16="http://schemas.microsoft.com/office/drawing/2014/main" id="{D2C601C0-58BC-DD37-D0BF-E3C9FB838EA1}"/>
              </a:ext>
            </a:extLst>
          </p:cNvPr>
          <p:cNvSpPr>
            <a:spLocks noGrp="1"/>
          </p:cNvSpPr>
          <p:nvPr>
            <p:ph type="body" sz="quarter" idx="20" hasCustomPrompt="1"/>
          </p:nvPr>
        </p:nvSpPr>
        <p:spPr>
          <a:xfrm>
            <a:off x="1837322" y="7074556"/>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5" name="Text Placeholder 3">
            <a:extLst>
              <a:ext uri="{FF2B5EF4-FFF2-40B4-BE49-F238E27FC236}">
                <a16:creationId xmlns:a16="http://schemas.microsoft.com/office/drawing/2014/main" id="{3F543D5D-BC25-C0EE-C1FD-D396327177B9}"/>
              </a:ext>
            </a:extLst>
          </p:cNvPr>
          <p:cNvSpPr>
            <a:spLocks noGrp="1"/>
          </p:cNvSpPr>
          <p:nvPr>
            <p:ph type="body" sz="quarter" idx="21" hasCustomPrompt="1"/>
          </p:nvPr>
        </p:nvSpPr>
        <p:spPr>
          <a:xfrm>
            <a:off x="3252369" y="7074555"/>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6" name="Text Placeholder 3">
            <a:extLst>
              <a:ext uri="{FF2B5EF4-FFF2-40B4-BE49-F238E27FC236}">
                <a16:creationId xmlns:a16="http://schemas.microsoft.com/office/drawing/2014/main" id="{D1BFCE81-B0C4-D049-AAB4-F04231E76127}"/>
              </a:ext>
            </a:extLst>
          </p:cNvPr>
          <p:cNvSpPr>
            <a:spLocks noGrp="1"/>
          </p:cNvSpPr>
          <p:nvPr>
            <p:ph type="body" sz="quarter" idx="22" hasCustomPrompt="1"/>
          </p:nvPr>
        </p:nvSpPr>
        <p:spPr>
          <a:xfrm>
            <a:off x="1823269" y="7779144"/>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7" name="Text Placeholder 3">
            <a:extLst>
              <a:ext uri="{FF2B5EF4-FFF2-40B4-BE49-F238E27FC236}">
                <a16:creationId xmlns:a16="http://schemas.microsoft.com/office/drawing/2014/main" id="{DEFA1EDE-C17E-BA08-571A-8618D3B9C758}"/>
              </a:ext>
            </a:extLst>
          </p:cNvPr>
          <p:cNvSpPr>
            <a:spLocks noGrp="1"/>
          </p:cNvSpPr>
          <p:nvPr>
            <p:ph type="body" sz="quarter" idx="23" hasCustomPrompt="1"/>
          </p:nvPr>
        </p:nvSpPr>
        <p:spPr>
          <a:xfrm>
            <a:off x="3238316" y="7779143"/>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8" name="Text Placeholder 3">
            <a:extLst>
              <a:ext uri="{FF2B5EF4-FFF2-40B4-BE49-F238E27FC236}">
                <a16:creationId xmlns:a16="http://schemas.microsoft.com/office/drawing/2014/main" id="{9C88827B-713E-8E57-6B5C-6EF21811BA8E}"/>
              </a:ext>
            </a:extLst>
          </p:cNvPr>
          <p:cNvSpPr>
            <a:spLocks noGrp="1"/>
          </p:cNvSpPr>
          <p:nvPr>
            <p:ph type="body" sz="quarter" idx="24" hasCustomPrompt="1"/>
          </p:nvPr>
        </p:nvSpPr>
        <p:spPr>
          <a:xfrm>
            <a:off x="1823269" y="8442769"/>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9" name="Text Placeholder 3">
            <a:extLst>
              <a:ext uri="{FF2B5EF4-FFF2-40B4-BE49-F238E27FC236}">
                <a16:creationId xmlns:a16="http://schemas.microsoft.com/office/drawing/2014/main" id="{DDFD5C4C-A3FF-C456-DEDD-8E819D06E973}"/>
              </a:ext>
            </a:extLst>
          </p:cNvPr>
          <p:cNvSpPr>
            <a:spLocks noGrp="1"/>
          </p:cNvSpPr>
          <p:nvPr>
            <p:ph type="body" sz="quarter" idx="25" hasCustomPrompt="1"/>
          </p:nvPr>
        </p:nvSpPr>
        <p:spPr>
          <a:xfrm>
            <a:off x="3238316" y="8442768"/>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70" name="Text Placeholder 3">
            <a:extLst>
              <a:ext uri="{FF2B5EF4-FFF2-40B4-BE49-F238E27FC236}">
                <a16:creationId xmlns:a16="http://schemas.microsoft.com/office/drawing/2014/main" id="{820AC22C-639F-5901-3D5F-E744F15BE9D5}"/>
              </a:ext>
            </a:extLst>
          </p:cNvPr>
          <p:cNvSpPr>
            <a:spLocks noGrp="1"/>
          </p:cNvSpPr>
          <p:nvPr>
            <p:ph type="body" sz="quarter" idx="26" hasCustomPrompt="1"/>
          </p:nvPr>
        </p:nvSpPr>
        <p:spPr>
          <a:xfrm>
            <a:off x="1822099" y="913354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71" name="Text Placeholder 3">
            <a:extLst>
              <a:ext uri="{FF2B5EF4-FFF2-40B4-BE49-F238E27FC236}">
                <a16:creationId xmlns:a16="http://schemas.microsoft.com/office/drawing/2014/main" id="{F720DCB7-BDD8-22A1-FE2A-D5814C973CBF}"/>
              </a:ext>
            </a:extLst>
          </p:cNvPr>
          <p:cNvSpPr>
            <a:spLocks noGrp="1"/>
          </p:cNvSpPr>
          <p:nvPr>
            <p:ph type="body" sz="quarter" idx="27" hasCustomPrompt="1"/>
          </p:nvPr>
        </p:nvSpPr>
        <p:spPr>
          <a:xfrm>
            <a:off x="3237146" y="913354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Tree>
    <p:extLst>
      <p:ext uri="{BB962C8B-B14F-4D97-AF65-F5344CB8AC3E}">
        <p14:creationId xmlns:p14="http://schemas.microsoft.com/office/powerpoint/2010/main" val="267196247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3E3D731-6010-F746-A5EE-64B92200C06E}"/>
              </a:ext>
            </a:extLst>
          </p:cNvPr>
          <p:cNvSpPr>
            <a:spLocks noGrp="1" noRot="1" noMove="1" noResize="1" noEditPoints="1" noAdjustHandles="1" noChangeArrowheads="1" noChangeShapeType="1"/>
          </p:cNvSpPr>
          <p:nvPr userDrawn="1"/>
        </p:nvSpPr>
        <p:spPr>
          <a:xfrm>
            <a:off x="0" y="4279900"/>
            <a:ext cx="7560309" cy="6159499"/>
          </a:xfrm>
          <a:custGeom>
            <a:avLst/>
            <a:gdLst/>
            <a:ahLst/>
            <a:cxnLst/>
            <a:rect l="l" t="t" r="r" b="b"/>
            <a:pathLst>
              <a:path w="7560309" h="5805170">
                <a:moveTo>
                  <a:pt x="7559992" y="0"/>
                </a:moveTo>
                <a:lnTo>
                  <a:pt x="0" y="0"/>
                </a:lnTo>
                <a:lnTo>
                  <a:pt x="0" y="5804573"/>
                </a:lnTo>
                <a:lnTo>
                  <a:pt x="7559992" y="5804573"/>
                </a:lnTo>
                <a:lnTo>
                  <a:pt x="7559992" y="0"/>
                </a:lnTo>
                <a:close/>
              </a:path>
            </a:pathLst>
          </a:custGeom>
          <a:solidFill>
            <a:srgbClr val="EEEEEE"/>
          </a:solidFill>
        </p:spPr>
        <p:txBody>
          <a:bodyPr wrap="square" lIns="0" tIns="0" rIns="0" bIns="0" rtlCol="0"/>
          <a:lstStyle/>
          <a:p>
            <a:endParaRPr/>
          </a:p>
        </p:txBody>
      </p:sp>
      <p:sp>
        <p:nvSpPr>
          <p:cNvPr id="32" name="Text Placeholder 3">
            <a:extLst>
              <a:ext uri="{FF2B5EF4-FFF2-40B4-BE49-F238E27FC236}">
                <a16:creationId xmlns:a16="http://schemas.microsoft.com/office/drawing/2014/main" id="{4FA57D81-BECA-5D62-5AB3-4DAEECCE66AE}"/>
              </a:ext>
            </a:extLst>
          </p:cNvPr>
          <p:cNvSpPr>
            <a:spLocks noGrp="1"/>
          </p:cNvSpPr>
          <p:nvPr>
            <p:ph type="body" sz="quarter" idx="10" hasCustomPrompt="1"/>
          </p:nvPr>
        </p:nvSpPr>
        <p:spPr>
          <a:xfrm>
            <a:off x="1820982" y="4971689"/>
            <a:ext cx="4416473" cy="193899"/>
          </a:xfrm>
        </p:spPr>
        <p:txBody>
          <a:bodyPr/>
          <a:lstStyle>
            <a:lvl1pPr marL="0" indent="0">
              <a:buNone/>
              <a:defRPr lang="en-GB" sz="1400" b="1" kern="1200" dirty="0">
                <a:solidFill>
                  <a:schemeClr val="tx1"/>
                </a:solidFill>
                <a:latin typeface="Fujitsu Infinity Pro" pitchFamily="2" charset="0"/>
                <a:ea typeface="+mn-ea"/>
                <a:cs typeface="+mn-cs"/>
              </a:defRPr>
            </a:lvl1pPr>
          </a:lstStyle>
          <a:p>
            <a:pPr lvl="0"/>
            <a:r>
              <a:rPr lang="en-US"/>
              <a:t>The power of Fujitsu and ServiceNow or similar</a:t>
            </a:r>
            <a:endParaRPr lang="en-GB"/>
          </a:p>
        </p:txBody>
      </p:sp>
      <p:sp>
        <p:nvSpPr>
          <p:cNvPr id="34" name="Text Placeholder 3">
            <a:extLst>
              <a:ext uri="{FF2B5EF4-FFF2-40B4-BE49-F238E27FC236}">
                <a16:creationId xmlns:a16="http://schemas.microsoft.com/office/drawing/2014/main" id="{F1C14B8F-76A9-85F3-C529-6F0A8E057A22}"/>
              </a:ext>
            </a:extLst>
          </p:cNvPr>
          <p:cNvSpPr>
            <a:spLocks noGrp="1"/>
          </p:cNvSpPr>
          <p:nvPr>
            <p:ph type="body" sz="quarter" idx="12" hasCustomPrompt="1"/>
          </p:nvPr>
        </p:nvSpPr>
        <p:spPr>
          <a:xfrm>
            <a:off x="1820983" y="5371167"/>
            <a:ext cx="4416473" cy="2404159"/>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D4708322-32E8-838F-3AFE-DFBC6812C8C7}"/>
              </a:ext>
            </a:extLst>
          </p:cNvPr>
          <p:cNvSpPr>
            <a:spLocks noGrp="1"/>
          </p:cNvSpPr>
          <p:nvPr>
            <p:ph type="body" sz="quarter" idx="11" hasCustomPrompt="1"/>
          </p:nvPr>
        </p:nvSpPr>
        <p:spPr>
          <a:xfrm>
            <a:off x="1803401" y="1184939"/>
            <a:ext cx="4318000" cy="1605537"/>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1" name="Subtitle 2">
            <a:extLst>
              <a:ext uri="{FF2B5EF4-FFF2-40B4-BE49-F238E27FC236}">
                <a16:creationId xmlns:a16="http://schemas.microsoft.com/office/drawing/2014/main" id="{CAF2F419-1944-129A-1957-51E9DF020E2E}"/>
              </a:ext>
            </a:extLst>
          </p:cNvPr>
          <p:cNvSpPr>
            <a:spLocks noGrp="1"/>
          </p:cNvSpPr>
          <p:nvPr>
            <p:ph type="subTitle" idx="1" hasCustomPrompt="1"/>
          </p:nvPr>
        </p:nvSpPr>
        <p:spPr>
          <a:xfrm>
            <a:off x="1803401" y="791549"/>
            <a:ext cx="4317999" cy="193899"/>
          </a:xfrm>
        </p:spPr>
        <p:txBody>
          <a:bodyPr/>
          <a:lstStyle>
            <a:lvl1pPr marL="0" indent="0" algn="l">
              <a:spcBef>
                <a:spcPts val="0"/>
              </a:spcBef>
              <a:spcAft>
                <a:spcPts val="496"/>
              </a:spcAft>
              <a:buNone/>
              <a:defRPr lang="en-US" sz="1400" b="1" kern="1200" dirty="0">
                <a:solidFill>
                  <a:schemeClr val="tx1"/>
                </a:solidFill>
                <a:latin typeface="Fujitsu Infinity Pro" pitchFamily="2" charset="0"/>
                <a:ea typeface="+mn-ea"/>
                <a:cs typeface="+mn-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How does Fujitsu support and deliver or similar</a:t>
            </a:r>
          </a:p>
        </p:txBody>
      </p:sp>
      <p:grpSp>
        <p:nvGrpSpPr>
          <p:cNvPr id="13" name="Group 12">
            <a:extLst>
              <a:ext uri="{FF2B5EF4-FFF2-40B4-BE49-F238E27FC236}">
                <a16:creationId xmlns:a16="http://schemas.microsoft.com/office/drawing/2014/main" id="{A773B593-7A09-B446-9FA7-4263BD97D0B6}"/>
              </a:ext>
            </a:extLst>
          </p:cNvPr>
          <p:cNvGrpSpPr>
            <a:grpSpLocks noGrp="1" noUngrp="1" noRot="1" noMove="1" noResize="1"/>
          </p:cNvGrpSpPr>
          <p:nvPr userDrawn="1"/>
        </p:nvGrpSpPr>
        <p:grpSpPr>
          <a:xfrm>
            <a:off x="0" y="0"/>
            <a:ext cx="2559037" cy="8368621"/>
            <a:chOff x="0" y="0"/>
            <a:chExt cx="2559037" cy="8368621"/>
          </a:xfrm>
        </p:grpSpPr>
        <p:sp>
          <p:nvSpPr>
            <p:cNvPr id="15" name="object 7">
              <a:extLst>
                <a:ext uri="{FF2B5EF4-FFF2-40B4-BE49-F238E27FC236}">
                  <a16:creationId xmlns:a16="http://schemas.microsoft.com/office/drawing/2014/main" id="{E4023481-3E87-C94F-938B-E4D1F360D42A}"/>
                </a:ext>
              </a:extLst>
            </p:cNvPr>
            <p:cNvSpPr>
              <a:spLocks noGrp="1" noRot="1" noMove="1" noResize="1" noEditPoints="1" noAdjustHandles="1" noChangeArrowheads="1" noChangeShapeType="1"/>
            </p:cNvSpPr>
            <p:nvPr userDrawn="1"/>
          </p:nvSpPr>
          <p:spPr>
            <a:xfrm>
              <a:off x="891000" y="8241323"/>
              <a:ext cx="1668037" cy="127298"/>
            </a:xfrm>
            <a:custGeom>
              <a:avLst/>
              <a:gdLst/>
              <a:ahLst/>
              <a:cxnLst/>
              <a:rect l="l" t="t" r="r" b="b"/>
              <a:pathLst>
                <a:path w="2862580">
                  <a:moveTo>
                    <a:pt x="0" y="0"/>
                  </a:moveTo>
                  <a:lnTo>
                    <a:pt x="2861995" y="0"/>
                  </a:lnTo>
                </a:path>
              </a:pathLst>
            </a:custGeom>
            <a:ln w="12700">
              <a:solidFill>
                <a:srgbClr val="FF8000"/>
              </a:solidFill>
            </a:ln>
          </p:spPr>
          <p:txBody>
            <a:bodyPr wrap="square" lIns="0" tIns="0" rIns="0" bIns="0" rtlCol="0"/>
            <a:lstStyle/>
            <a:p>
              <a:endParaRPr/>
            </a:p>
          </p:txBody>
        </p:sp>
        <p:sp>
          <p:nvSpPr>
            <p:cNvPr id="16" name="object 8">
              <a:extLst>
                <a:ext uri="{FF2B5EF4-FFF2-40B4-BE49-F238E27FC236}">
                  <a16:creationId xmlns:a16="http://schemas.microsoft.com/office/drawing/2014/main" id="{24C10A20-78AB-CA42-BA38-9F6780A35C95}"/>
                </a:ext>
              </a:extLst>
            </p:cNvPr>
            <p:cNvSpPr>
              <a:spLocks noGrp="1" noRot="1" noMove="1" noResize="1" noEditPoints="1" noAdjustHandles="1" noChangeArrowheads="1" noChangeShapeType="1"/>
            </p:cNvSpPr>
            <p:nvPr userDrawn="1"/>
          </p:nvSpPr>
          <p:spPr>
            <a:xfrm>
              <a:off x="492353" y="834352"/>
              <a:ext cx="797560" cy="797560"/>
            </a:xfrm>
            <a:custGeom>
              <a:avLst/>
              <a:gdLst/>
              <a:ahLst/>
              <a:cxnLst/>
              <a:rect l="l" t="t" r="r" b="b"/>
              <a:pathLst>
                <a:path w="797560" h="797560">
                  <a:moveTo>
                    <a:pt x="0" y="797305"/>
                  </a:moveTo>
                  <a:lnTo>
                    <a:pt x="797306" y="797305"/>
                  </a:lnTo>
                  <a:lnTo>
                    <a:pt x="797306" y="0"/>
                  </a:lnTo>
                  <a:lnTo>
                    <a:pt x="0" y="0"/>
                  </a:lnTo>
                  <a:lnTo>
                    <a:pt x="0" y="797305"/>
                  </a:lnTo>
                  <a:close/>
                </a:path>
              </a:pathLst>
            </a:custGeom>
            <a:ln w="12700">
              <a:solidFill>
                <a:srgbClr val="FF8000"/>
              </a:solidFill>
            </a:ln>
          </p:spPr>
          <p:txBody>
            <a:bodyPr wrap="square" lIns="0" tIns="0" rIns="0" bIns="0" rtlCol="0"/>
            <a:lstStyle/>
            <a:p>
              <a:endParaRPr/>
            </a:p>
          </p:txBody>
        </p:sp>
        <p:sp>
          <p:nvSpPr>
            <p:cNvPr id="17" name="object 9">
              <a:extLst>
                <a:ext uri="{FF2B5EF4-FFF2-40B4-BE49-F238E27FC236}">
                  <a16:creationId xmlns:a16="http://schemas.microsoft.com/office/drawing/2014/main" id="{29F2F3C6-8938-F248-8768-57074425CE59}"/>
                </a:ext>
              </a:extLst>
            </p:cNvPr>
            <p:cNvSpPr>
              <a:spLocks noGrp="1" noRot="1" noMove="1" noResize="1" noEditPoints="1" noAdjustHandles="1" noChangeArrowheads="1" noChangeShapeType="1"/>
            </p:cNvSpPr>
            <p:nvPr userDrawn="1"/>
          </p:nvSpPr>
          <p:spPr>
            <a:xfrm>
              <a:off x="891000" y="1638003"/>
              <a:ext cx="67850" cy="3708698"/>
            </a:xfrm>
            <a:custGeom>
              <a:avLst/>
              <a:gdLst/>
              <a:ahLst/>
              <a:cxnLst/>
              <a:rect l="l" t="t" r="r" b="b"/>
              <a:pathLst>
                <a:path h="4075429">
                  <a:moveTo>
                    <a:pt x="0" y="4075201"/>
                  </a:moveTo>
                  <a:lnTo>
                    <a:pt x="0" y="0"/>
                  </a:lnTo>
                </a:path>
              </a:pathLst>
            </a:custGeom>
            <a:ln w="12700">
              <a:solidFill>
                <a:srgbClr val="FF8000"/>
              </a:solidFill>
            </a:ln>
          </p:spPr>
          <p:txBody>
            <a:bodyPr wrap="square" lIns="0" tIns="0" rIns="0" bIns="0" rtlCol="0"/>
            <a:lstStyle/>
            <a:p>
              <a:endParaRPr/>
            </a:p>
          </p:txBody>
        </p:sp>
        <p:sp>
          <p:nvSpPr>
            <p:cNvPr id="19" name="object 10">
              <a:extLst>
                <a:ext uri="{FF2B5EF4-FFF2-40B4-BE49-F238E27FC236}">
                  <a16:creationId xmlns:a16="http://schemas.microsoft.com/office/drawing/2014/main" id="{6EB2AA3C-6142-AA4C-AB32-B329374F9C9F}"/>
                </a:ext>
              </a:extLst>
            </p:cNvPr>
            <p:cNvSpPr>
              <a:spLocks noGrp="1" noRot="1" noMove="1" noResize="1" noEditPoints="1" noAdjustHandles="1" noChangeArrowheads="1" noChangeShapeType="1"/>
            </p:cNvSpPr>
            <p:nvPr userDrawn="1"/>
          </p:nvSpPr>
          <p:spPr>
            <a:xfrm>
              <a:off x="891000" y="0"/>
              <a:ext cx="0" cy="828040"/>
            </a:xfrm>
            <a:custGeom>
              <a:avLst/>
              <a:gdLst/>
              <a:ahLst/>
              <a:cxnLst/>
              <a:rect l="l" t="t" r="r" b="b"/>
              <a:pathLst>
                <a:path h="828040">
                  <a:moveTo>
                    <a:pt x="0" y="828001"/>
                  </a:moveTo>
                  <a:lnTo>
                    <a:pt x="0" y="0"/>
                  </a:lnTo>
                </a:path>
              </a:pathLst>
            </a:custGeom>
            <a:ln w="12700">
              <a:solidFill>
                <a:srgbClr val="FF8000"/>
              </a:solidFill>
            </a:ln>
          </p:spPr>
          <p:txBody>
            <a:bodyPr wrap="square" lIns="0" tIns="0" rIns="0" bIns="0" rtlCol="0"/>
            <a:lstStyle/>
            <a:p>
              <a:endParaRPr/>
            </a:p>
          </p:txBody>
        </p:sp>
        <p:sp>
          <p:nvSpPr>
            <p:cNvPr id="20" name="object 11">
              <a:extLst>
                <a:ext uri="{FF2B5EF4-FFF2-40B4-BE49-F238E27FC236}">
                  <a16:creationId xmlns:a16="http://schemas.microsoft.com/office/drawing/2014/main" id="{FDE423A1-A2A3-DD46-9714-E148E2CB5CC7}"/>
                </a:ext>
              </a:extLst>
            </p:cNvPr>
            <p:cNvSpPr>
              <a:spLocks noGrp="1" noRot="1" noMove="1" noResize="1" noEditPoints="1" noAdjustHandles="1" noChangeArrowheads="1" noChangeShapeType="1"/>
            </p:cNvSpPr>
            <p:nvPr userDrawn="1"/>
          </p:nvSpPr>
          <p:spPr>
            <a:xfrm>
              <a:off x="891000" y="6409055"/>
              <a:ext cx="220250" cy="1833245"/>
            </a:xfrm>
            <a:custGeom>
              <a:avLst/>
              <a:gdLst/>
              <a:ahLst/>
              <a:cxnLst/>
              <a:rect l="l" t="t" r="r" b="b"/>
              <a:pathLst>
                <a:path h="1520825">
                  <a:moveTo>
                    <a:pt x="0" y="1520621"/>
                  </a:moveTo>
                  <a:lnTo>
                    <a:pt x="0" y="0"/>
                  </a:lnTo>
                </a:path>
              </a:pathLst>
            </a:custGeom>
            <a:ln w="12700">
              <a:solidFill>
                <a:srgbClr val="FF8000"/>
              </a:solidFill>
            </a:ln>
          </p:spPr>
          <p:txBody>
            <a:bodyPr wrap="square" lIns="0" tIns="0" rIns="0" bIns="0" rtlCol="0"/>
            <a:lstStyle/>
            <a:p>
              <a:endParaRPr/>
            </a:p>
          </p:txBody>
        </p:sp>
        <p:sp>
          <p:nvSpPr>
            <p:cNvPr id="21" name="object 12">
              <a:extLst>
                <a:ext uri="{FF2B5EF4-FFF2-40B4-BE49-F238E27FC236}">
                  <a16:creationId xmlns:a16="http://schemas.microsoft.com/office/drawing/2014/main" id="{C2E5DCE7-0636-EF4A-9555-FA9458AFE628}"/>
                </a:ext>
              </a:extLst>
            </p:cNvPr>
            <p:cNvSpPr>
              <a:spLocks noGrp="1" noRot="1" noMove="1" noResize="1" noEditPoints="1" noAdjustHandles="1" noChangeArrowheads="1" noChangeShapeType="1"/>
            </p:cNvSpPr>
            <p:nvPr userDrawn="1"/>
          </p:nvSpPr>
          <p:spPr>
            <a:xfrm>
              <a:off x="0" y="5871527"/>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FF8000"/>
            </a:solidFill>
          </p:spPr>
          <p:txBody>
            <a:bodyPr wrap="square" lIns="0" tIns="0" rIns="0" bIns="0" rtlCol="0"/>
            <a:lstStyle/>
            <a:p>
              <a:endParaRPr/>
            </a:p>
          </p:txBody>
        </p:sp>
        <p:sp>
          <p:nvSpPr>
            <p:cNvPr id="22" name="object 13">
              <a:extLst>
                <a:ext uri="{FF2B5EF4-FFF2-40B4-BE49-F238E27FC236}">
                  <a16:creationId xmlns:a16="http://schemas.microsoft.com/office/drawing/2014/main" id="{A1DFD782-80E3-6D47-BDC2-97B121300DBF}"/>
                </a:ext>
              </a:extLst>
            </p:cNvPr>
            <p:cNvSpPr>
              <a:spLocks noGrp="1" noRot="1" noMove="1" noResize="1" noEditPoints="1" noAdjustHandles="1" noChangeArrowheads="1" noChangeShapeType="1"/>
            </p:cNvSpPr>
            <p:nvPr userDrawn="1"/>
          </p:nvSpPr>
          <p:spPr>
            <a:xfrm>
              <a:off x="359981" y="5346700"/>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FF8000"/>
              </a:solidFill>
            </a:ln>
          </p:spPr>
          <p:txBody>
            <a:bodyPr wrap="square" lIns="0" tIns="0" rIns="0" bIns="0" rtlCol="0"/>
            <a:lstStyle/>
            <a:p>
              <a:endParaRPr/>
            </a:p>
          </p:txBody>
        </p:sp>
      </p:grpSp>
      <p:sp>
        <p:nvSpPr>
          <p:cNvPr id="23" name="Footer Placeholder 4">
            <a:extLst>
              <a:ext uri="{FF2B5EF4-FFF2-40B4-BE49-F238E27FC236}">
                <a16:creationId xmlns:a16="http://schemas.microsoft.com/office/drawing/2014/main" id="{6E87D2E4-4053-7648-9B72-B924C51AB0E5}"/>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14" name="Rounded Rectangle 10">
            <a:extLst>
              <a:ext uri="{FF2B5EF4-FFF2-40B4-BE49-F238E27FC236}">
                <a16:creationId xmlns:a16="http://schemas.microsoft.com/office/drawing/2014/main" id="{F2C68115-C7DB-4595-BDCD-A116C5DD5F8B}"/>
              </a:ext>
            </a:extLst>
          </p:cNvPr>
          <p:cNvSpPr/>
          <p:nvPr userDrawn="1"/>
        </p:nvSpPr>
        <p:spPr>
          <a:xfrm>
            <a:off x="1803400" y="7992000"/>
            <a:ext cx="3952875" cy="491704"/>
          </a:xfrm>
          <a:prstGeom prst="roundRect">
            <a:avLst>
              <a:gd name="adj" fmla="val 50000"/>
            </a:avLst>
          </a:prstGeom>
          <a:solidFill>
            <a:schemeClr val="bg1"/>
          </a:solidFill>
          <a:ln w="12700">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7C947AE1-4E67-CF49-A80B-CDC9ED4EE3C5}"/>
              </a:ext>
            </a:extLst>
          </p:cNvPr>
          <p:cNvSpPr txBox="1">
            <a:spLocks/>
          </p:cNvSpPr>
          <p:nvPr userDrawn="1"/>
        </p:nvSpPr>
        <p:spPr>
          <a:xfrm>
            <a:off x="1984669" y="3188774"/>
            <a:ext cx="4006227" cy="338554"/>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100" b="1">
                <a:solidFill>
                  <a:schemeClr val="bg1"/>
                </a:solidFill>
              </a:rPr>
              <a:t>Fujitsu brings a decade of Cloud ERP experience to extend the value of your ServiceNow platform</a:t>
            </a:r>
          </a:p>
        </p:txBody>
      </p:sp>
      <p:sp>
        <p:nvSpPr>
          <p:cNvPr id="29" name="Subtitle 2">
            <a:extLst>
              <a:ext uri="{FF2B5EF4-FFF2-40B4-BE49-F238E27FC236}">
                <a16:creationId xmlns:a16="http://schemas.microsoft.com/office/drawing/2014/main" id="{18503AEE-171A-E9BC-8DD7-577EC7E80574}"/>
              </a:ext>
            </a:extLst>
          </p:cNvPr>
          <p:cNvSpPr txBox="1">
            <a:spLocks/>
          </p:cNvSpPr>
          <p:nvPr userDrawn="1"/>
        </p:nvSpPr>
        <p:spPr>
          <a:xfrm>
            <a:off x="2010239" y="8149118"/>
            <a:ext cx="3577761" cy="184666"/>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200"/>
              <a:t>Find out more, visit </a:t>
            </a:r>
            <a:r>
              <a:rPr lang="en-US" sz="1200" b="1"/>
              <a:t>www.fujitsu.com/servicenow</a:t>
            </a:r>
          </a:p>
        </p:txBody>
      </p:sp>
      <p:sp>
        <p:nvSpPr>
          <p:cNvPr id="30" name="Subtitle 2">
            <a:extLst>
              <a:ext uri="{FF2B5EF4-FFF2-40B4-BE49-F238E27FC236}">
                <a16:creationId xmlns:a16="http://schemas.microsoft.com/office/drawing/2014/main" id="{D2140DC9-9514-22D9-3AC5-E71255AECA5E}"/>
              </a:ext>
            </a:extLst>
          </p:cNvPr>
          <p:cNvSpPr txBox="1">
            <a:spLocks/>
          </p:cNvSpPr>
          <p:nvPr userDrawn="1"/>
        </p:nvSpPr>
        <p:spPr>
          <a:xfrm>
            <a:off x="850900" y="9264750"/>
            <a:ext cx="6261100" cy="430887"/>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Aft>
                <a:spcPts val="600"/>
              </a:spcAft>
            </a:pPr>
            <a:r>
              <a:rPr lang="en-US" sz="700" b="1">
                <a:solidFill>
                  <a:srgbClr val="6D6E70"/>
                </a:solidFill>
              </a:rPr>
              <a:t>© Fujitsu 2022. All rights reserved. Fujitsu and Fujitsu logo are trademarks of Fujitsu Limited registered in many jurisdictions worldwide. Other product, service and company names mentioned herein may be trademarks of Fujitsu or other companies. This document is current as of the initial date of publication and subject to be changed by Fujitsu without notice. This material is provided for information purposes only and Fujitsu assumes no liability related to its use.</a:t>
            </a:r>
            <a:endParaRPr lang="en-US" sz="700">
              <a:solidFill>
                <a:srgbClr val="6D6E70"/>
              </a:solidFill>
            </a:endParaRPr>
          </a:p>
        </p:txBody>
      </p:sp>
      <p:sp>
        <p:nvSpPr>
          <p:cNvPr id="38" name="Text Placeholder 3">
            <a:extLst>
              <a:ext uri="{FF2B5EF4-FFF2-40B4-BE49-F238E27FC236}">
                <a16:creationId xmlns:a16="http://schemas.microsoft.com/office/drawing/2014/main" id="{C95668AA-B535-A83A-E1D2-7ADB2E487B55}"/>
              </a:ext>
            </a:extLst>
          </p:cNvPr>
          <p:cNvSpPr>
            <a:spLocks noGrp="1"/>
          </p:cNvSpPr>
          <p:nvPr>
            <p:ph type="body" sz="quarter" idx="13" hasCustomPrompt="1"/>
          </p:nvPr>
        </p:nvSpPr>
        <p:spPr>
          <a:xfrm>
            <a:off x="1803400" y="3090559"/>
            <a:ext cx="4318000" cy="551220"/>
          </a:xfrm>
          <a:solidFill>
            <a:srgbClr val="FF8000"/>
          </a:solidFill>
        </p:spPr>
        <p:txBody>
          <a:bodyPr lIns="108000" tIns="108000" rIns="108000" bIns="108000">
            <a:noAutofit/>
          </a:bodyPr>
          <a:lstStyle>
            <a:lvl1pPr marL="0" indent="0">
              <a:buNone/>
              <a:defRPr lang="en-GB" sz="1100" b="1" kern="1200" dirty="0">
                <a:solidFill>
                  <a:schemeClr val="bg1"/>
                </a:solidFill>
                <a:latin typeface="Fujitsu Infinity Pro" pitchFamily="2" charset="0"/>
                <a:ea typeface="+mn-ea"/>
                <a:cs typeface="+mn-cs"/>
              </a:defRPr>
            </a:lvl1pPr>
          </a:lstStyle>
          <a:p>
            <a:pPr lvl="0"/>
            <a:r>
              <a:rPr lang="en-US"/>
              <a:t>1 Key message that you want to communicate</a:t>
            </a:r>
            <a:endParaRPr lang="en-GB"/>
          </a:p>
        </p:txBody>
      </p:sp>
    </p:spTree>
    <p:extLst>
      <p:ext uri="{BB962C8B-B14F-4D97-AF65-F5344CB8AC3E}">
        <p14:creationId xmlns:p14="http://schemas.microsoft.com/office/powerpoint/2010/main" val="321872774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9F9E1C61-2BA2-D83A-F4E5-FE9A408206C1}"/>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35659" r="593" b="54"/>
          <a:stretch/>
        </p:blipFill>
        <p:spPr>
          <a:xfrm>
            <a:off x="1" y="3145"/>
            <a:ext cx="3651308" cy="5724553"/>
          </a:xfrm>
          <a:prstGeom prst="rect">
            <a:avLst/>
          </a:prstGeom>
        </p:spPr>
      </p:pic>
      <p:pic>
        <p:nvPicPr>
          <p:cNvPr id="30" name="Picture 29">
            <a:extLst>
              <a:ext uri="{FF2B5EF4-FFF2-40B4-BE49-F238E27FC236}">
                <a16:creationId xmlns:a16="http://schemas.microsoft.com/office/drawing/2014/main" id="{C1016A89-D1DD-22A7-64B3-2E326E9416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355" t="6498" r="15531" b="9773"/>
          <a:stretch/>
        </p:blipFill>
        <p:spPr>
          <a:xfrm>
            <a:off x="3651308" y="0"/>
            <a:ext cx="3910802" cy="5727698"/>
          </a:xfrm>
          <a:prstGeom prst="rect">
            <a:avLst/>
          </a:prstGeom>
        </p:spPr>
      </p:pic>
      <p:pic>
        <p:nvPicPr>
          <p:cNvPr id="31" name="Picture 30" descr="Logo, icon&#10;&#10;Description automatically generated">
            <a:extLst>
              <a:ext uri="{FF2B5EF4-FFF2-40B4-BE49-F238E27FC236}">
                <a16:creationId xmlns:a16="http://schemas.microsoft.com/office/drawing/2014/main" id="{7F263BF3-7E13-4B80-2500-D84D60EB6B0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237518" y="1059422"/>
            <a:ext cx="4483778" cy="3466858"/>
          </a:xfrm>
          <a:prstGeom prst="rect">
            <a:avLst/>
          </a:prstGeom>
        </p:spPr>
      </p:pic>
      <p:pic>
        <p:nvPicPr>
          <p:cNvPr id="15" name="Picture 14" descr="Logo, company name&#10;&#10;Description automatically generated">
            <a:extLst>
              <a:ext uri="{FF2B5EF4-FFF2-40B4-BE49-F238E27FC236}">
                <a16:creationId xmlns:a16="http://schemas.microsoft.com/office/drawing/2014/main" id="{1CF9CA81-56B3-F849-B277-A7DB23B850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473400" y="471600"/>
            <a:ext cx="946800" cy="461007"/>
          </a:xfrm>
          <a:prstGeom prst="rect">
            <a:avLst/>
          </a:prstGeom>
        </p:spPr>
      </p:pic>
      <p:sp>
        <p:nvSpPr>
          <p:cNvPr id="2" name="Title 1"/>
          <p:cNvSpPr>
            <a:spLocks noGrp="1"/>
          </p:cNvSpPr>
          <p:nvPr>
            <p:ph type="ctrTitle" hasCustomPrompt="1"/>
          </p:nvPr>
        </p:nvSpPr>
        <p:spPr>
          <a:xfrm>
            <a:off x="473400" y="4066673"/>
            <a:ext cx="2938927" cy="1058779"/>
          </a:xfrm>
        </p:spPr>
        <p:txBody>
          <a:bodyPr anchor="b"/>
          <a:lstStyle>
            <a:lvl1pPr algn="l">
              <a:spcBef>
                <a:spcPts val="0"/>
              </a:spcBef>
              <a:spcAft>
                <a:spcPts val="496"/>
              </a:spcAft>
              <a:defRPr sz="2811">
                <a:solidFill>
                  <a:schemeClr val="bg1"/>
                </a:solidFill>
              </a:defRPr>
            </a:lvl1pPr>
          </a:lstStyle>
          <a:p>
            <a:r>
              <a:rPr lang="en-US"/>
              <a:t>Insert datasheet heading</a:t>
            </a:r>
          </a:p>
        </p:txBody>
      </p:sp>
      <p:sp>
        <p:nvSpPr>
          <p:cNvPr id="3" name="Subtitle 2"/>
          <p:cNvSpPr>
            <a:spLocks noGrp="1"/>
          </p:cNvSpPr>
          <p:nvPr>
            <p:ph type="subTitle" idx="1" hasCustomPrompt="1"/>
          </p:nvPr>
        </p:nvSpPr>
        <p:spPr>
          <a:xfrm>
            <a:off x="473399" y="6375418"/>
            <a:ext cx="5053091" cy="387798"/>
          </a:xfrm>
        </p:spPr>
        <p:txBody>
          <a:bodyPr/>
          <a:lstStyle>
            <a:lvl1pPr marL="0" indent="0" algn="l">
              <a:spcBef>
                <a:spcPts val="0"/>
              </a:spcBef>
              <a:spcAft>
                <a:spcPts val="496"/>
              </a:spcAft>
              <a:buNone/>
              <a:defRPr sz="2800" b="1">
                <a:solidFill>
                  <a:schemeClr val="tx1"/>
                </a:solidFill>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Sub-heading and description</a:t>
            </a:r>
          </a:p>
        </p:txBody>
      </p:sp>
      <p:sp>
        <p:nvSpPr>
          <p:cNvPr id="8" name="Text Placeholder 7">
            <a:extLst>
              <a:ext uri="{FF2B5EF4-FFF2-40B4-BE49-F238E27FC236}">
                <a16:creationId xmlns:a16="http://schemas.microsoft.com/office/drawing/2014/main" id="{EDF28EE4-7A31-94DD-65DF-CA4F589803FB}"/>
              </a:ext>
            </a:extLst>
          </p:cNvPr>
          <p:cNvSpPr>
            <a:spLocks noGrp="1"/>
          </p:cNvSpPr>
          <p:nvPr>
            <p:ph type="body" sz="quarter" idx="11" hasCustomPrompt="1"/>
          </p:nvPr>
        </p:nvSpPr>
        <p:spPr>
          <a:xfrm>
            <a:off x="473400" y="7052776"/>
            <a:ext cx="2233706" cy="2346796"/>
          </a:xfrm>
        </p:spPr>
        <p:txBody>
          <a:bodyPr>
            <a:noAutofit/>
          </a:bodyPr>
          <a:lstStyle>
            <a:lvl1pPr marL="0" indent="0">
              <a:buFontTx/>
              <a:buNone/>
              <a:defRPr lang="en-GB" sz="1100" b="1" kern="1200" dirty="0">
                <a:solidFill>
                  <a:schemeClr val="tx1"/>
                </a:solidFill>
                <a:latin typeface="Fujitsu Infinity Pro" pitchFamily="2" charset="0"/>
                <a:ea typeface="+mn-ea"/>
                <a:cs typeface="+mn-cs"/>
              </a:defRPr>
            </a:lvl1pPr>
          </a:lstStyle>
          <a:p>
            <a:pPr lvl="0"/>
            <a:r>
              <a:rPr lang="en-US"/>
              <a:t>Intro paragraph</a:t>
            </a:r>
            <a:endParaRPr lang="en-GB"/>
          </a:p>
        </p:txBody>
      </p:sp>
      <p:sp>
        <p:nvSpPr>
          <p:cNvPr id="17" name="Text Placeholder 7">
            <a:extLst>
              <a:ext uri="{FF2B5EF4-FFF2-40B4-BE49-F238E27FC236}">
                <a16:creationId xmlns:a16="http://schemas.microsoft.com/office/drawing/2014/main" id="{0A54BDF9-BDCD-1318-5EC5-22EA06506AAF}"/>
              </a:ext>
            </a:extLst>
          </p:cNvPr>
          <p:cNvSpPr>
            <a:spLocks noGrp="1"/>
          </p:cNvSpPr>
          <p:nvPr>
            <p:ph type="body" sz="quarter" idx="12" hasCustomPrompt="1"/>
          </p:nvPr>
        </p:nvSpPr>
        <p:spPr>
          <a:xfrm>
            <a:off x="2870199" y="7052775"/>
            <a:ext cx="4454525" cy="2346795"/>
          </a:xfrm>
        </p:spPr>
        <p:txBody>
          <a:bodyPr>
            <a:noAutofit/>
          </a:bodyPr>
          <a:lstStyle>
            <a:lvl1pPr marL="0" indent="0">
              <a:buFontTx/>
              <a:buNone/>
              <a:defRPr lang="en-GB" sz="950" kern="1200" dirty="0">
                <a:solidFill>
                  <a:schemeClr val="tx1"/>
                </a:solidFill>
                <a:latin typeface="Fujitsu Infinity Pro" pitchFamily="2" charset="0"/>
                <a:ea typeface="+mn-ea"/>
                <a:cs typeface="+mn-cs"/>
              </a:defRPr>
            </a:lvl1pPr>
          </a:lstStyle>
          <a:p>
            <a:pPr lvl="0"/>
            <a:r>
              <a:rPr lang="en-US"/>
              <a:t>Main content/body copy</a:t>
            </a:r>
            <a:endParaRPr lang="en-GB"/>
          </a:p>
        </p:txBody>
      </p:sp>
      <p:sp>
        <p:nvSpPr>
          <p:cNvPr id="23" name="Rectangle 22">
            <a:extLst>
              <a:ext uri="{FF2B5EF4-FFF2-40B4-BE49-F238E27FC236}">
                <a16:creationId xmlns:a16="http://schemas.microsoft.com/office/drawing/2014/main" id="{4D4EB53B-E2C4-915B-1705-BEF519DF4B81}"/>
              </a:ext>
            </a:extLst>
          </p:cNvPr>
          <p:cNvSpPr/>
          <p:nvPr userDrawn="1"/>
        </p:nvSpPr>
        <p:spPr>
          <a:xfrm>
            <a:off x="7801091" y="-5499"/>
            <a:ext cx="4678394" cy="491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32C78-C795-A96A-6E8F-01214AC21BBE}"/>
              </a:ext>
            </a:extLst>
          </p:cNvPr>
          <p:cNvSpPr txBox="1"/>
          <p:nvPr userDrawn="1"/>
        </p:nvSpPr>
        <p:spPr>
          <a:xfrm>
            <a:off x="7820683" y="76530"/>
            <a:ext cx="4678394" cy="307777"/>
          </a:xfrm>
          <a:prstGeom prst="rect">
            <a:avLst/>
          </a:prstGeom>
          <a:noFill/>
        </p:spPr>
        <p:txBody>
          <a:bodyPr wrap="square" rtlCol="0">
            <a:spAutoFit/>
          </a:bodyPr>
          <a:lstStyle/>
          <a:p>
            <a:r>
              <a:rPr lang="en-US" sz="1400" b="1"/>
              <a:t>How to replace images</a:t>
            </a:r>
            <a:endParaRPr lang="en-GB" sz="1400" b="1"/>
          </a:p>
        </p:txBody>
      </p:sp>
      <p:sp>
        <p:nvSpPr>
          <p:cNvPr id="25" name="TextBox 24">
            <a:extLst>
              <a:ext uri="{FF2B5EF4-FFF2-40B4-BE49-F238E27FC236}">
                <a16:creationId xmlns:a16="http://schemas.microsoft.com/office/drawing/2014/main" id="{AD356466-E4CA-5928-BA07-E9E261CB3E1B}"/>
              </a:ext>
            </a:extLst>
          </p:cNvPr>
          <p:cNvSpPr txBox="1"/>
          <p:nvPr userDrawn="1"/>
        </p:nvSpPr>
        <p:spPr>
          <a:xfrm>
            <a:off x="7853341" y="384307"/>
            <a:ext cx="4678394" cy="246221"/>
          </a:xfrm>
          <a:prstGeom prst="rect">
            <a:avLst/>
          </a:prstGeom>
          <a:noFill/>
        </p:spPr>
        <p:txBody>
          <a:bodyPr wrap="square" rtlCol="0">
            <a:spAutoFit/>
          </a:bodyPr>
          <a:lstStyle/>
          <a:p>
            <a:r>
              <a:rPr lang="en-US" sz="1000" b="0"/>
              <a:t>1. Navigate to the ‘View’ tab at the top of the ribbon</a:t>
            </a:r>
            <a:endParaRPr lang="en-GB" sz="1000" b="0"/>
          </a:p>
        </p:txBody>
      </p:sp>
      <p:pic>
        <p:nvPicPr>
          <p:cNvPr id="18" name="Picture 17">
            <a:extLst>
              <a:ext uri="{FF2B5EF4-FFF2-40B4-BE49-F238E27FC236}">
                <a16:creationId xmlns:a16="http://schemas.microsoft.com/office/drawing/2014/main" id="{C653D626-9D47-1E7A-12B8-6506F1D9E579}"/>
              </a:ext>
            </a:extLst>
          </p:cNvPr>
          <p:cNvPicPr>
            <a:picLocks noChangeAspect="1"/>
          </p:cNvPicPr>
          <p:nvPr userDrawn="1"/>
        </p:nvPicPr>
        <p:blipFill rotWithShape="1">
          <a:blip r:embed="rId6"/>
          <a:srcRect r="26844"/>
          <a:stretch/>
        </p:blipFill>
        <p:spPr>
          <a:xfrm>
            <a:off x="8050152" y="646661"/>
            <a:ext cx="4189744" cy="212492"/>
          </a:xfrm>
          <a:prstGeom prst="rect">
            <a:avLst/>
          </a:prstGeom>
        </p:spPr>
      </p:pic>
      <p:sp>
        <p:nvSpPr>
          <p:cNvPr id="26" name="TextBox 25">
            <a:extLst>
              <a:ext uri="{FF2B5EF4-FFF2-40B4-BE49-F238E27FC236}">
                <a16:creationId xmlns:a16="http://schemas.microsoft.com/office/drawing/2014/main" id="{CF586FD9-4133-2921-F6FD-0C23109F949F}"/>
              </a:ext>
            </a:extLst>
          </p:cNvPr>
          <p:cNvSpPr txBox="1"/>
          <p:nvPr userDrawn="1"/>
        </p:nvSpPr>
        <p:spPr>
          <a:xfrm>
            <a:off x="7853341" y="946866"/>
            <a:ext cx="4678394" cy="246221"/>
          </a:xfrm>
          <a:prstGeom prst="rect">
            <a:avLst/>
          </a:prstGeom>
          <a:noFill/>
        </p:spPr>
        <p:txBody>
          <a:bodyPr wrap="square" rtlCol="0">
            <a:spAutoFit/>
          </a:bodyPr>
          <a:lstStyle/>
          <a:p>
            <a:r>
              <a:rPr lang="en-US" sz="1000" b="0"/>
              <a:t>2. Select ‘Slide Master’</a:t>
            </a:r>
            <a:endParaRPr lang="en-GB" sz="1000" b="0"/>
          </a:p>
        </p:txBody>
      </p:sp>
      <p:pic>
        <p:nvPicPr>
          <p:cNvPr id="19" name="Picture 18">
            <a:extLst>
              <a:ext uri="{FF2B5EF4-FFF2-40B4-BE49-F238E27FC236}">
                <a16:creationId xmlns:a16="http://schemas.microsoft.com/office/drawing/2014/main" id="{FD831F59-7EBC-EEEB-3E18-F99FCFCB22DF}"/>
              </a:ext>
            </a:extLst>
          </p:cNvPr>
          <p:cNvPicPr>
            <a:picLocks noChangeAspect="1"/>
          </p:cNvPicPr>
          <p:nvPr userDrawn="1"/>
        </p:nvPicPr>
        <p:blipFill rotWithShape="1">
          <a:blip r:embed="rId7"/>
          <a:srcRect l="15099"/>
          <a:stretch/>
        </p:blipFill>
        <p:spPr>
          <a:xfrm>
            <a:off x="8050152" y="1223908"/>
            <a:ext cx="320551" cy="566339"/>
          </a:xfrm>
          <a:prstGeom prst="rect">
            <a:avLst/>
          </a:prstGeom>
        </p:spPr>
      </p:pic>
      <p:sp>
        <p:nvSpPr>
          <p:cNvPr id="27" name="TextBox 26">
            <a:extLst>
              <a:ext uri="{FF2B5EF4-FFF2-40B4-BE49-F238E27FC236}">
                <a16:creationId xmlns:a16="http://schemas.microsoft.com/office/drawing/2014/main" id="{413A1A5D-3818-FD7A-6E95-CFD42E1EED7F}"/>
              </a:ext>
            </a:extLst>
          </p:cNvPr>
          <p:cNvSpPr txBox="1"/>
          <p:nvPr userDrawn="1"/>
        </p:nvSpPr>
        <p:spPr>
          <a:xfrm>
            <a:off x="7853341" y="1861267"/>
            <a:ext cx="4510652" cy="400110"/>
          </a:xfrm>
          <a:prstGeom prst="rect">
            <a:avLst/>
          </a:prstGeom>
          <a:noFill/>
        </p:spPr>
        <p:txBody>
          <a:bodyPr wrap="square" rtlCol="0">
            <a:spAutoFit/>
          </a:bodyPr>
          <a:lstStyle/>
          <a:p>
            <a:pPr marL="90488" indent="-90488"/>
            <a:r>
              <a:rPr lang="en-US" sz="1000" b="0"/>
              <a:t>3. Select the slide with the image you want to change from the column </a:t>
            </a:r>
            <a:br>
              <a:rPr lang="en-US" sz="1000" b="0"/>
            </a:br>
            <a:r>
              <a:rPr lang="en-US" sz="1000" b="0"/>
              <a:t> on the left of the screen, click on the image you want to replace</a:t>
            </a:r>
            <a:endParaRPr lang="en-GB" sz="1000" b="0"/>
          </a:p>
        </p:txBody>
      </p:sp>
      <p:sp>
        <p:nvSpPr>
          <p:cNvPr id="28" name="TextBox 27">
            <a:extLst>
              <a:ext uri="{FF2B5EF4-FFF2-40B4-BE49-F238E27FC236}">
                <a16:creationId xmlns:a16="http://schemas.microsoft.com/office/drawing/2014/main" id="{2E4EA6D1-0405-1451-70E3-B6D4BDEFBB94}"/>
              </a:ext>
            </a:extLst>
          </p:cNvPr>
          <p:cNvSpPr txBox="1"/>
          <p:nvPr userDrawn="1"/>
        </p:nvSpPr>
        <p:spPr>
          <a:xfrm>
            <a:off x="7853341" y="2298116"/>
            <a:ext cx="4678394" cy="246221"/>
          </a:xfrm>
          <a:prstGeom prst="rect">
            <a:avLst/>
          </a:prstGeom>
          <a:noFill/>
        </p:spPr>
        <p:txBody>
          <a:bodyPr wrap="square" rtlCol="0">
            <a:spAutoFit/>
          </a:bodyPr>
          <a:lstStyle/>
          <a:p>
            <a:pPr marL="90488" indent="-90488"/>
            <a:r>
              <a:rPr lang="en-US" sz="1000" b="0"/>
              <a:t>4. Navigate to ‘Picture Format’ from the ribbon</a:t>
            </a:r>
            <a:endParaRPr lang="en-GB" sz="1000" b="0"/>
          </a:p>
        </p:txBody>
      </p:sp>
      <p:pic>
        <p:nvPicPr>
          <p:cNvPr id="20" name="Picture 19">
            <a:extLst>
              <a:ext uri="{FF2B5EF4-FFF2-40B4-BE49-F238E27FC236}">
                <a16:creationId xmlns:a16="http://schemas.microsoft.com/office/drawing/2014/main" id="{DF8D46D1-2A39-A18B-BCC8-F54DAB85A1B5}"/>
              </a:ext>
            </a:extLst>
          </p:cNvPr>
          <p:cNvPicPr>
            <a:picLocks noChangeAspect="1"/>
          </p:cNvPicPr>
          <p:nvPr userDrawn="1"/>
        </p:nvPicPr>
        <p:blipFill rotWithShape="1">
          <a:blip r:embed="rId8"/>
          <a:srcRect t="1" b="6511"/>
          <a:stretch/>
        </p:blipFill>
        <p:spPr>
          <a:xfrm>
            <a:off x="8125518" y="2581076"/>
            <a:ext cx="1011949" cy="313263"/>
          </a:xfrm>
          <a:prstGeom prst="rect">
            <a:avLst/>
          </a:prstGeom>
        </p:spPr>
      </p:pic>
      <p:sp>
        <p:nvSpPr>
          <p:cNvPr id="29" name="TextBox 28">
            <a:extLst>
              <a:ext uri="{FF2B5EF4-FFF2-40B4-BE49-F238E27FC236}">
                <a16:creationId xmlns:a16="http://schemas.microsoft.com/office/drawing/2014/main" id="{9A71E1DB-1081-8E8D-4D6F-95F03A44599B}"/>
              </a:ext>
            </a:extLst>
          </p:cNvPr>
          <p:cNvSpPr txBox="1"/>
          <p:nvPr userDrawn="1"/>
        </p:nvSpPr>
        <p:spPr>
          <a:xfrm>
            <a:off x="7853341" y="3021889"/>
            <a:ext cx="4678394" cy="400110"/>
          </a:xfrm>
          <a:prstGeom prst="rect">
            <a:avLst/>
          </a:prstGeom>
          <a:noFill/>
        </p:spPr>
        <p:txBody>
          <a:bodyPr wrap="square" rtlCol="0">
            <a:spAutoFit/>
          </a:bodyPr>
          <a:lstStyle/>
          <a:p>
            <a:pPr marL="90488" indent="-90488"/>
            <a:r>
              <a:rPr lang="en-US" sz="1000" b="0"/>
              <a:t>5. Select ‘Change Picture’ and choose ‘This device’ from the dropdown, then choose the image you want to insert from your computer</a:t>
            </a:r>
            <a:endParaRPr lang="en-GB" sz="1000" b="0"/>
          </a:p>
        </p:txBody>
      </p:sp>
      <p:pic>
        <p:nvPicPr>
          <p:cNvPr id="22" name="Picture 21">
            <a:extLst>
              <a:ext uri="{FF2B5EF4-FFF2-40B4-BE49-F238E27FC236}">
                <a16:creationId xmlns:a16="http://schemas.microsoft.com/office/drawing/2014/main" id="{B6AE86F0-13A4-B903-7A4C-EE0D0845D432}"/>
              </a:ext>
            </a:extLst>
          </p:cNvPr>
          <p:cNvPicPr>
            <a:picLocks noChangeAspect="1"/>
          </p:cNvPicPr>
          <p:nvPr userDrawn="1"/>
        </p:nvPicPr>
        <p:blipFill>
          <a:blip r:embed="rId9"/>
          <a:stretch>
            <a:fillRect/>
          </a:stretch>
        </p:blipFill>
        <p:spPr>
          <a:xfrm>
            <a:off x="8081764" y="3502559"/>
            <a:ext cx="1174927" cy="1258850"/>
          </a:xfrm>
          <a:prstGeom prst="rect">
            <a:avLst/>
          </a:prstGeom>
        </p:spPr>
      </p:pic>
    </p:spTree>
    <p:extLst>
      <p:ext uri="{BB962C8B-B14F-4D97-AF65-F5344CB8AC3E}">
        <p14:creationId xmlns:p14="http://schemas.microsoft.com/office/powerpoint/2010/main" val="385374014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7" name="Picture 46" descr="Background pattern&#10;&#10;Description automatically generated">
            <a:extLst>
              <a:ext uri="{FF2B5EF4-FFF2-40B4-BE49-F238E27FC236}">
                <a16:creationId xmlns:a16="http://schemas.microsoft.com/office/drawing/2014/main" id="{22A50943-3234-40E2-ED11-3BCE3C38CB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67" t="16419" r="869" b="79"/>
          <a:stretch/>
        </p:blipFill>
        <p:spPr>
          <a:xfrm>
            <a:off x="1" y="-107"/>
            <a:ext cx="3651308" cy="3265569"/>
          </a:xfrm>
          <a:prstGeom prst="rect">
            <a:avLst/>
          </a:prstGeom>
        </p:spPr>
      </p:pic>
      <p:pic>
        <p:nvPicPr>
          <p:cNvPr id="48" name="Picture 47">
            <a:extLst>
              <a:ext uri="{FF2B5EF4-FFF2-40B4-BE49-F238E27FC236}">
                <a16:creationId xmlns:a16="http://schemas.microsoft.com/office/drawing/2014/main" id="{B4CA2CFA-7FFF-B772-70F1-A1741877B5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631" t="3765" r="999" b="4103"/>
          <a:stretch/>
        </p:blipFill>
        <p:spPr>
          <a:xfrm>
            <a:off x="3651308" y="-54"/>
            <a:ext cx="3910802" cy="3251987"/>
          </a:xfrm>
          <a:prstGeom prst="rect">
            <a:avLst/>
          </a:prstGeom>
        </p:spPr>
      </p:pic>
      <p:sp>
        <p:nvSpPr>
          <p:cNvPr id="49" name="object 3">
            <a:extLst>
              <a:ext uri="{FF2B5EF4-FFF2-40B4-BE49-F238E27FC236}">
                <a16:creationId xmlns:a16="http://schemas.microsoft.com/office/drawing/2014/main" id="{34A9D596-8943-DAF3-9C76-A0A50F1EA0B0}"/>
              </a:ext>
            </a:extLst>
          </p:cNvPr>
          <p:cNvSpPr>
            <a:spLocks/>
          </p:cNvSpPr>
          <p:nvPr userDrawn="1"/>
        </p:nvSpPr>
        <p:spPr>
          <a:xfrm flipH="1">
            <a:off x="845279" y="3720267"/>
            <a:ext cx="48456" cy="5170359"/>
          </a:xfrm>
          <a:custGeom>
            <a:avLst/>
            <a:gdLst/>
            <a:ahLst/>
            <a:cxnLst/>
            <a:rect l="l" t="t" r="r" b="b"/>
            <a:pathLst>
              <a:path h="4740275">
                <a:moveTo>
                  <a:pt x="0" y="4740021"/>
                </a:moveTo>
                <a:lnTo>
                  <a:pt x="0" y="0"/>
                </a:lnTo>
              </a:path>
            </a:pathLst>
          </a:custGeom>
          <a:ln w="12700">
            <a:solidFill>
              <a:srgbClr val="D80084"/>
            </a:solidFill>
          </a:ln>
        </p:spPr>
        <p:txBody>
          <a:bodyPr wrap="square" lIns="0" tIns="0" rIns="0" bIns="0" rtlCol="0"/>
          <a:lstStyle/>
          <a:p>
            <a:endParaRPr/>
          </a:p>
        </p:txBody>
      </p:sp>
      <p:sp>
        <p:nvSpPr>
          <p:cNvPr id="50" name="object 8">
            <a:extLst>
              <a:ext uri="{FF2B5EF4-FFF2-40B4-BE49-F238E27FC236}">
                <a16:creationId xmlns:a16="http://schemas.microsoft.com/office/drawing/2014/main" id="{E5CBA52F-3888-BC68-853D-32A69C7C6DAB}"/>
              </a:ext>
            </a:extLst>
          </p:cNvPr>
          <p:cNvSpPr>
            <a:spLocks/>
          </p:cNvSpPr>
          <p:nvPr userDrawn="1"/>
        </p:nvSpPr>
        <p:spPr>
          <a:xfrm>
            <a:off x="-287" y="9280328"/>
            <a:ext cx="502284" cy="0"/>
          </a:xfrm>
          <a:custGeom>
            <a:avLst/>
            <a:gdLst/>
            <a:ahLst/>
            <a:cxnLst/>
            <a:rect l="l" t="t" r="r" b="b"/>
            <a:pathLst>
              <a:path w="502284">
                <a:moveTo>
                  <a:pt x="0" y="0"/>
                </a:moveTo>
                <a:lnTo>
                  <a:pt x="502132" y="0"/>
                </a:lnTo>
              </a:path>
            </a:pathLst>
          </a:custGeom>
          <a:ln w="12700">
            <a:solidFill>
              <a:srgbClr val="D80084"/>
            </a:solidFill>
          </a:ln>
        </p:spPr>
        <p:txBody>
          <a:bodyPr wrap="square" lIns="0" tIns="0" rIns="0" bIns="0" rtlCol="0"/>
          <a:lstStyle/>
          <a:p>
            <a:endParaRPr/>
          </a:p>
        </p:txBody>
      </p:sp>
      <p:grpSp>
        <p:nvGrpSpPr>
          <p:cNvPr id="51" name="object 9">
            <a:extLst>
              <a:ext uri="{FF2B5EF4-FFF2-40B4-BE49-F238E27FC236}">
                <a16:creationId xmlns:a16="http://schemas.microsoft.com/office/drawing/2014/main" id="{5F9C79D6-6CE0-E544-24E5-D57332545FC7}"/>
              </a:ext>
            </a:extLst>
          </p:cNvPr>
          <p:cNvGrpSpPr>
            <a:grpSpLocks/>
          </p:cNvGrpSpPr>
          <p:nvPr userDrawn="1"/>
        </p:nvGrpSpPr>
        <p:grpSpPr>
          <a:xfrm>
            <a:off x="501351" y="8890680"/>
            <a:ext cx="7055149" cy="779780"/>
            <a:chOff x="501351" y="8890680"/>
            <a:chExt cx="7055149" cy="779780"/>
          </a:xfrm>
        </p:grpSpPr>
        <p:sp>
          <p:nvSpPr>
            <p:cNvPr id="52" name="object 10">
              <a:extLst>
                <a:ext uri="{FF2B5EF4-FFF2-40B4-BE49-F238E27FC236}">
                  <a16:creationId xmlns:a16="http://schemas.microsoft.com/office/drawing/2014/main" id="{605156C8-8E45-15D2-642C-DDC36A3EE6D9}"/>
                </a:ext>
              </a:extLst>
            </p:cNvPr>
            <p:cNvSpPr>
              <a:spLocks/>
            </p:cNvSpPr>
            <p:nvPr/>
          </p:nvSpPr>
          <p:spPr>
            <a:xfrm>
              <a:off x="1279439" y="9280327"/>
              <a:ext cx="6277061" cy="181129"/>
            </a:xfrm>
            <a:custGeom>
              <a:avLst/>
              <a:gdLst/>
              <a:ahLst/>
              <a:cxnLst/>
              <a:rect l="l" t="t" r="r" b="b"/>
              <a:pathLst>
                <a:path w="252730">
                  <a:moveTo>
                    <a:pt x="0" y="0"/>
                  </a:moveTo>
                  <a:lnTo>
                    <a:pt x="252717" y="0"/>
                  </a:lnTo>
                </a:path>
              </a:pathLst>
            </a:custGeom>
            <a:ln w="12700">
              <a:solidFill>
                <a:srgbClr val="D80084"/>
              </a:solidFill>
            </a:ln>
          </p:spPr>
          <p:txBody>
            <a:bodyPr wrap="square" lIns="0" tIns="0" rIns="0" bIns="0" rtlCol="0"/>
            <a:lstStyle/>
            <a:p>
              <a:endParaRPr/>
            </a:p>
          </p:txBody>
        </p:sp>
        <p:sp>
          <p:nvSpPr>
            <p:cNvPr id="53" name="object 11">
              <a:extLst>
                <a:ext uri="{FF2B5EF4-FFF2-40B4-BE49-F238E27FC236}">
                  <a16:creationId xmlns:a16="http://schemas.microsoft.com/office/drawing/2014/main" id="{895606D8-9F33-2515-A90D-39CFAA2BBCC3}"/>
                </a:ext>
              </a:extLst>
            </p:cNvPr>
            <p:cNvSpPr>
              <a:spLocks/>
            </p:cNvSpPr>
            <p:nvPr/>
          </p:nvSpPr>
          <p:spPr>
            <a:xfrm>
              <a:off x="501351" y="889068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D80084"/>
              </a:solidFill>
            </a:ln>
          </p:spPr>
          <p:txBody>
            <a:bodyPr wrap="square" lIns="0" tIns="0" rIns="0" bIns="0" rtlCol="0"/>
            <a:lstStyle/>
            <a:p>
              <a:endParaRPr/>
            </a:p>
          </p:txBody>
        </p:sp>
      </p:grpSp>
      <p:sp>
        <p:nvSpPr>
          <p:cNvPr id="54" name="object 34">
            <a:extLst>
              <a:ext uri="{FF2B5EF4-FFF2-40B4-BE49-F238E27FC236}">
                <a16:creationId xmlns:a16="http://schemas.microsoft.com/office/drawing/2014/main" id="{8438984F-0B59-5D00-6B19-FA98CCA15561}"/>
              </a:ext>
            </a:extLst>
          </p:cNvPr>
          <p:cNvSpPr/>
          <p:nvPr userDrawn="1"/>
        </p:nvSpPr>
        <p:spPr>
          <a:xfrm>
            <a:off x="649064" y="7330235"/>
            <a:ext cx="483870" cy="483870"/>
          </a:xfrm>
          <a:custGeom>
            <a:avLst/>
            <a:gdLst/>
            <a:ahLst/>
            <a:cxnLst/>
            <a:rect l="l" t="t" r="r" b="b"/>
            <a:pathLst>
              <a:path w="483869" h="483870">
                <a:moveTo>
                  <a:pt x="241833" y="0"/>
                </a:moveTo>
                <a:lnTo>
                  <a:pt x="0" y="241833"/>
                </a:lnTo>
                <a:lnTo>
                  <a:pt x="241833" y="483666"/>
                </a:lnTo>
                <a:lnTo>
                  <a:pt x="483666" y="241833"/>
                </a:lnTo>
                <a:lnTo>
                  <a:pt x="241833" y="0"/>
                </a:lnTo>
                <a:close/>
              </a:path>
            </a:pathLst>
          </a:custGeom>
          <a:solidFill>
            <a:srgbClr val="6D6E70"/>
          </a:solidFill>
        </p:spPr>
        <p:txBody>
          <a:bodyPr wrap="square" lIns="0" tIns="0" rIns="0" bIns="0" rtlCol="0" anchor="ctr"/>
          <a:lstStyle/>
          <a:p>
            <a:pPr algn="ctr"/>
            <a:r>
              <a:rPr lang="en-US" b="1">
                <a:solidFill>
                  <a:schemeClr val="tx2"/>
                </a:solidFill>
              </a:rPr>
              <a:t>3</a:t>
            </a:r>
            <a:endParaRPr b="1">
              <a:solidFill>
                <a:schemeClr val="tx2"/>
              </a:solidFill>
            </a:endParaRPr>
          </a:p>
        </p:txBody>
      </p:sp>
      <p:sp>
        <p:nvSpPr>
          <p:cNvPr id="55" name="object 38">
            <a:extLst>
              <a:ext uri="{FF2B5EF4-FFF2-40B4-BE49-F238E27FC236}">
                <a16:creationId xmlns:a16="http://schemas.microsoft.com/office/drawing/2014/main" id="{429E4EE2-2034-A17C-086D-CA3EAA5987B1}"/>
              </a:ext>
            </a:extLst>
          </p:cNvPr>
          <p:cNvSpPr/>
          <p:nvPr userDrawn="1"/>
        </p:nvSpPr>
        <p:spPr>
          <a:xfrm>
            <a:off x="722804" y="5537769"/>
            <a:ext cx="346075" cy="346075"/>
          </a:xfrm>
          <a:custGeom>
            <a:avLst/>
            <a:gdLst/>
            <a:ahLst/>
            <a:cxnLst/>
            <a:rect l="l" t="t" r="r" b="b"/>
            <a:pathLst>
              <a:path w="346075" h="346075">
                <a:moveTo>
                  <a:pt x="172796" y="0"/>
                </a:moveTo>
                <a:lnTo>
                  <a:pt x="126857" y="6172"/>
                </a:lnTo>
                <a:lnTo>
                  <a:pt x="85579" y="23593"/>
                </a:lnTo>
                <a:lnTo>
                  <a:pt x="50607" y="50614"/>
                </a:lnTo>
                <a:lnTo>
                  <a:pt x="23590" y="85588"/>
                </a:lnTo>
                <a:lnTo>
                  <a:pt x="6171" y="126869"/>
                </a:lnTo>
                <a:lnTo>
                  <a:pt x="0" y="172808"/>
                </a:lnTo>
                <a:lnTo>
                  <a:pt x="6171" y="218743"/>
                </a:lnTo>
                <a:lnTo>
                  <a:pt x="23590" y="260020"/>
                </a:lnTo>
                <a:lnTo>
                  <a:pt x="50607" y="294992"/>
                </a:lnTo>
                <a:lnTo>
                  <a:pt x="85579" y="322012"/>
                </a:lnTo>
                <a:lnTo>
                  <a:pt x="126857" y="339432"/>
                </a:lnTo>
                <a:lnTo>
                  <a:pt x="172796" y="345605"/>
                </a:lnTo>
                <a:lnTo>
                  <a:pt x="218734" y="339432"/>
                </a:lnTo>
                <a:lnTo>
                  <a:pt x="260013" y="322012"/>
                </a:lnTo>
                <a:lnTo>
                  <a:pt x="294984" y="294992"/>
                </a:lnTo>
                <a:lnTo>
                  <a:pt x="322002" y="260020"/>
                </a:lnTo>
                <a:lnTo>
                  <a:pt x="339420" y="218743"/>
                </a:lnTo>
                <a:lnTo>
                  <a:pt x="345592" y="172808"/>
                </a:lnTo>
                <a:lnTo>
                  <a:pt x="339420" y="126869"/>
                </a:lnTo>
                <a:lnTo>
                  <a:pt x="322002" y="85588"/>
                </a:lnTo>
                <a:lnTo>
                  <a:pt x="294984" y="50614"/>
                </a:lnTo>
                <a:lnTo>
                  <a:pt x="260013" y="23593"/>
                </a:lnTo>
                <a:lnTo>
                  <a:pt x="218734" y="6172"/>
                </a:lnTo>
                <a:lnTo>
                  <a:pt x="172796" y="0"/>
                </a:lnTo>
                <a:close/>
              </a:path>
            </a:pathLst>
          </a:custGeom>
          <a:solidFill>
            <a:srgbClr val="6D6E70"/>
          </a:solidFill>
        </p:spPr>
        <p:txBody>
          <a:bodyPr wrap="square" lIns="0" tIns="0" rIns="0" bIns="0" rtlCol="0" anchor="ctr"/>
          <a:lstStyle/>
          <a:p>
            <a:pPr algn="ctr"/>
            <a:r>
              <a:rPr lang="en-US" b="1">
                <a:solidFill>
                  <a:schemeClr val="tx2"/>
                </a:solidFill>
              </a:rPr>
              <a:t>2</a:t>
            </a:r>
            <a:endParaRPr b="1">
              <a:solidFill>
                <a:schemeClr val="tx2"/>
              </a:solidFill>
            </a:endParaRPr>
          </a:p>
        </p:txBody>
      </p:sp>
      <p:sp>
        <p:nvSpPr>
          <p:cNvPr id="32" name="Text Placeholder 3">
            <a:extLst>
              <a:ext uri="{FF2B5EF4-FFF2-40B4-BE49-F238E27FC236}">
                <a16:creationId xmlns:a16="http://schemas.microsoft.com/office/drawing/2014/main" id="{CAF70695-CC51-E4A1-6C4B-B2C11E78B360}"/>
              </a:ext>
            </a:extLst>
          </p:cNvPr>
          <p:cNvSpPr>
            <a:spLocks noGrp="1"/>
          </p:cNvSpPr>
          <p:nvPr>
            <p:ph type="body" sz="quarter" idx="12" hasCustomPrompt="1"/>
          </p:nvPr>
        </p:nvSpPr>
        <p:spPr>
          <a:xfrm>
            <a:off x="4281877" y="3622182"/>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2" name="Title 1"/>
          <p:cNvSpPr>
            <a:spLocks noGrp="1"/>
          </p:cNvSpPr>
          <p:nvPr>
            <p:ph type="ctrTitle" hasCustomPrompt="1"/>
          </p:nvPr>
        </p:nvSpPr>
        <p:spPr>
          <a:xfrm>
            <a:off x="473400" y="576263"/>
            <a:ext cx="2594653" cy="2335639"/>
          </a:xfrm>
        </p:spPr>
        <p:txBody>
          <a:bodyPr anchor="b"/>
          <a:lstStyle>
            <a:lvl1pPr algn="l">
              <a:spcBef>
                <a:spcPts val="0"/>
              </a:spcBef>
              <a:spcAft>
                <a:spcPts val="496"/>
              </a:spcAft>
              <a:defRPr sz="2811">
                <a:solidFill>
                  <a:schemeClr val="bg1"/>
                </a:solidFill>
              </a:defRPr>
            </a:lvl1pPr>
          </a:lstStyle>
          <a:p>
            <a:r>
              <a:rPr lang="en-US"/>
              <a:t>Insert topic name before highlights e.g. </a:t>
            </a:r>
            <a:br>
              <a:rPr lang="en-US"/>
            </a:br>
            <a:br>
              <a:rPr lang="en-US"/>
            </a:br>
            <a:r>
              <a:rPr lang="en-US"/>
              <a:t>STANZA Highlights</a:t>
            </a:r>
          </a:p>
        </p:txBody>
      </p:sp>
      <p:sp>
        <p:nvSpPr>
          <p:cNvPr id="4" name="Text Placeholder 3">
            <a:extLst>
              <a:ext uri="{FF2B5EF4-FFF2-40B4-BE49-F238E27FC236}">
                <a16:creationId xmlns:a16="http://schemas.microsoft.com/office/drawing/2014/main" id="{834D44EC-2560-F2CC-9300-8F0AA106CC10}"/>
              </a:ext>
            </a:extLst>
          </p:cNvPr>
          <p:cNvSpPr>
            <a:spLocks noGrp="1"/>
          </p:cNvSpPr>
          <p:nvPr>
            <p:ph type="body" sz="quarter" idx="10" hasCustomPrompt="1"/>
          </p:nvPr>
        </p:nvSpPr>
        <p:spPr>
          <a:xfrm>
            <a:off x="1359713" y="3630011"/>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1" name="Text Placeholder 3">
            <a:extLst>
              <a:ext uri="{FF2B5EF4-FFF2-40B4-BE49-F238E27FC236}">
                <a16:creationId xmlns:a16="http://schemas.microsoft.com/office/drawing/2014/main" id="{E1B17B46-1BBE-BE69-CDF8-40BE6A4C7C3B}"/>
              </a:ext>
            </a:extLst>
          </p:cNvPr>
          <p:cNvSpPr>
            <a:spLocks noGrp="1"/>
          </p:cNvSpPr>
          <p:nvPr>
            <p:ph type="body" sz="quarter" idx="11" hasCustomPrompt="1"/>
          </p:nvPr>
        </p:nvSpPr>
        <p:spPr>
          <a:xfrm>
            <a:off x="1359712" y="3878198"/>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89312BA5-0AB9-B6DB-B01B-F6A1952B6728}"/>
              </a:ext>
            </a:extLst>
          </p:cNvPr>
          <p:cNvSpPr>
            <a:spLocks noGrp="1"/>
          </p:cNvSpPr>
          <p:nvPr>
            <p:ph type="body" sz="quarter" idx="13" hasCustomPrompt="1"/>
          </p:nvPr>
        </p:nvSpPr>
        <p:spPr>
          <a:xfrm>
            <a:off x="4281876" y="3870369"/>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4" name="Text Placeholder 3">
            <a:extLst>
              <a:ext uri="{FF2B5EF4-FFF2-40B4-BE49-F238E27FC236}">
                <a16:creationId xmlns:a16="http://schemas.microsoft.com/office/drawing/2014/main" id="{46800CE6-8655-014C-F8A2-C920C3343C85}"/>
              </a:ext>
            </a:extLst>
          </p:cNvPr>
          <p:cNvSpPr>
            <a:spLocks noGrp="1"/>
          </p:cNvSpPr>
          <p:nvPr>
            <p:ph type="body" sz="quarter" idx="14" hasCustomPrompt="1"/>
          </p:nvPr>
        </p:nvSpPr>
        <p:spPr>
          <a:xfrm>
            <a:off x="4281877" y="5549069"/>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5" name="Text Placeholder 3">
            <a:extLst>
              <a:ext uri="{FF2B5EF4-FFF2-40B4-BE49-F238E27FC236}">
                <a16:creationId xmlns:a16="http://schemas.microsoft.com/office/drawing/2014/main" id="{57F84E9E-4E89-3D91-E229-93AF52EE6402}"/>
              </a:ext>
            </a:extLst>
          </p:cNvPr>
          <p:cNvSpPr>
            <a:spLocks noGrp="1"/>
          </p:cNvSpPr>
          <p:nvPr>
            <p:ph type="body" sz="quarter" idx="15" hasCustomPrompt="1"/>
          </p:nvPr>
        </p:nvSpPr>
        <p:spPr>
          <a:xfrm>
            <a:off x="1359713" y="5556898"/>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36" name="Text Placeholder 3">
            <a:extLst>
              <a:ext uri="{FF2B5EF4-FFF2-40B4-BE49-F238E27FC236}">
                <a16:creationId xmlns:a16="http://schemas.microsoft.com/office/drawing/2014/main" id="{6A407EF6-9FC4-4729-4DBD-9C3B4AB84E98}"/>
              </a:ext>
            </a:extLst>
          </p:cNvPr>
          <p:cNvSpPr>
            <a:spLocks noGrp="1"/>
          </p:cNvSpPr>
          <p:nvPr>
            <p:ph type="body" sz="quarter" idx="16" hasCustomPrompt="1"/>
          </p:nvPr>
        </p:nvSpPr>
        <p:spPr>
          <a:xfrm>
            <a:off x="1359712" y="58050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7" name="Text Placeholder 3">
            <a:extLst>
              <a:ext uri="{FF2B5EF4-FFF2-40B4-BE49-F238E27FC236}">
                <a16:creationId xmlns:a16="http://schemas.microsoft.com/office/drawing/2014/main" id="{C387A626-6B35-5D15-E43B-026021333993}"/>
              </a:ext>
            </a:extLst>
          </p:cNvPr>
          <p:cNvSpPr>
            <a:spLocks noGrp="1"/>
          </p:cNvSpPr>
          <p:nvPr>
            <p:ph type="body" sz="quarter" idx="17" hasCustomPrompt="1"/>
          </p:nvPr>
        </p:nvSpPr>
        <p:spPr>
          <a:xfrm>
            <a:off x="4281876" y="5797256"/>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38" name="Text Placeholder 3">
            <a:extLst>
              <a:ext uri="{FF2B5EF4-FFF2-40B4-BE49-F238E27FC236}">
                <a16:creationId xmlns:a16="http://schemas.microsoft.com/office/drawing/2014/main" id="{E0FCB023-4CC6-754D-4688-119104247790}"/>
              </a:ext>
            </a:extLst>
          </p:cNvPr>
          <p:cNvSpPr>
            <a:spLocks noGrp="1"/>
          </p:cNvSpPr>
          <p:nvPr>
            <p:ph type="body" sz="quarter" idx="18" hasCustomPrompt="1"/>
          </p:nvPr>
        </p:nvSpPr>
        <p:spPr>
          <a:xfrm>
            <a:off x="4268672" y="7388598"/>
            <a:ext cx="2445724" cy="152349"/>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Outcome</a:t>
            </a:r>
            <a:endParaRPr lang="en-GB"/>
          </a:p>
        </p:txBody>
      </p:sp>
      <p:sp>
        <p:nvSpPr>
          <p:cNvPr id="39" name="Text Placeholder 3">
            <a:extLst>
              <a:ext uri="{FF2B5EF4-FFF2-40B4-BE49-F238E27FC236}">
                <a16:creationId xmlns:a16="http://schemas.microsoft.com/office/drawing/2014/main" id="{08BE95BF-A137-4E06-A57C-C0B34C559403}"/>
              </a:ext>
            </a:extLst>
          </p:cNvPr>
          <p:cNvSpPr>
            <a:spLocks noGrp="1"/>
          </p:cNvSpPr>
          <p:nvPr>
            <p:ph type="body" sz="quarter" idx="19" hasCustomPrompt="1"/>
          </p:nvPr>
        </p:nvSpPr>
        <p:spPr>
          <a:xfrm>
            <a:off x="1346508" y="7396427"/>
            <a:ext cx="2445724" cy="169277"/>
          </a:xfrm>
        </p:spPr>
        <p:txBody>
          <a:bodyPr/>
          <a:lstStyle>
            <a:lvl1pPr marL="0" indent="0">
              <a:buNone/>
              <a:defRPr lang="en-GB" sz="1100" b="1" kern="1200" dirty="0">
                <a:solidFill>
                  <a:schemeClr val="tx1"/>
                </a:solidFill>
                <a:latin typeface="Fujitsu Infinity Pro" pitchFamily="2" charset="0"/>
                <a:ea typeface="+mn-ea"/>
                <a:cs typeface="+mn-cs"/>
              </a:defRPr>
            </a:lvl1pPr>
          </a:lstStyle>
          <a:p>
            <a:pPr lvl="0"/>
            <a:r>
              <a:rPr lang="en-US"/>
              <a:t>Challenge</a:t>
            </a:r>
            <a:endParaRPr lang="en-GB"/>
          </a:p>
        </p:txBody>
      </p:sp>
      <p:sp>
        <p:nvSpPr>
          <p:cNvPr id="40" name="Text Placeholder 3">
            <a:extLst>
              <a:ext uri="{FF2B5EF4-FFF2-40B4-BE49-F238E27FC236}">
                <a16:creationId xmlns:a16="http://schemas.microsoft.com/office/drawing/2014/main" id="{55E6426E-DEA6-F6E3-9164-D1DC3EAEF051}"/>
              </a:ext>
            </a:extLst>
          </p:cNvPr>
          <p:cNvSpPr>
            <a:spLocks noGrp="1"/>
          </p:cNvSpPr>
          <p:nvPr>
            <p:ph type="body" sz="quarter" idx="20" hasCustomPrompt="1"/>
          </p:nvPr>
        </p:nvSpPr>
        <p:spPr>
          <a:xfrm>
            <a:off x="1346507" y="7644614"/>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41" name="Text Placeholder 3">
            <a:extLst>
              <a:ext uri="{FF2B5EF4-FFF2-40B4-BE49-F238E27FC236}">
                <a16:creationId xmlns:a16="http://schemas.microsoft.com/office/drawing/2014/main" id="{B0770F2A-1EF3-61BA-9808-CCEEA23C207F}"/>
              </a:ext>
            </a:extLst>
          </p:cNvPr>
          <p:cNvSpPr>
            <a:spLocks noGrp="1"/>
          </p:cNvSpPr>
          <p:nvPr>
            <p:ph type="body" sz="quarter" idx="21" hasCustomPrompt="1"/>
          </p:nvPr>
        </p:nvSpPr>
        <p:spPr>
          <a:xfrm>
            <a:off x="4268671" y="7636785"/>
            <a:ext cx="2445724" cy="1017277"/>
          </a:xfrm>
        </p:spPr>
        <p:txBody>
          <a:bodyPr/>
          <a:lstStyle>
            <a:lvl1pPr marL="0" indent="0">
              <a:buNone/>
              <a:defRPr lang="en-GB" sz="900" kern="1200" dirty="0">
                <a:solidFill>
                  <a:schemeClr val="tx1"/>
                </a:solidFill>
                <a:latin typeface="Fujitsu Infinity Pro" pitchFamily="2" charset="0"/>
                <a:ea typeface="+mn-ea"/>
                <a:cs typeface="+mn-cs"/>
              </a:defRPr>
            </a:lvl1pPr>
          </a:lstStyle>
          <a:p>
            <a:pPr lvl="0"/>
            <a:r>
              <a:rPr lang="en-US"/>
              <a:t>Paragraph</a:t>
            </a:r>
            <a:endParaRPr lang="en-GB"/>
          </a:p>
        </p:txBody>
      </p:sp>
      <p:sp>
        <p:nvSpPr>
          <p:cNvPr id="56" name="object 36">
            <a:extLst>
              <a:ext uri="{FF2B5EF4-FFF2-40B4-BE49-F238E27FC236}">
                <a16:creationId xmlns:a16="http://schemas.microsoft.com/office/drawing/2014/main" id="{D2E5A666-123D-8720-E11B-DCA208116C93}"/>
              </a:ext>
            </a:extLst>
          </p:cNvPr>
          <p:cNvSpPr/>
          <p:nvPr userDrawn="1"/>
        </p:nvSpPr>
        <p:spPr>
          <a:xfrm>
            <a:off x="735342" y="3622182"/>
            <a:ext cx="324485" cy="324485"/>
          </a:xfrm>
          <a:custGeom>
            <a:avLst/>
            <a:gdLst/>
            <a:ahLst/>
            <a:cxnLst/>
            <a:rect l="l" t="t" r="r" b="b"/>
            <a:pathLst>
              <a:path w="324484" h="324485">
                <a:moveTo>
                  <a:pt x="324002" y="0"/>
                </a:moveTo>
                <a:lnTo>
                  <a:pt x="0" y="0"/>
                </a:lnTo>
                <a:lnTo>
                  <a:pt x="0" y="324002"/>
                </a:lnTo>
                <a:lnTo>
                  <a:pt x="324002" y="324002"/>
                </a:lnTo>
                <a:lnTo>
                  <a:pt x="324002" y="0"/>
                </a:lnTo>
                <a:close/>
              </a:path>
            </a:pathLst>
          </a:custGeom>
          <a:solidFill>
            <a:srgbClr val="6D6E70"/>
          </a:solidFill>
        </p:spPr>
        <p:txBody>
          <a:bodyPr wrap="square" lIns="0" tIns="0" rIns="0" bIns="0" rtlCol="0" anchor="ctr"/>
          <a:lstStyle/>
          <a:p>
            <a:pPr algn="ctr"/>
            <a:r>
              <a:rPr lang="en-US" b="1">
                <a:solidFill>
                  <a:schemeClr val="tx2"/>
                </a:solidFill>
              </a:rPr>
              <a:t>1</a:t>
            </a:r>
            <a:endParaRPr b="1">
              <a:solidFill>
                <a:schemeClr val="tx2"/>
              </a:solidFill>
            </a:endParaRPr>
          </a:p>
        </p:txBody>
      </p:sp>
    </p:spTree>
    <p:extLst>
      <p:ext uri="{BB962C8B-B14F-4D97-AF65-F5344CB8AC3E}">
        <p14:creationId xmlns:p14="http://schemas.microsoft.com/office/powerpoint/2010/main" val="121053387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5" name="Picture 44" descr="Background pattern&#10;&#10;Description automatically generated">
            <a:extLst>
              <a:ext uri="{FF2B5EF4-FFF2-40B4-BE49-F238E27FC236}">
                <a16:creationId xmlns:a16="http://schemas.microsoft.com/office/drawing/2014/main" id="{6222E754-ECA9-B43E-9464-C41AC369F8CF}"/>
              </a:ext>
            </a:extLst>
          </p:cNvPr>
          <p:cNvPicPr/>
          <p:nvPr userDrawn="1"/>
        </p:nvPicPr>
        <p:blipFill rotWithShape="1">
          <a:blip r:embed="rId2">
            <a:extLst>
              <a:ext uri="{28A0092B-C50C-407E-A947-70E740481C1C}">
                <a14:useLocalDpi xmlns:a14="http://schemas.microsoft.com/office/drawing/2010/main" val="0"/>
              </a:ext>
            </a:extLst>
          </a:blip>
          <a:srcRect l="188" t="14433" r="920" b="18512"/>
          <a:stretch/>
        </p:blipFill>
        <p:spPr>
          <a:xfrm>
            <a:off x="1" y="3146"/>
            <a:ext cx="3651306" cy="2475782"/>
          </a:xfrm>
          <a:prstGeom prst="rect">
            <a:avLst/>
          </a:prstGeom>
        </p:spPr>
      </p:pic>
      <p:pic>
        <p:nvPicPr>
          <p:cNvPr id="46" name="Picture 45">
            <a:extLst>
              <a:ext uri="{FF2B5EF4-FFF2-40B4-BE49-F238E27FC236}">
                <a16:creationId xmlns:a16="http://schemas.microsoft.com/office/drawing/2014/main" id="{035A6C86-29A3-FC35-F059-8D9A324C17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407" t="12848" r="159" b="32411"/>
          <a:stretch/>
        </p:blipFill>
        <p:spPr>
          <a:xfrm>
            <a:off x="3651308" y="0"/>
            <a:ext cx="3917892" cy="2486427"/>
          </a:xfrm>
          <a:prstGeom prst="rect">
            <a:avLst/>
          </a:prstGeom>
        </p:spPr>
      </p:pic>
      <p:grpSp>
        <p:nvGrpSpPr>
          <p:cNvPr id="48" name="object 46">
            <a:extLst>
              <a:ext uri="{FF2B5EF4-FFF2-40B4-BE49-F238E27FC236}">
                <a16:creationId xmlns:a16="http://schemas.microsoft.com/office/drawing/2014/main" id="{A2AE9142-CA52-C38A-FF86-EA7308911695}"/>
              </a:ext>
            </a:extLst>
          </p:cNvPr>
          <p:cNvGrpSpPr/>
          <p:nvPr userDrawn="1"/>
        </p:nvGrpSpPr>
        <p:grpSpPr>
          <a:xfrm>
            <a:off x="-287" y="3635978"/>
            <a:ext cx="1422623" cy="4533332"/>
            <a:chOff x="-287" y="3635978"/>
            <a:chExt cx="1422623" cy="4533332"/>
          </a:xfrm>
        </p:grpSpPr>
        <p:sp>
          <p:nvSpPr>
            <p:cNvPr id="49" name="object 47">
              <a:extLst>
                <a:ext uri="{FF2B5EF4-FFF2-40B4-BE49-F238E27FC236}">
                  <a16:creationId xmlns:a16="http://schemas.microsoft.com/office/drawing/2014/main" id="{30554658-5F08-B599-A491-A95A852D648C}"/>
                </a:ext>
              </a:extLst>
            </p:cNvPr>
            <p:cNvSpPr/>
            <p:nvPr/>
          </p:nvSpPr>
          <p:spPr>
            <a:xfrm>
              <a:off x="890999" y="4702092"/>
              <a:ext cx="45719" cy="2687438"/>
            </a:xfrm>
            <a:custGeom>
              <a:avLst/>
              <a:gdLst/>
              <a:ahLst/>
              <a:cxnLst/>
              <a:rect l="l" t="t" r="r" b="b"/>
              <a:pathLst>
                <a:path h="2673350">
                  <a:moveTo>
                    <a:pt x="0" y="2672994"/>
                  </a:moveTo>
                  <a:lnTo>
                    <a:pt x="0" y="0"/>
                  </a:lnTo>
                </a:path>
              </a:pathLst>
            </a:custGeom>
            <a:ln w="12700">
              <a:solidFill>
                <a:srgbClr val="D80084"/>
              </a:solidFill>
            </a:ln>
          </p:spPr>
          <p:txBody>
            <a:bodyPr wrap="square" lIns="0" tIns="0" rIns="0" bIns="0" rtlCol="0"/>
            <a:lstStyle/>
            <a:p>
              <a:endParaRPr/>
            </a:p>
          </p:txBody>
        </p:sp>
        <p:sp>
          <p:nvSpPr>
            <p:cNvPr id="51" name="object 50">
              <a:extLst>
                <a:ext uri="{FF2B5EF4-FFF2-40B4-BE49-F238E27FC236}">
                  <a16:creationId xmlns:a16="http://schemas.microsoft.com/office/drawing/2014/main" id="{2B190865-B63E-7C0E-4042-0A3088BA109E}"/>
                </a:ext>
              </a:extLst>
            </p:cNvPr>
            <p:cNvSpPr/>
            <p:nvPr/>
          </p:nvSpPr>
          <p:spPr>
            <a:xfrm>
              <a:off x="0" y="4160653"/>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D80084"/>
            </a:solidFill>
          </p:spPr>
          <p:txBody>
            <a:bodyPr wrap="square" lIns="0" tIns="0" rIns="0" bIns="0" rtlCol="0"/>
            <a:lstStyle/>
            <a:p>
              <a:endParaRPr/>
            </a:p>
          </p:txBody>
        </p:sp>
        <p:sp>
          <p:nvSpPr>
            <p:cNvPr id="72" name="object 51">
              <a:extLst>
                <a:ext uri="{FF2B5EF4-FFF2-40B4-BE49-F238E27FC236}">
                  <a16:creationId xmlns:a16="http://schemas.microsoft.com/office/drawing/2014/main" id="{85118B5F-1DEA-D13A-1E57-620135A39D1F}"/>
                </a:ext>
              </a:extLst>
            </p:cNvPr>
            <p:cNvSpPr/>
            <p:nvPr/>
          </p:nvSpPr>
          <p:spPr>
            <a:xfrm>
              <a:off x="359981" y="3635978"/>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D80084"/>
              </a:solidFill>
            </a:ln>
          </p:spPr>
          <p:txBody>
            <a:bodyPr wrap="square" lIns="0" tIns="0" rIns="0" bIns="0" rtlCol="0"/>
            <a:lstStyle/>
            <a:p>
              <a:endParaRPr/>
            </a:p>
          </p:txBody>
        </p:sp>
        <p:sp>
          <p:nvSpPr>
            <p:cNvPr id="73" name="object 53">
              <a:extLst>
                <a:ext uri="{FF2B5EF4-FFF2-40B4-BE49-F238E27FC236}">
                  <a16:creationId xmlns:a16="http://schemas.microsoft.com/office/drawing/2014/main" id="{B6628497-BB10-F849-A486-FD98F4CD1A84}"/>
                </a:ext>
              </a:extLst>
            </p:cNvPr>
            <p:cNvSpPr/>
            <p:nvPr/>
          </p:nvSpPr>
          <p:spPr>
            <a:xfrm>
              <a:off x="501351" y="7389530"/>
              <a:ext cx="779780" cy="779780"/>
            </a:xfrm>
            <a:custGeom>
              <a:avLst/>
              <a:gdLst/>
              <a:ahLst/>
              <a:cxnLst/>
              <a:rect l="l" t="t" r="r" b="b"/>
              <a:pathLst>
                <a:path w="779780" h="779779">
                  <a:moveTo>
                    <a:pt x="389648" y="779297"/>
                  </a:moveTo>
                  <a:lnTo>
                    <a:pt x="438526" y="776261"/>
                  </a:lnTo>
                  <a:lnTo>
                    <a:pt x="485591" y="767397"/>
                  </a:lnTo>
                  <a:lnTo>
                    <a:pt x="530480" y="753070"/>
                  </a:lnTo>
                  <a:lnTo>
                    <a:pt x="572826" y="733644"/>
                  </a:lnTo>
                  <a:lnTo>
                    <a:pt x="612265" y="709486"/>
                  </a:lnTo>
                  <a:lnTo>
                    <a:pt x="648431" y="680960"/>
                  </a:lnTo>
                  <a:lnTo>
                    <a:pt x="680960" y="648431"/>
                  </a:lnTo>
                  <a:lnTo>
                    <a:pt x="709486" y="612265"/>
                  </a:lnTo>
                  <a:lnTo>
                    <a:pt x="733644" y="572826"/>
                  </a:lnTo>
                  <a:lnTo>
                    <a:pt x="753070" y="530480"/>
                  </a:lnTo>
                  <a:lnTo>
                    <a:pt x="767397" y="485591"/>
                  </a:lnTo>
                  <a:lnTo>
                    <a:pt x="776261" y="438526"/>
                  </a:lnTo>
                  <a:lnTo>
                    <a:pt x="779297" y="389648"/>
                  </a:lnTo>
                  <a:lnTo>
                    <a:pt x="776261" y="340771"/>
                  </a:lnTo>
                  <a:lnTo>
                    <a:pt x="767397" y="293705"/>
                  </a:lnTo>
                  <a:lnTo>
                    <a:pt x="753070" y="248817"/>
                  </a:lnTo>
                  <a:lnTo>
                    <a:pt x="733644" y="206470"/>
                  </a:lnTo>
                  <a:lnTo>
                    <a:pt x="709486" y="167032"/>
                  </a:lnTo>
                  <a:lnTo>
                    <a:pt x="680960" y="130865"/>
                  </a:lnTo>
                  <a:lnTo>
                    <a:pt x="648431" y="98336"/>
                  </a:lnTo>
                  <a:lnTo>
                    <a:pt x="612265" y="69810"/>
                  </a:lnTo>
                  <a:lnTo>
                    <a:pt x="572826" y="45652"/>
                  </a:lnTo>
                  <a:lnTo>
                    <a:pt x="530480" y="26227"/>
                  </a:lnTo>
                  <a:lnTo>
                    <a:pt x="485591" y="11899"/>
                  </a:lnTo>
                  <a:lnTo>
                    <a:pt x="438526" y="3035"/>
                  </a:lnTo>
                  <a:lnTo>
                    <a:pt x="389648" y="0"/>
                  </a:lnTo>
                  <a:lnTo>
                    <a:pt x="340771" y="3035"/>
                  </a:lnTo>
                  <a:lnTo>
                    <a:pt x="293705" y="11899"/>
                  </a:lnTo>
                  <a:lnTo>
                    <a:pt x="248817" y="26227"/>
                  </a:lnTo>
                  <a:lnTo>
                    <a:pt x="206470" y="45652"/>
                  </a:lnTo>
                  <a:lnTo>
                    <a:pt x="167032" y="69810"/>
                  </a:lnTo>
                  <a:lnTo>
                    <a:pt x="130865" y="98336"/>
                  </a:lnTo>
                  <a:lnTo>
                    <a:pt x="98336" y="130865"/>
                  </a:lnTo>
                  <a:lnTo>
                    <a:pt x="69810" y="167032"/>
                  </a:lnTo>
                  <a:lnTo>
                    <a:pt x="45652" y="206470"/>
                  </a:lnTo>
                  <a:lnTo>
                    <a:pt x="26227" y="248817"/>
                  </a:lnTo>
                  <a:lnTo>
                    <a:pt x="11899" y="293705"/>
                  </a:lnTo>
                  <a:lnTo>
                    <a:pt x="3035" y="340771"/>
                  </a:lnTo>
                  <a:lnTo>
                    <a:pt x="0" y="389648"/>
                  </a:lnTo>
                  <a:lnTo>
                    <a:pt x="3035" y="438526"/>
                  </a:lnTo>
                  <a:lnTo>
                    <a:pt x="11899" y="485591"/>
                  </a:lnTo>
                  <a:lnTo>
                    <a:pt x="26227" y="530480"/>
                  </a:lnTo>
                  <a:lnTo>
                    <a:pt x="45652" y="572826"/>
                  </a:lnTo>
                  <a:lnTo>
                    <a:pt x="69810" y="612265"/>
                  </a:lnTo>
                  <a:lnTo>
                    <a:pt x="98336" y="648431"/>
                  </a:lnTo>
                  <a:lnTo>
                    <a:pt x="130865" y="680960"/>
                  </a:lnTo>
                  <a:lnTo>
                    <a:pt x="167032" y="709486"/>
                  </a:lnTo>
                  <a:lnTo>
                    <a:pt x="206470" y="733644"/>
                  </a:lnTo>
                  <a:lnTo>
                    <a:pt x="248817" y="753070"/>
                  </a:lnTo>
                  <a:lnTo>
                    <a:pt x="293705" y="767397"/>
                  </a:lnTo>
                  <a:lnTo>
                    <a:pt x="340771" y="776261"/>
                  </a:lnTo>
                  <a:lnTo>
                    <a:pt x="389648" y="779297"/>
                  </a:lnTo>
                  <a:close/>
                </a:path>
              </a:pathLst>
            </a:custGeom>
            <a:ln w="12700">
              <a:solidFill>
                <a:srgbClr val="D80084"/>
              </a:solidFill>
            </a:ln>
          </p:spPr>
          <p:txBody>
            <a:bodyPr wrap="square" lIns="0" tIns="0" rIns="0" bIns="0" rtlCol="0"/>
            <a:lstStyle/>
            <a:p>
              <a:endParaRPr/>
            </a:p>
          </p:txBody>
        </p:sp>
        <p:sp>
          <p:nvSpPr>
            <p:cNvPr id="74" name="object 54">
              <a:extLst>
                <a:ext uri="{FF2B5EF4-FFF2-40B4-BE49-F238E27FC236}">
                  <a16:creationId xmlns:a16="http://schemas.microsoft.com/office/drawing/2014/main" id="{9D94B5F2-90A3-B81E-201B-85E0890351C3}"/>
                </a:ext>
              </a:extLst>
            </p:cNvPr>
            <p:cNvSpPr/>
            <p:nvPr/>
          </p:nvSpPr>
          <p:spPr>
            <a:xfrm>
              <a:off x="-287" y="7785528"/>
              <a:ext cx="502284" cy="0"/>
            </a:xfrm>
            <a:custGeom>
              <a:avLst/>
              <a:gdLst/>
              <a:ahLst/>
              <a:cxnLst/>
              <a:rect l="l" t="t" r="r" b="b"/>
              <a:pathLst>
                <a:path w="502284">
                  <a:moveTo>
                    <a:pt x="0" y="0"/>
                  </a:moveTo>
                  <a:lnTo>
                    <a:pt x="502132" y="0"/>
                  </a:lnTo>
                </a:path>
              </a:pathLst>
            </a:custGeom>
            <a:ln w="12700">
              <a:solidFill>
                <a:srgbClr val="D80084"/>
              </a:solidFill>
            </a:ln>
          </p:spPr>
          <p:txBody>
            <a:bodyPr wrap="square" lIns="0" tIns="0" rIns="0" bIns="0" rtlCol="0"/>
            <a:lstStyle/>
            <a:p>
              <a:endParaRPr/>
            </a:p>
          </p:txBody>
        </p:sp>
      </p:grpSp>
      <p:sp>
        <p:nvSpPr>
          <p:cNvPr id="75" name="Rectangle 74">
            <a:extLst>
              <a:ext uri="{FF2B5EF4-FFF2-40B4-BE49-F238E27FC236}">
                <a16:creationId xmlns:a16="http://schemas.microsoft.com/office/drawing/2014/main" id="{E8C58F12-AF1B-0779-83EE-DC5979A68881}"/>
              </a:ext>
            </a:extLst>
          </p:cNvPr>
          <p:cNvSpPr/>
          <p:nvPr userDrawn="1"/>
        </p:nvSpPr>
        <p:spPr>
          <a:xfrm>
            <a:off x="1836152" y="3300975"/>
            <a:ext cx="5428248" cy="258766"/>
          </a:xfrm>
          <a:prstGeom prst="rect">
            <a:avLst/>
          </a:prstGeom>
          <a:solidFill>
            <a:srgbClr val="D80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AE07B074-6700-89D8-220A-2112390456AF}"/>
              </a:ext>
            </a:extLst>
          </p:cNvPr>
          <p:cNvGrpSpPr/>
          <p:nvPr userDrawn="1"/>
        </p:nvGrpSpPr>
        <p:grpSpPr>
          <a:xfrm>
            <a:off x="1822100" y="4236121"/>
            <a:ext cx="5442300" cy="5411041"/>
            <a:chOff x="1866900" y="4236121"/>
            <a:chExt cx="5397499" cy="5411041"/>
          </a:xfrm>
        </p:grpSpPr>
        <p:cxnSp>
          <p:nvCxnSpPr>
            <p:cNvPr id="77" name="Straight Connector 76">
              <a:extLst>
                <a:ext uri="{FF2B5EF4-FFF2-40B4-BE49-F238E27FC236}">
                  <a16:creationId xmlns:a16="http://schemas.microsoft.com/office/drawing/2014/main" id="{72264AB1-F92C-3BBC-4EBA-CB016ADE05DF}"/>
                </a:ext>
              </a:extLst>
            </p:cNvPr>
            <p:cNvCxnSpPr/>
            <p:nvPr userDrawn="1"/>
          </p:nvCxnSpPr>
          <p:spPr>
            <a:xfrm>
              <a:off x="1866900" y="423612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5EBC70-1483-2B24-F485-C41A23BC6B6F}"/>
                </a:ext>
              </a:extLst>
            </p:cNvPr>
            <p:cNvCxnSpPr/>
            <p:nvPr userDrawn="1"/>
          </p:nvCxnSpPr>
          <p:spPr>
            <a:xfrm>
              <a:off x="1866900" y="491250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1A2594F-61DB-4D95-E477-15AFE0462FD2}"/>
                </a:ext>
              </a:extLst>
            </p:cNvPr>
            <p:cNvCxnSpPr/>
            <p:nvPr userDrawn="1"/>
          </p:nvCxnSpPr>
          <p:spPr>
            <a:xfrm>
              <a:off x="1866900" y="558888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BFE2AEB-4FA8-B533-4559-790E8F6A2DED}"/>
                </a:ext>
              </a:extLst>
            </p:cNvPr>
            <p:cNvCxnSpPr/>
            <p:nvPr userDrawn="1"/>
          </p:nvCxnSpPr>
          <p:spPr>
            <a:xfrm>
              <a:off x="1866900" y="626526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E877063-D492-6942-08CF-B33372E581B7}"/>
                </a:ext>
              </a:extLst>
            </p:cNvPr>
            <p:cNvCxnSpPr/>
            <p:nvPr userDrawn="1"/>
          </p:nvCxnSpPr>
          <p:spPr>
            <a:xfrm>
              <a:off x="1866900" y="694164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587B335-2F0A-0E2A-6B9D-595A31BE3FD9}"/>
                </a:ext>
              </a:extLst>
            </p:cNvPr>
            <p:cNvCxnSpPr/>
            <p:nvPr userDrawn="1"/>
          </p:nvCxnSpPr>
          <p:spPr>
            <a:xfrm>
              <a:off x="1866900" y="761802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1696321-7F53-EEE5-078A-47FEC0A3FA6C}"/>
                </a:ext>
              </a:extLst>
            </p:cNvPr>
            <p:cNvCxnSpPr/>
            <p:nvPr userDrawn="1"/>
          </p:nvCxnSpPr>
          <p:spPr>
            <a:xfrm>
              <a:off x="1866900" y="829440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220BB23-12C6-4BCE-B815-CA02F2699F6D}"/>
                </a:ext>
              </a:extLst>
            </p:cNvPr>
            <p:cNvCxnSpPr/>
            <p:nvPr userDrawn="1"/>
          </p:nvCxnSpPr>
          <p:spPr>
            <a:xfrm>
              <a:off x="1866900" y="8970781"/>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4CBF28-CF45-81C7-9F93-BE6DEC0749C4}"/>
                </a:ext>
              </a:extLst>
            </p:cNvPr>
            <p:cNvCxnSpPr/>
            <p:nvPr userDrawn="1"/>
          </p:nvCxnSpPr>
          <p:spPr>
            <a:xfrm>
              <a:off x="1866900" y="9647162"/>
              <a:ext cx="5397499" cy="0"/>
            </a:xfrm>
            <a:prstGeom prst="line">
              <a:avLst/>
            </a:prstGeom>
            <a:ln w="12700">
              <a:solidFill>
                <a:srgbClr val="D80084"/>
              </a:solidFill>
            </a:ln>
          </p:spPr>
          <p:style>
            <a:lnRef idx="1">
              <a:schemeClr val="accent1"/>
            </a:lnRef>
            <a:fillRef idx="0">
              <a:schemeClr val="accent1"/>
            </a:fillRef>
            <a:effectRef idx="0">
              <a:schemeClr val="accent1"/>
            </a:effectRef>
            <a:fontRef idx="minor">
              <a:schemeClr val="tx1"/>
            </a:fontRef>
          </p:style>
        </p:cxnSp>
      </p:grpSp>
      <p:sp>
        <p:nvSpPr>
          <p:cNvPr id="53" name="Subtitle 2">
            <a:extLst>
              <a:ext uri="{FF2B5EF4-FFF2-40B4-BE49-F238E27FC236}">
                <a16:creationId xmlns:a16="http://schemas.microsoft.com/office/drawing/2014/main" id="{5F0AEC4F-3614-FC91-4B50-8E9C5144A52F}"/>
              </a:ext>
            </a:extLst>
          </p:cNvPr>
          <p:cNvSpPr>
            <a:spLocks noGrp="1"/>
          </p:cNvSpPr>
          <p:nvPr>
            <p:ph type="subTitle" idx="1" hasCustomPrompt="1"/>
          </p:nvPr>
        </p:nvSpPr>
        <p:spPr>
          <a:xfrm>
            <a:off x="1861290" y="2845669"/>
            <a:ext cx="5053091" cy="249299"/>
          </a:xfrm>
        </p:spPr>
        <p:txBody>
          <a:bodyPr/>
          <a:lstStyle>
            <a:lvl1pPr marL="0" indent="0" algn="l">
              <a:spcBef>
                <a:spcPts val="0"/>
              </a:spcBef>
              <a:spcAft>
                <a:spcPts val="496"/>
              </a:spcAft>
              <a:buNone/>
              <a:defRPr lang="en-US" sz="1800" b="0" kern="1200" dirty="0">
                <a:solidFill>
                  <a:schemeClr val="tx1"/>
                </a:solidFill>
                <a:latin typeface="Fujitsu Infinity Pro Bold" pitchFamily="2" charset="0"/>
                <a:ea typeface="+mj-ea"/>
                <a:cs typeface="+mj-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Subheadline and description</a:t>
            </a:r>
          </a:p>
        </p:txBody>
      </p:sp>
      <p:sp>
        <p:nvSpPr>
          <p:cNvPr id="17" name="Subtitle 2">
            <a:extLst>
              <a:ext uri="{FF2B5EF4-FFF2-40B4-BE49-F238E27FC236}">
                <a16:creationId xmlns:a16="http://schemas.microsoft.com/office/drawing/2014/main" id="{C9ACC61D-A8FD-FBE9-20B9-169C9885BEF2}"/>
              </a:ext>
            </a:extLst>
          </p:cNvPr>
          <p:cNvSpPr txBox="1">
            <a:spLocks/>
          </p:cNvSpPr>
          <p:nvPr userDrawn="1"/>
        </p:nvSpPr>
        <p:spPr>
          <a:xfrm>
            <a:off x="1984670" y="3358110"/>
            <a:ext cx="1710592"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Feature</a:t>
            </a:r>
          </a:p>
        </p:txBody>
      </p:sp>
      <p:sp>
        <p:nvSpPr>
          <p:cNvPr id="19" name="Subtitle 2">
            <a:extLst>
              <a:ext uri="{FF2B5EF4-FFF2-40B4-BE49-F238E27FC236}">
                <a16:creationId xmlns:a16="http://schemas.microsoft.com/office/drawing/2014/main" id="{67A2412E-7B6C-16BA-0D05-D4EE79FDC7F9}"/>
              </a:ext>
            </a:extLst>
          </p:cNvPr>
          <p:cNvSpPr txBox="1">
            <a:spLocks/>
          </p:cNvSpPr>
          <p:nvPr userDrawn="1"/>
        </p:nvSpPr>
        <p:spPr>
          <a:xfrm>
            <a:off x="3251200" y="3358110"/>
            <a:ext cx="2233706" cy="153888"/>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000" b="1">
                <a:solidFill>
                  <a:schemeClr val="bg1"/>
                </a:solidFill>
              </a:rPr>
              <a:t>Description</a:t>
            </a:r>
          </a:p>
        </p:txBody>
      </p:sp>
      <p:sp>
        <p:nvSpPr>
          <p:cNvPr id="52" name="Title 1">
            <a:extLst>
              <a:ext uri="{FF2B5EF4-FFF2-40B4-BE49-F238E27FC236}">
                <a16:creationId xmlns:a16="http://schemas.microsoft.com/office/drawing/2014/main" id="{8ECA1354-5E49-BE54-2015-39FBF1CD5E1B}"/>
              </a:ext>
            </a:extLst>
          </p:cNvPr>
          <p:cNvSpPr>
            <a:spLocks noGrp="1"/>
          </p:cNvSpPr>
          <p:nvPr>
            <p:ph type="ctrTitle" hasCustomPrompt="1"/>
          </p:nvPr>
        </p:nvSpPr>
        <p:spPr>
          <a:xfrm>
            <a:off x="473400" y="576263"/>
            <a:ext cx="2594653" cy="1167820"/>
          </a:xfrm>
        </p:spPr>
        <p:txBody>
          <a:bodyPr anchor="t"/>
          <a:lstStyle>
            <a:lvl1pPr algn="l">
              <a:spcBef>
                <a:spcPts val="0"/>
              </a:spcBef>
              <a:spcAft>
                <a:spcPts val="496"/>
              </a:spcAft>
              <a:defRPr sz="2811">
                <a:solidFill>
                  <a:schemeClr val="bg1"/>
                </a:solidFill>
              </a:defRPr>
            </a:lvl1pPr>
          </a:lstStyle>
          <a:p>
            <a:r>
              <a:rPr lang="en-US"/>
              <a:t>Key features or benefits of topic</a:t>
            </a:r>
          </a:p>
        </p:txBody>
      </p:sp>
      <p:sp>
        <p:nvSpPr>
          <p:cNvPr id="54" name="Text Placeholder 3">
            <a:extLst>
              <a:ext uri="{FF2B5EF4-FFF2-40B4-BE49-F238E27FC236}">
                <a16:creationId xmlns:a16="http://schemas.microsoft.com/office/drawing/2014/main" id="{B5198E9A-B0F0-D005-7501-A76698131CA8}"/>
              </a:ext>
            </a:extLst>
          </p:cNvPr>
          <p:cNvSpPr>
            <a:spLocks noGrp="1"/>
          </p:cNvSpPr>
          <p:nvPr>
            <p:ph type="body" sz="quarter" idx="10" hasCustomPrompt="1"/>
          </p:nvPr>
        </p:nvSpPr>
        <p:spPr>
          <a:xfrm>
            <a:off x="1836152" y="370810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5" name="Text Placeholder 3">
            <a:extLst>
              <a:ext uri="{FF2B5EF4-FFF2-40B4-BE49-F238E27FC236}">
                <a16:creationId xmlns:a16="http://schemas.microsoft.com/office/drawing/2014/main" id="{B2E056A9-BE54-D559-9E9E-AF97677EE4B6}"/>
              </a:ext>
            </a:extLst>
          </p:cNvPr>
          <p:cNvSpPr>
            <a:spLocks noGrp="1"/>
          </p:cNvSpPr>
          <p:nvPr>
            <p:ph type="body" sz="quarter" idx="11" hasCustomPrompt="1"/>
          </p:nvPr>
        </p:nvSpPr>
        <p:spPr>
          <a:xfrm>
            <a:off x="3251199" y="370810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6" name="Text Placeholder 3">
            <a:extLst>
              <a:ext uri="{FF2B5EF4-FFF2-40B4-BE49-F238E27FC236}">
                <a16:creationId xmlns:a16="http://schemas.microsoft.com/office/drawing/2014/main" id="{FDA2503D-C300-27C0-CD7B-4D655E0D6808}"/>
              </a:ext>
            </a:extLst>
          </p:cNvPr>
          <p:cNvSpPr>
            <a:spLocks noGrp="1"/>
          </p:cNvSpPr>
          <p:nvPr>
            <p:ph type="body" sz="quarter" idx="12" hasCustomPrompt="1"/>
          </p:nvPr>
        </p:nvSpPr>
        <p:spPr>
          <a:xfrm>
            <a:off x="1836152" y="4371730"/>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7" name="Text Placeholder 3">
            <a:extLst>
              <a:ext uri="{FF2B5EF4-FFF2-40B4-BE49-F238E27FC236}">
                <a16:creationId xmlns:a16="http://schemas.microsoft.com/office/drawing/2014/main" id="{BFCDB5A9-319F-BE86-F567-E8504B5ED717}"/>
              </a:ext>
            </a:extLst>
          </p:cNvPr>
          <p:cNvSpPr>
            <a:spLocks noGrp="1"/>
          </p:cNvSpPr>
          <p:nvPr>
            <p:ph type="body" sz="quarter" idx="13" hasCustomPrompt="1"/>
          </p:nvPr>
        </p:nvSpPr>
        <p:spPr>
          <a:xfrm>
            <a:off x="3251199" y="4371729"/>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58" name="Text Placeholder 3">
            <a:extLst>
              <a:ext uri="{FF2B5EF4-FFF2-40B4-BE49-F238E27FC236}">
                <a16:creationId xmlns:a16="http://schemas.microsoft.com/office/drawing/2014/main" id="{E32DECA8-B478-FF7D-063E-28793262FD7E}"/>
              </a:ext>
            </a:extLst>
          </p:cNvPr>
          <p:cNvSpPr>
            <a:spLocks noGrp="1"/>
          </p:cNvSpPr>
          <p:nvPr>
            <p:ph type="body" sz="quarter" idx="14" hasCustomPrompt="1"/>
          </p:nvPr>
        </p:nvSpPr>
        <p:spPr>
          <a:xfrm>
            <a:off x="1822099" y="5076318"/>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59" name="Text Placeholder 3">
            <a:extLst>
              <a:ext uri="{FF2B5EF4-FFF2-40B4-BE49-F238E27FC236}">
                <a16:creationId xmlns:a16="http://schemas.microsoft.com/office/drawing/2014/main" id="{23228AA4-0E3F-38E7-2EC6-8C166DC0A861}"/>
              </a:ext>
            </a:extLst>
          </p:cNvPr>
          <p:cNvSpPr>
            <a:spLocks noGrp="1"/>
          </p:cNvSpPr>
          <p:nvPr>
            <p:ph type="body" sz="quarter" idx="15" hasCustomPrompt="1"/>
          </p:nvPr>
        </p:nvSpPr>
        <p:spPr>
          <a:xfrm>
            <a:off x="3237146" y="5076317"/>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0" name="Text Placeholder 3">
            <a:extLst>
              <a:ext uri="{FF2B5EF4-FFF2-40B4-BE49-F238E27FC236}">
                <a16:creationId xmlns:a16="http://schemas.microsoft.com/office/drawing/2014/main" id="{11C9381A-0369-B611-6D4E-CF9A0B665F6F}"/>
              </a:ext>
            </a:extLst>
          </p:cNvPr>
          <p:cNvSpPr>
            <a:spLocks noGrp="1"/>
          </p:cNvSpPr>
          <p:nvPr>
            <p:ph type="body" sz="quarter" idx="16" hasCustomPrompt="1"/>
          </p:nvPr>
        </p:nvSpPr>
        <p:spPr>
          <a:xfrm>
            <a:off x="1822099" y="5739943"/>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1" name="Text Placeholder 3">
            <a:extLst>
              <a:ext uri="{FF2B5EF4-FFF2-40B4-BE49-F238E27FC236}">
                <a16:creationId xmlns:a16="http://schemas.microsoft.com/office/drawing/2014/main" id="{9C25B619-3B06-A860-18C8-16693B40F6AB}"/>
              </a:ext>
            </a:extLst>
          </p:cNvPr>
          <p:cNvSpPr>
            <a:spLocks noGrp="1"/>
          </p:cNvSpPr>
          <p:nvPr>
            <p:ph type="body" sz="quarter" idx="17" hasCustomPrompt="1"/>
          </p:nvPr>
        </p:nvSpPr>
        <p:spPr>
          <a:xfrm>
            <a:off x="3237146" y="5739942"/>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2" name="Text Placeholder 3">
            <a:extLst>
              <a:ext uri="{FF2B5EF4-FFF2-40B4-BE49-F238E27FC236}">
                <a16:creationId xmlns:a16="http://schemas.microsoft.com/office/drawing/2014/main" id="{27515C79-391A-7446-60A0-201E18CFB7D3}"/>
              </a:ext>
            </a:extLst>
          </p:cNvPr>
          <p:cNvSpPr>
            <a:spLocks noGrp="1"/>
          </p:cNvSpPr>
          <p:nvPr>
            <p:ph type="body" sz="quarter" idx="18" hasCustomPrompt="1"/>
          </p:nvPr>
        </p:nvSpPr>
        <p:spPr>
          <a:xfrm>
            <a:off x="1837322" y="6410931"/>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3" name="Text Placeholder 3">
            <a:extLst>
              <a:ext uri="{FF2B5EF4-FFF2-40B4-BE49-F238E27FC236}">
                <a16:creationId xmlns:a16="http://schemas.microsoft.com/office/drawing/2014/main" id="{568B5025-CCD0-0A44-A937-DCF096E2F98C}"/>
              </a:ext>
            </a:extLst>
          </p:cNvPr>
          <p:cNvSpPr>
            <a:spLocks noGrp="1"/>
          </p:cNvSpPr>
          <p:nvPr>
            <p:ph type="body" sz="quarter" idx="19" hasCustomPrompt="1"/>
          </p:nvPr>
        </p:nvSpPr>
        <p:spPr>
          <a:xfrm>
            <a:off x="3252369" y="6410930"/>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4" name="Text Placeholder 3">
            <a:extLst>
              <a:ext uri="{FF2B5EF4-FFF2-40B4-BE49-F238E27FC236}">
                <a16:creationId xmlns:a16="http://schemas.microsoft.com/office/drawing/2014/main" id="{D2C601C0-58BC-DD37-D0BF-E3C9FB838EA1}"/>
              </a:ext>
            </a:extLst>
          </p:cNvPr>
          <p:cNvSpPr>
            <a:spLocks noGrp="1"/>
          </p:cNvSpPr>
          <p:nvPr>
            <p:ph type="body" sz="quarter" idx="20" hasCustomPrompt="1"/>
          </p:nvPr>
        </p:nvSpPr>
        <p:spPr>
          <a:xfrm>
            <a:off x="1837322" y="7074556"/>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5" name="Text Placeholder 3">
            <a:extLst>
              <a:ext uri="{FF2B5EF4-FFF2-40B4-BE49-F238E27FC236}">
                <a16:creationId xmlns:a16="http://schemas.microsoft.com/office/drawing/2014/main" id="{3F543D5D-BC25-C0EE-C1FD-D396327177B9}"/>
              </a:ext>
            </a:extLst>
          </p:cNvPr>
          <p:cNvSpPr>
            <a:spLocks noGrp="1"/>
          </p:cNvSpPr>
          <p:nvPr>
            <p:ph type="body" sz="quarter" idx="21" hasCustomPrompt="1"/>
          </p:nvPr>
        </p:nvSpPr>
        <p:spPr>
          <a:xfrm>
            <a:off x="3252369" y="7074555"/>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6" name="Text Placeholder 3">
            <a:extLst>
              <a:ext uri="{FF2B5EF4-FFF2-40B4-BE49-F238E27FC236}">
                <a16:creationId xmlns:a16="http://schemas.microsoft.com/office/drawing/2014/main" id="{D1BFCE81-B0C4-D049-AAB4-F04231E76127}"/>
              </a:ext>
            </a:extLst>
          </p:cNvPr>
          <p:cNvSpPr>
            <a:spLocks noGrp="1"/>
          </p:cNvSpPr>
          <p:nvPr>
            <p:ph type="body" sz="quarter" idx="22" hasCustomPrompt="1"/>
          </p:nvPr>
        </p:nvSpPr>
        <p:spPr>
          <a:xfrm>
            <a:off x="1823269" y="7779144"/>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7" name="Text Placeholder 3">
            <a:extLst>
              <a:ext uri="{FF2B5EF4-FFF2-40B4-BE49-F238E27FC236}">
                <a16:creationId xmlns:a16="http://schemas.microsoft.com/office/drawing/2014/main" id="{DEFA1EDE-C17E-BA08-571A-8618D3B9C758}"/>
              </a:ext>
            </a:extLst>
          </p:cNvPr>
          <p:cNvSpPr>
            <a:spLocks noGrp="1"/>
          </p:cNvSpPr>
          <p:nvPr>
            <p:ph type="body" sz="quarter" idx="23" hasCustomPrompt="1"/>
          </p:nvPr>
        </p:nvSpPr>
        <p:spPr>
          <a:xfrm>
            <a:off x="3238316" y="7779143"/>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68" name="Text Placeholder 3">
            <a:extLst>
              <a:ext uri="{FF2B5EF4-FFF2-40B4-BE49-F238E27FC236}">
                <a16:creationId xmlns:a16="http://schemas.microsoft.com/office/drawing/2014/main" id="{9C88827B-713E-8E57-6B5C-6EF21811BA8E}"/>
              </a:ext>
            </a:extLst>
          </p:cNvPr>
          <p:cNvSpPr>
            <a:spLocks noGrp="1"/>
          </p:cNvSpPr>
          <p:nvPr>
            <p:ph type="body" sz="quarter" idx="24" hasCustomPrompt="1"/>
          </p:nvPr>
        </p:nvSpPr>
        <p:spPr>
          <a:xfrm>
            <a:off x="1823269" y="8442769"/>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69" name="Text Placeholder 3">
            <a:extLst>
              <a:ext uri="{FF2B5EF4-FFF2-40B4-BE49-F238E27FC236}">
                <a16:creationId xmlns:a16="http://schemas.microsoft.com/office/drawing/2014/main" id="{DDFD5C4C-A3FF-C456-DEDD-8E819D06E973}"/>
              </a:ext>
            </a:extLst>
          </p:cNvPr>
          <p:cNvSpPr>
            <a:spLocks noGrp="1"/>
          </p:cNvSpPr>
          <p:nvPr>
            <p:ph type="body" sz="quarter" idx="25" hasCustomPrompt="1"/>
          </p:nvPr>
        </p:nvSpPr>
        <p:spPr>
          <a:xfrm>
            <a:off x="3238316" y="8442768"/>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
        <p:nvSpPr>
          <p:cNvPr id="70" name="Text Placeholder 3">
            <a:extLst>
              <a:ext uri="{FF2B5EF4-FFF2-40B4-BE49-F238E27FC236}">
                <a16:creationId xmlns:a16="http://schemas.microsoft.com/office/drawing/2014/main" id="{820AC22C-639F-5901-3D5F-E744F15BE9D5}"/>
              </a:ext>
            </a:extLst>
          </p:cNvPr>
          <p:cNvSpPr>
            <a:spLocks noGrp="1"/>
          </p:cNvSpPr>
          <p:nvPr>
            <p:ph type="body" sz="quarter" idx="26" hasCustomPrompt="1"/>
          </p:nvPr>
        </p:nvSpPr>
        <p:spPr>
          <a:xfrm>
            <a:off x="1822099" y="9133545"/>
            <a:ext cx="1148348" cy="379650"/>
          </a:xfrm>
        </p:spPr>
        <p:txBody>
          <a:bodyPr/>
          <a:lstStyle>
            <a:lvl1pPr marL="0" indent="0">
              <a:buNone/>
              <a:defRPr lang="en-US" sz="900" b="1" kern="1200" dirty="0" smtClean="0">
                <a:solidFill>
                  <a:schemeClr val="tx1"/>
                </a:solidFill>
                <a:latin typeface="Fujitsu Infinity Pro" pitchFamily="2" charset="0"/>
                <a:ea typeface="+mn-ea"/>
                <a:cs typeface="+mn-cs"/>
              </a:defRPr>
            </a:lvl1pPr>
          </a:lstStyle>
          <a:p>
            <a:pPr lvl="0"/>
            <a:r>
              <a:rPr lang="en-US"/>
              <a:t>Feature</a:t>
            </a:r>
            <a:endParaRPr lang="en-GB"/>
          </a:p>
        </p:txBody>
      </p:sp>
      <p:sp>
        <p:nvSpPr>
          <p:cNvPr id="71" name="Text Placeholder 3">
            <a:extLst>
              <a:ext uri="{FF2B5EF4-FFF2-40B4-BE49-F238E27FC236}">
                <a16:creationId xmlns:a16="http://schemas.microsoft.com/office/drawing/2014/main" id="{F720DCB7-BDD8-22A1-FE2A-D5814C973CBF}"/>
              </a:ext>
            </a:extLst>
          </p:cNvPr>
          <p:cNvSpPr>
            <a:spLocks noGrp="1"/>
          </p:cNvSpPr>
          <p:nvPr>
            <p:ph type="body" sz="quarter" idx="27" hasCustomPrompt="1"/>
          </p:nvPr>
        </p:nvSpPr>
        <p:spPr>
          <a:xfrm>
            <a:off x="3237146" y="9133544"/>
            <a:ext cx="4013199" cy="379650"/>
          </a:xfrm>
        </p:spPr>
        <p:txBody>
          <a:bodyPr/>
          <a:lstStyle>
            <a:lvl1pPr marL="0" indent="0">
              <a:buNone/>
              <a:defRPr lang="en-US" sz="900" kern="1200" dirty="0" smtClean="0">
                <a:solidFill>
                  <a:schemeClr val="tx1"/>
                </a:solidFill>
                <a:latin typeface="Fujitsu Infinity Pro" pitchFamily="2" charset="0"/>
                <a:ea typeface="+mn-ea"/>
                <a:cs typeface="+mn-cs"/>
              </a:defRPr>
            </a:lvl1pPr>
          </a:lstStyle>
          <a:p>
            <a:pPr lvl="0"/>
            <a:r>
              <a:rPr lang="en-US"/>
              <a:t>Description</a:t>
            </a:r>
            <a:endParaRPr lang="en-GB"/>
          </a:p>
        </p:txBody>
      </p:sp>
    </p:spTree>
    <p:extLst>
      <p:ext uri="{BB962C8B-B14F-4D97-AF65-F5344CB8AC3E}">
        <p14:creationId xmlns:p14="http://schemas.microsoft.com/office/powerpoint/2010/main" val="85904731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3E3D731-6010-F746-A5EE-64B92200C06E}"/>
              </a:ext>
            </a:extLst>
          </p:cNvPr>
          <p:cNvSpPr>
            <a:spLocks noGrp="1" noRot="1" noMove="1" noResize="1" noEditPoints="1" noAdjustHandles="1" noChangeArrowheads="1" noChangeShapeType="1"/>
          </p:cNvSpPr>
          <p:nvPr userDrawn="1"/>
        </p:nvSpPr>
        <p:spPr>
          <a:xfrm>
            <a:off x="0" y="4279900"/>
            <a:ext cx="7560309" cy="6159499"/>
          </a:xfrm>
          <a:custGeom>
            <a:avLst/>
            <a:gdLst/>
            <a:ahLst/>
            <a:cxnLst/>
            <a:rect l="l" t="t" r="r" b="b"/>
            <a:pathLst>
              <a:path w="7560309" h="5805170">
                <a:moveTo>
                  <a:pt x="7559992" y="0"/>
                </a:moveTo>
                <a:lnTo>
                  <a:pt x="0" y="0"/>
                </a:lnTo>
                <a:lnTo>
                  <a:pt x="0" y="5804573"/>
                </a:lnTo>
                <a:lnTo>
                  <a:pt x="7559992" y="5804573"/>
                </a:lnTo>
                <a:lnTo>
                  <a:pt x="7559992" y="0"/>
                </a:lnTo>
                <a:close/>
              </a:path>
            </a:pathLst>
          </a:custGeom>
          <a:solidFill>
            <a:srgbClr val="EEEEEE"/>
          </a:solidFill>
        </p:spPr>
        <p:txBody>
          <a:bodyPr wrap="square" lIns="0" tIns="0" rIns="0" bIns="0" rtlCol="0"/>
          <a:lstStyle/>
          <a:p>
            <a:endParaRPr/>
          </a:p>
        </p:txBody>
      </p:sp>
      <p:sp>
        <p:nvSpPr>
          <p:cNvPr id="32" name="Text Placeholder 3">
            <a:extLst>
              <a:ext uri="{FF2B5EF4-FFF2-40B4-BE49-F238E27FC236}">
                <a16:creationId xmlns:a16="http://schemas.microsoft.com/office/drawing/2014/main" id="{4FA57D81-BECA-5D62-5AB3-4DAEECCE66AE}"/>
              </a:ext>
            </a:extLst>
          </p:cNvPr>
          <p:cNvSpPr>
            <a:spLocks noGrp="1"/>
          </p:cNvSpPr>
          <p:nvPr>
            <p:ph type="body" sz="quarter" idx="10" hasCustomPrompt="1"/>
          </p:nvPr>
        </p:nvSpPr>
        <p:spPr>
          <a:xfrm>
            <a:off x="1820982" y="4971689"/>
            <a:ext cx="4416473" cy="193899"/>
          </a:xfrm>
        </p:spPr>
        <p:txBody>
          <a:bodyPr/>
          <a:lstStyle>
            <a:lvl1pPr marL="0" indent="0">
              <a:buNone/>
              <a:defRPr lang="en-GB" sz="1400" b="1" kern="1200" dirty="0">
                <a:solidFill>
                  <a:schemeClr val="tx1"/>
                </a:solidFill>
                <a:latin typeface="Fujitsu Infinity Pro" pitchFamily="2" charset="0"/>
                <a:ea typeface="+mn-ea"/>
                <a:cs typeface="+mn-cs"/>
              </a:defRPr>
            </a:lvl1pPr>
          </a:lstStyle>
          <a:p>
            <a:pPr lvl="0"/>
            <a:r>
              <a:rPr lang="en-US"/>
              <a:t>The power of Fujitsu and ServiceNow or similar</a:t>
            </a:r>
            <a:endParaRPr lang="en-GB"/>
          </a:p>
        </p:txBody>
      </p:sp>
      <p:sp>
        <p:nvSpPr>
          <p:cNvPr id="34" name="Text Placeholder 3">
            <a:extLst>
              <a:ext uri="{FF2B5EF4-FFF2-40B4-BE49-F238E27FC236}">
                <a16:creationId xmlns:a16="http://schemas.microsoft.com/office/drawing/2014/main" id="{F1C14B8F-76A9-85F3-C529-6F0A8E057A22}"/>
              </a:ext>
            </a:extLst>
          </p:cNvPr>
          <p:cNvSpPr>
            <a:spLocks noGrp="1"/>
          </p:cNvSpPr>
          <p:nvPr>
            <p:ph type="body" sz="quarter" idx="12" hasCustomPrompt="1"/>
          </p:nvPr>
        </p:nvSpPr>
        <p:spPr>
          <a:xfrm>
            <a:off x="1820983" y="5371167"/>
            <a:ext cx="4416473" cy="2404159"/>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3" name="Text Placeholder 3">
            <a:extLst>
              <a:ext uri="{FF2B5EF4-FFF2-40B4-BE49-F238E27FC236}">
                <a16:creationId xmlns:a16="http://schemas.microsoft.com/office/drawing/2014/main" id="{D4708322-32E8-838F-3AFE-DFBC6812C8C7}"/>
              </a:ext>
            </a:extLst>
          </p:cNvPr>
          <p:cNvSpPr>
            <a:spLocks noGrp="1"/>
          </p:cNvSpPr>
          <p:nvPr>
            <p:ph type="body" sz="quarter" idx="11" hasCustomPrompt="1"/>
          </p:nvPr>
        </p:nvSpPr>
        <p:spPr>
          <a:xfrm>
            <a:off x="1803401" y="1184939"/>
            <a:ext cx="4318000" cy="1605537"/>
          </a:xfrm>
        </p:spPr>
        <p:txBody>
          <a:bodyPr/>
          <a:lstStyle>
            <a:lvl1pPr marL="0" indent="0">
              <a:buNone/>
              <a:defRPr lang="en-US" sz="950" kern="1200" dirty="0" smtClean="0">
                <a:solidFill>
                  <a:schemeClr val="tx1"/>
                </a:solidFill>
                <a:latin typeface="Fujitsu Infinity Pro" pitchFamily="2" charset="0"/>
                <a:ea typeface="+mn-ea"/>
                <a:cs typeface="+mn-cs"/>
              </a:defRPr>
            </a:lvl1pPr>
          </a:lstStyle>
          <a:p>
            <a:pPr lvl="0"/>
            <a:r>
              <a:rPr lang="en-US"/>
              <a:t>Paragraph</a:t>
            </a:r>
            <a:endParaRPr lang="en-GB"/>
          </a:p>
        </p:txBody>
      </p:sp>
      <p:sp>
        <p:nvSpPr>
          <p:cNvPr id="31" name="Subtitle 2">
            <a:extLst>
              <a:ext uri="{FF2B5EF4-FFF2-40B4-BE49-F238E27FC236}">
                <a16:creationId xmlns:a16="http://schemas.microsoft.com/office/drawing/2014/main" id="{CAF2F419-1944-129A-1957-51E9DF020E2E}"/>
              </a:ext>
            </a:extLst>
          </p:cNvPr>
          <p:cNvSpPr>
            <a:spLocks noGrp="1"/>
          </p:cNvSpPr>
          <p:nvPr>
            <p:ph type="subTitle" idx="1" hasCustomPrompt="1"/>
          </p:nvPr>
        </p:nvSpPr>
        <p:spPr>
          <a:xfrm>
            <a:off x="1803401" y="791549"/>
            <a:ext cx="4317999" cy="193899"/>
          </a:xfrm>
        </p:spPr>
        <p:txBody>
          <a:bodyPr/>
          <a:lstStyle>
            <a:lvl1pPr marL="0" indent="0" algn="l">
              <a:spcBef>
                <a:spcPts val="0"/>
              </a:spcBef>
              <a:spcAft>
                <a:spcPts val="496"/>
              </a:spcAft>
              <a:buNone/>
              <a:defRPr lang="en-US" sz="1400" b="1" kern="1200" dirty="0">
                <a:solidFill>
                  <a:schemeClr val="tx1"/>
                </a:solidFill>
                <a:latin typeface="Fujitsu Infinity Pro" pitchFamily="2" charset="0"/>
                <a:ea typeface="+mn-ea"/>
                <a:cs typeface="+mn-cs"/>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How does Fujitsu support and deliver or similar</a:t>
            </a:r>
          </a:p>
        </p:txBody>
      </p:sp>
      <p:sp>
        <p:nvSpPr>
          <p:cNvPr id="23" name="Footer Placeholder 4">
            <a:extLst>
              <a:ext uri="{FF2B5EF4-FFF2-40B4-BE49-F238E27FC236}">
                <a16:creationId xmlns:a16="http://schemas.microsoft.com/office/drawing/2014/main" id="{6E87D2E4-4053-7648-9B72-B924C51AB0E5}"/>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6" name="Subtitle 2">
            <a:extLst>
              <a:ext uri="{FF2B5EF4-FFF2-40B4-BE49-F238E27FC236}">
                <a16:creationId xmlns:a16="http://schemas.microsoft.com/office/drawing/2014/main" id="{7C947AE1-4E67-CF49-A80B-CDC9ED4EE3C5}"/>
              </a:ext>
            </a:extLst>
          </p:cNvPr>
          <p:cNvSpPr txBox="1">
            <a:spLocks/>
          </p:cNvSpPr>
          <p:nvPr userDrawn="1"/>
        </p:nvSpPr>
        <p:spPr>
          <a:xfrm>
            <a:off x="1984669" y="3188774"/>
            <a:ext cx="4006227" cy="338554"/>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100" b="1">
                <a:solidFill>
                  <a:schemeClr val="bg1"/>
                </a:solidFill>
              </a:rPr>
              <a:t>Fujitsu brings a decade of Cloud ERP experience to extend the value of your ServiceNow platform</a:t>
            </a:r>
          </a:p>
        </p:txBody>
      </p:sp>
      <p:sp>
        <p:nvSpPr>
          <p:cNvPr id="30" name="Subtitle 2">
            <a:extLst>
              <a:ext uri="{FF2B5EF4-FFF2-40B4-BE49-F238E27FC236}">
                <a16:creationId xmlns:a16="http://schemas.microsoft.com/office/drawing/2014/main" id="{D2140DC9-9514-22D9-3AC5-E71255AECA5E}"/>
              </a:ext>
            </a:extLst>
          </p:cNvPr>
          <p:cNvSpPr txBox="1">
            <a:spLocks/>
          </p:cNvSpPr>
          <p:nvPr userDrawn="1"/>
        </p:nvSpPr>
        <p:spPr>
          <a:xfrm>
            <a:off x="850900" y="9264750"/>
            <a:ext cx="6261100" cy="430887"/>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Aft>
                <a:spcPts val="600"/>
              </a:spcAft>
            </a:pPr>
            <a:r>
              <a:rPr lang="en-US" sz="700" b="1">
                <a:solidFill>
                  <a:srgbClr val="6D6E70"/>
                </a:solidFill>
              </a:rPr>
              <a:t>© Fujitsu 2022. All rights reserved. Fujitsu and Fujitsu logo are trademarks of Fujitsu Limited registered in many jurisdictions worldwide. Other product, service and company names mentioned herein may be trademarks of Fujitsu or other companies. This document is current as of the initial date of publication and subject to be changed by Fujitsu without notice. This material is provided for information purposes only and Fujitsu assumes no liability related to its use.</a:t>
            </a:r>
            <a:endParaRPr lang="en-US" sz="700">
              <a:solidFill>
                <a:srgbClr val="6D6E70"/>
              </a:solidFill>
            </a:endParaRPr>
          </a:p>
        </p:txBody>
      </p:sp>
      <p:sp>
        <p:nvSpPr>
          <p:cNvPr id="38" name="Text Placeholder 3">
            <a:extLst>
              <a:ext uri="{FF2B5EF4-FFF2-40B4-BE49-F238E27FC236}">
                <a16:creationId xmlns:a16="http://schemas.microsoft.com/office/drawing/2014/main" id="{C95668AA-B535-A83A-E1D2-7ADB2E487B55}"/>
              </a:ext>
            </a:extLst>
          </p:cNvPr>
          <p:cNvSpPr>
            <a:spLocks noGrp="1"/>
          </p:cNvSpPr>
          <p:nvPr>
            <p:ph type="body" sz="quarter" idx="13" hasCustomPrompt="1"/>
          </p:nvPr>
        </p:nvSpPr>
        <p:spPr>
          <a:xfrm>
            <a:off x="1803400" y="3090559"/>
            <a:ext cx="4318000" cy="551220"/>
          </a:xfrm>
          <a:solidFill>
            <a:srgbClr val="D80084"/>
          </a:solidFill>
        </p:spPr>
        <p:txBody>
          <a:bodyPr lIns="108000" tIns="108000" rIns="108000" bIns="108000">
            <a:noAutofit/>
          </a:bodyPr>
          <a:lstStyle>
            <a:lvl1pPr marL="0" indent="0">
              <a:buNone/>
              <a:defRPr lang="en-GB" sz="1100" b="1" kern="1200" dirty="0">
                <a:solidFill>
                  <a:schemeClr val="bg1"/>
                </a:solidFill>
                <a:latin typeface="Fujitsu Infinity Pro" pitchFamily="2" charset="0"/>
                <a:ea typeface="+mn-ea"/>
                <a:cs typeface="+mn-cs"/>
              </a:defRPr>
            </a:lvl1pPr>
          </a:lstStyle>
          <a:p>
            <a:pPr lvl="0"/>
            <a:r>
              <a:rPr lang="en-US"/>
              <a:t>1 Key message that you want to communicate</a:t>
            </a:r>
            <a:endParaRPr lang="en-GB"/>
          </a:p>
        </p:txBody>
      </p:sp>
      <p:grpSp>
        <p:nvGrpSpPr>
          <p:cNvPr id="42" name="Group 41">
            <a:extLst>
              <a:ext uri="{FF2B5EF4-FFF2-40B4-BE49-F238E27FC236}">
                <a16:creationId xmlns:a16="http://schemas.microsoft.com/office/drawing/2014/main" id="{FEAAF034-30AA-1080-CBC6-796108BE0D9A}"/>
              </a:ext>
            </a:extLst>
          </p:cNvPr>
          <p:cNvGrpSpPr/>
          <p:nvPr userDrawn="1"/>
        </p:nvGrpSpPr>
        <p:grpSpPr>
          <a:xfrm>
            <a:off x="0" y="0"/>
            <a:ext cx="2559037" cy="8368621"/>
            <a:chOff x="0" y="0"/>
            <a:chExt cx="2559037" cy="8368621"/>
          </a:xfrm>
        </p:grpSpPr>
        <p:sp>
          <p:nvSpPr>
            <p:cNvPr id="43" name="object 7">
              <a:extLst>
                <a:ext uri="{FF2B5EF4-FFF2-40B4-BE49-F238E27FC236}">
                  <a16:creationId xmlns:a16="http://schemas.microsoft.com/office/drawing/2014/main" id="{FD803381-A1A3-CD7B-27B5-66F9A3EF5377}"/>
                </a:ext>
              </a:extLst>
            </p:cNvPr>
            <p:cNvSpPr/>
            <p:nvPr userDrawn="1"/>
          </p:nvSpPr>
          <p:spPr>
            <a:xfrm>
              <a:off x="891000" y="8241323"/>
              <a:ext cx="1668037" cy="127298"/>
            </a:xfrm>
            <a:custGeom>
              <a:avLst/>
              <a:gdLst/>
              <a:ahLst/>
              <a:cxnLst/>
              <a:rect l="l" t="t" r="r" b="b"/>
              <a:pathLst>
                <a:path w="2862580">
                  <a:moveTo>
                    <a:pt x="0" y="0"/>
                  </a:moveTo>
                  <a:lnTo>
                    <a:pt x="2861995" y="0"/>
                  </a:lnTo>
                </a:path>
              </a:pathLst>
            </a:custGeom>
            <a:ln w="12700">
              <a:solidFill>
                <a:srgbClr val="D80084"/>
              </a:solidFill>
            </a:ln>
          </p:spPr>
          <p:txBody>
            <a:bodyPr wrap="square" lIns="0" tIns="0" rIns="0" bIns="0" rtlCol="0"/>
            <a:lstStyle/>
            <a:p>
              <a:endParaRPr/>
            </a:p>
          </p:txBody>
        </p:sp>
        <p:sp>
          <p:nvSpPr>
            <p:cNvPr id="44" name="object 8">
              <a:extLst>
                <a:ext uri="{FF2B5EF4-FFF2-40B4-BE49-F238E27FC236}">
                  <a16:creationId xmlns:a16="http://schemas.microsoft.com/office/drawing/2014/main" id="{9F27C7E3-CF7B-4249-F9FF-3C77E34E814A}"/>
                </a:ext>
              </a:extLst>
            </p:cNvPr>
            <p:cNvSpPr/>
            <p:nvPr userDrawn="1"/>
          </p:nvSpPr>
          <p:spPr>
            <a:xfrm>
              <a:off x="492353" y="834352"/>
              <a:ext cx="797560" cy="797560"/>
            </a:xfrm>
            <a:custGeom>
              <a:avLst/>
              <a:gdLst/>
              <a:ahLst/>
              <a:cxnLst/>
              <a:rect l="l" t="t" r="r" b="b"/>
              <a:pathLst>
                <a:path w="797560" h="797560">
                  <a:moveTo>
                    <a:pt x="0" y="797305"/>
                  </a:moveTo>
                  <a:lnTo>
                    <a:pt x="797306" y="797305"/>
                  </a:lnTo>
                  <a:lnTo>
                    <a:pt x="797306" y="0"/>
                  </a:lnTo>
                  <a:lnTo>
                    <a:pt x="0" y="0"/>
                  </a:lnTo>
                  <a:lnTo>
                    <a:pt x="0" y="797305"/>
                  </a:lnTo>
                  <a:close/>
                </a:path>
              </a:pathLst>
            </a:custGeom>
            <a:ln w="12700">
              <a:solidFill>
                <a:srgbClr val="D80084"/>
              </a:solidFill>
            </a:ln>
          </p:spPr>
          <p:txBody>
            <a:bodyPr wrap="square" lIns="0" tIns="0" rIns="0" bIns="0" rtlCol="0"/>
            <a:lstStyle/>
            <a:p>
              <a:endParaRPr/>
            </a:p>
          </p:txBody>
        </p:sp>
        <p:sp>
          <p:nvSpPr>
            <p:cNvPr id="45" name="object 9">
              <a:extLst>
                <a:ext uri="{FF2B5EF4-FFF2-40B4-BE49-F238E27FC236}">
                  <a16:creationId xmlns:a16="http://schemas.microsoft.com/office/drawing/2014/main" id="{091B2DFC-E8B6-AB4E-A4CD-7ADA05EEC9EF}"/>
                </a:ext>
              </a:extLst>
            </p:cNvPr>
            <p:cNvSpPr/>
            <p:nvPr userDrawn="1"/>
          </p:nvSpPr>
          <p:spPr>
            <a:xfrm>
              <a:off x="891000" y="1638003"/>
              <a:ext cx="67850" cy="3708698"/>
            </a:xfrm>
            <a:custGeom>
              <a:avLst/>
              <a:gdLst/>
              <a:ahLst/>
              <a:cxnLst/>
              <a:rect l="l" t="t" r="r" b="b"/>
              <a:pathLst>
                <a:path h="4075429">
                  <a:moveTo>
                    <a:pt x="0" y="4075201"/>
                  </a:moveTo>
                  <a:lnTo>
                    <a:pt x="0" y="0"/>
                  </a:lnTo>
                </a:path>
              </a:pathLst>
            </a:custGeom>
            <a:ln w="12700">
              <a:solidFill>
                <a:srgbClr val="D80084"/>
              </a:solidFill>
            </a:ln>
          </p:spPr>
          <p:txBody>
            <a:bodyPr wrap="square" lIns="0" tIns="0" rIns="0" bIns="0" rtlCol="0"/>
            <a:lstStyle/>
            <a:p>
              <a:endParaRPr/>
            </a:p>
          </p:txBody>
        </p:sp>
        <p:sp>
          <p:nvSpPr>
            <p:cNvPr id="46" name="object 10">
              <a:extLst>
                <a:ext uri="{FF2B5EF4-FFF2-40B4-BE49-F238E27FC236}">
                  <a16:creationId xmlns:a16="http://schemas.microsoft.com/office/drawing/2014/main" id="{F6FA1C27-0EF7-81BC-2441-ED5DB13700EC}"/>
                </a:ext>
              </a:extLst>
            </p:cNvPr>
            <p:cNvSpPr/>
            <p:nvPr userDrawn="1"/>
          </p:nvSpPr>
          <p:spPr>
            <a:xfrm>
              <a:off x="891000" y="0"/>
              <a:ext cx="0" cy="828040"/>
            </a:xfrm>
            <a:custGeom>
              <a:avLst/>
              <a:gdLst/>
              <a:ahLst/>
              <a:cxnLst/>
              <a:rect l="l" t="t" r="r" b="b"/>
              <a:pathLst>
                <a:path h="828040">
                  <a:moveTo>
                    <a:pt x="0" y="828001"/>
                  </a:moveTo>
                  <a:lnTo>
                    <a:pt x="0" y="0"/>
                  </a:lnTo>
                </a:path>
              </a:pathLst>
            </a:custGeom>
            <a:ln w="12700">
              <a:solidFill>
                <a:srgbClr val="D80084"/>
              </a:solidFill>
            </a:ln>
          </p:spPr>
          <p:txBody>
            <a:bodyPr wrap="square" lIns="0" tIns="0" rIns="0" bIns="0" rtlCol="0"/>
            <a:lstStyle/>
            <a:p>
              <a:endParaRPr/>
            </a:p>
          </p:txBody>
        </p:sp>
        <p:sp>
          <p:nvSpPr>
            <p:cNvPr id="47" name="object 11">
              <a:extLst>
                <a:ext uri="{FF2B5EF4-FFF2-40B4-BE49-F238E27FC236}">
                  <a16:creationId xmlns:a16="http://schemas.microsoft.com/office/drawing/2014/main" id="{6D91330D-E9AE-2731-63B3-22E7C63F4DB0}"/>
                </a:ext>
              </a:extLst>
            </p:cNvPr>
            <p:cNvSpPr/>
            <p:nvPr userDrawn="1"/>
          </p:nvSpPr>
          <p:spPr>
            <a:xfrm>
              <a:off x="891000" y="6409055"/>
              <a:ext cx="220250" cy="1833245"/>
            </a:xfrm>
            <a:custGeom>
              <a:avLst/>
              <a:gdLst/>
              <a:ahLst/>
              <a:cxnLst/>
              <a:rect l="l" t="t" r="r" b="b"/>
              <a:pathLst>
                <a:path h="1520825">
                  <a:moveTo>
                    <a:pt x="0" y="1520621"/>
                  </a:moveTo>
                  <a:lnTo>
                    <a:pt x="0" y="0"/>
                  </a:lnTo>
                </a:path>
              </a:pathLst>
            </a:custGeom>
            <a:ln w="12700">
              <a:solidFill>
                <a:srgbClr val="D80084"/>
              </a:solidFill>
            </a:ln>
          </p:spPr>
          <p:txBody>
            <a:bodyPr wrap="square" lIns="0" tIns="0" rIns="0" bIns="0" rtlCol="0"/>
            <a:lstStyle/>
            <a:p>
              <a:endParaRPr/>
            </a:p>
          </p:txBody>
        </p:sp>
        <p:sp>
          <p:nvSpPr>
            <p:cNvPr id="48" name="object 12">
              <a:extLst>
                <a:ext uri="{FF2B5EF4-FFF2-40B4-BE49-F238E27FC236}">
                  <a16:creationId xmlns:a16="http://schemas.microsoft.com/office/drawing/2014/main" id="{77740269-EA06-0476-5EE8-A72879ED112F}"/>
                </a:ext>
              </a:extLst>
            </p:cNvPr>
            <p:cNvSpPr/>
            <p:nvPr userDrawn="1"/>
          </p:nvSpPr>
          <p:spPr>
            <a:xfrm>
              <a:off x="0" y="5871527"/>
              <a:ext cx="363220" cy="12700"/>
            </a:xfrm>
            <a:custGeom>
              <a:avLst/>
              <a:gdLst/>
              <a:ahLst/>
              <a:cxnLst/>
              <a:rect l="l" t="t" r="r" b="b"/>
              <a:pathLst>
                <a:path w="363220" h="12700">
                  <a:moveTo>
                    <a:pt x="362879" y="0"/>
                  </a:moveTo>
                  <a:lnTo>
                    <a:pt x="0" y="0"/>
                  </a:lnTo>
                  <a:lnTo>
                    <a:pt x="0" y="12700"/>
                  </a:lnTo>
                  <a:lnTo>
                    <a:pt x="362879" y="12700"/>
                  </a:lnTo>
                  <a:lnTo>
                    <a:pt x="362879" y="0"/>
                  </a:lnTo>
                  <a:close/>
                </a:path>
              </a:pathLst>
            </a:custGeom>
            <a:solidFill>
              <a:srgbClr val="D80084"/>
            </a:solidFill>
          </p:spPr>
          <p:txBody>
            <a:bodyPr wrap="square" lIns="0" tIns="0" rIns="0" bIns="0" rtlCol="0"/>
            <a:lstStyle/>
            <a:p>
              <a:endParaRPr/>
            </a:p>
          </p:txBody>
        </p:sp>
        <p:sp>
          <p:nvSpPr>
            <p:cNvPr id="49" name="object 13">
              <a:extLst>
                <a:ext uri="{FF2B5EF4-FFF2-40B4-BE49-F238E27FC236}">
                  <a16:creationId xmlns:a16="http://schemas.microsoft.com/office/drawing/2014/main" id="{12E3818E-27EA-03D2-0571-AD0F099A9D5C}"/>
                </a:ext>
              </a:extLst>
            </p:cNvPr>
            <p:cNvSpPr/>
            <p:nvPr userDrawn="1"/>
          </p:nvSpPr>
          <p:spPr>
            <a:xfrm>
              <a:off x="359981" y="5346700"/>
              <a:ext cx="1062355" cy="1062355"/>
            </a:xfrm>
            <a:custGeom>
              <a:avLst/>
              <a:gdLst/>
              <a:ahLst/>
              <a:cxnLst/>
              <a:rect l="l" t="t" r="r" b="b"/>
              <a:pathLst>
                <a:path w="1062355" h="1062354">
                  <a:moveTo>
                    <a:pt x="0" y="531025"/>
                  </a:moveTo>
                  <a:lnTo>
                    <a:pt x="531025" y="1062050"/>
                  </a:lnTo>
                  <a:lnTo>
                    <a:pt x="1062037" y="531025"/>
                  </a:lnTo>
                  <a:lnTo>
                    <a:pt x="531025" y="0"/>
                  </a:lnTo>
                  <a:lnTo>
                    <a:pt x="0" y="531025"/>
                  </a:lnTo>
                  <a:close/>
                </a:path>
              </a:pathLst>
            </a:custGeom>
            <a:ln w="12700">
              <a:solidFill>
                <a:srgbClr val="D80084"/>
              </a:solidFill>
            </a:ln>
          </p:spPr>
          <p:txBody>
            <a:bodyPr wrap="square" lIns="0" tIns="0" rIns="0" bIns="0" rtlCol="0"/>
            <a:lstStyle/>
            <a:p>
              <a:endParaRPr/>
            </a:p>
          </p:txBody>
        </p:sp>
      </p:grpSp>
      <p:sp>
        <p:nvSpPr>
          <p:cNvPr id="50" name="Rounded Rectangle 10">
            <a:extLst>
              <a:ext uri="{FF2B5EF4-FFF2-40B4-BE49-F238E27FC236}">
                <a16:creationId xmlns:a16="http://schemas.microsoft.com/office/drawing/2014/main" id="{0E471782-ADB6-BB8F-6EA3-DE1BB33ED73A}"/>
              </a:ext>
            </a:extLst>
          </p:cNvPr>
          <p:cNvSpPr/>
          <p:nvPr userDrawn="1"/>
        </p:nvSpPr>
        <p:spPr>
          <a:xfrm>
            <a:off x="1803400" y="7992000"/>
            <a:ext cx="3952875" cy="491704"/>
          </a:xfrm>
          <a:prstGeom prst="roundRect">
            <a:avLst>
              <a:gd name="adj" fmla="val 50000"/>
            </a:avLst>
          </a:prstGeom>
          <a:solidFill>
            <a:schemeClr val="bg1"/>
          </a:solidFill>
          <a:ln w="12700">
            <a:solidFill>
              <a:srgbClr val="D8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
            <a:extLst>
              <a:ext uri="{FF2B5EF4-FFF2-40B4-BE49-F238E27FC236}">
                <a16:creationId xmlns:a16="http://schemas.microsoft.com/office/drawing/2014/main" id="{18503AEE-171A-E9BC-8DD7-577EC7E80574}"/>
              </a:ext>
            </a:extLst>
          </p:cNvPr>
          <p:cNvSpPr txBox="1">
            <a:spLocks/>
          </p:cNvSpPr>
          <p:nvPr userDrawn="1"/>
        </p:nvSpPr>
        <p:spPr>
          <a:xfrm>
            <a:off x="2010239" y="8149118"/>
            <a:ext cx="3577761" cy="184666"/>
          </a:xfrm>
          <a:prstGeom prst="rect">
            <a:avLst/>
          </a:prstGeom>
        </p:spPr>
        <p:txBody>
          <a:bodyPr vert="horz" wrap="square" lIns="0" tIns="0" rIns="0" bIns="0" rtlCol="0">
            <a:spAutoFit/>
          </a:bodyPr>
          <a:lstStyle>
            <a:lvl1pPr marL="0" indent="0" algn="l" defTabSz="566951" rtl="0" eaLnBrk="1" latinLnBrk="0" hangingPunct="1">
              <a:lnSpc>
                <a:spcPct val="90000"/>
              </a:lnSpc>
              <a:spcBef>
                <a:spcPts val="0"/>
              </a:spcBef>
              <a:spcAft>
                <a:spcPts val="496"/>
              </a:spcAft>
              <a:buClr>
                <a:srgbClr val="D80084"/>
              </a:buClr>
              <a:buSzPct val="120000"/>
              <a:buFont typeface="Arial" panose="020B0604020202020204" pitchFamily="34" charset="0"/>
              <a:buNone/>
              <a:defRPr sz="2800" kern="1200">
                <a:solidFill>
                  <a:schemeClr val="tx1"/>
                </a:solidFill>
                <a:latin typeface="Fujitsu Infinity Pro" pitchFamily="2" charset="0"/>
                <a:ea typeface="+mn-ea"/>
                <a:cs typeface="+mn-cs"/>
              </a:defRPr>
            </a:lvl1pPr>
            <a:lvl2pPr marL="283475" indent="0" algn="ctr" defTabSz="566951" rtl="0" eaLnBrk="1" latinLnBrk="0" hangingPunct="1">
              <a:lnSpc>
                <a:spcPct val="90000"/>
              </a:lnSpc>
              <a:spcBef>
                <a:spcPts val="310"/>
              </a:spcBef>
              <a:buClr>
                <a:srgbClr val="6D6E70"/>
              </a:buClr>
              <a:buSzPct val="120000"/>
              <a:buFont typeface="Arial" panose="020B0604020202020204" pitchFamily="34" charset="0"/>
              <a:buNone/>
              <a:defRPr sz="1240" kern="1200">
                <a:solidFill>
                  <a:schemeClr val="tx1"/>
                </a:solidFill>
                <a:latin typeface="Fujitsu Infinity Pro" pitchFamily="2" charset="0"/>
                <a:ea typeface="+mn-ea"/>
                <a:cs typeface="+mn-cs"/>
              </a:defRPr>
            </a:lvl2pPr>
            <a:lvl3pPr marL="566951" indent="0" algn="ctr" defTabSz="566951" rtl="0" eaLnBrk="1" latinLnBrk="0" hangingPunct="1">
              <a:lnSpc>
                <a:spcPct val="90000"/>
              </a:lnSpc>
              <a:spcBef>
                <a:spcPts val="310"/>
              </a:spcBef>
              <a:buClr>
                <a:srgbClr val="6D6E70"/>
              </a:buClr>
              <a:buSzPct val="120000"/>
              <a:buFont typeface="Arial" panose="020B0604020202020204" pitchFamily="34" charset="0"/>
              <a:buNone/>
              <a:defRPr sz="1116" kern="1200">
                <a:solidFill>
                  <a:schemeClr val="tx1"/>
                </a:solidFill>
                <a:latin typeface="Fujitsu Infinity Pro" pitchFamily="2" charset="0"/>
                <a:ea typeface="+mn-ea"/>
                <a:cs typeface="+mn-cs"/>
              </a:defRPr>
            </a:lvl3pPr>
            <a:lvl4pPr marL="850426" indent="0" algn="ctr" defTabSz="566951" rtl="0" eaLnBrk="1" latinLnBrk="0" hangingPunct="1">
              <a:lnSpc>
                <a:spcPct val="90000"/>
              </a:lnSpc>
              <a:spcBef>
                <a:spcPts val="310"/>
              </a:spcBef>
              <a:buClr>
                <a:srgbClr val="6D6E70"/>
              </a:buClr>
              <a:buSzPct val="120000"/>
              <a:buFont typeface="Arial" panose="020B0604020202020204" pitchFamily="34" charset="0"/>
              <a:buNone/>
              <a:defRPr sz="992" kern="1200">
                <a:solidFill>
                  <a:schemeClr val="tx1"/>
                </a:solidFill>
                <a:latin typeface="Fujitsu Infinity Pro" pitchFamily="2" charset="0"/>
                <a:ea typeface="+mn-ea"/>
                <a:cs typeface="+mn-cs"/>
              </a:defRPr>
            </a:lvl4pPr>
            <a:lvl5pPr marL="1133902" indent="0" algn="ctr" defTabSz="566951" rtl="0" eaLnBrk="1" latinLnBrk="0" hangingPunct="1">
              <a:lnSpc>
                <a:spcPct val="90000"/>
              </a:lnSpc>
              <a:spcBef>
                <a:spcPts val="310"/>
              </a:spcBef>
              <a:buSzPct val="120000"/>
              <a:buFont typeface="Arial" panose="020B0604020202020204" pitchFamily="34" charset="0"/>
              <a:buNone/>
              <a:defRPr sz="992" kern="1200">
                <a:solidFill>
                  <a:schemeClr val="tx1"/>
                </a:solidFill>
                <a:latin typeface="Arial" panose="020B0604020202020204" pitchFamily="34" charset="0"/>
                <a:ea typeface="+mn-ea"/>
                <a:cs typeface="+mn-cs"/>
              </a:defRPr>
            </a:lvl5pPr>
            <a:lvl6pPr marL="1417377"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6pPr>
            <a:lvl7pPr marL="170085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7pPr>
            <a:lvl8pPr marL="1984328"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8pPr>
            <a:lvl9pPr marL="2267803" indent="0" algn="ctr" defTabSz="566951" rtl="0" eaLnBrk="1" latinLnBrk="0" hangingPunct="1">
              <a:lnSpc>
                <a:spcPct val="90000"/>
              </a:lnSpc>
              <a:spcBef>
                <a:spcPts val="310"/>
              </a:spcBef>
              <a:buFont typeface="Arial" panose="020B0604020202020204" pitchFamily="34" charset="0"/>
              <a:buNone/>
              <a:defRPr sz="992" kern="1200">
                <a:solidFill>
                  <a:schemeClr val="tx1"/>
                </a:solidFill>
                <a:latin typeface="+mn-lt"/>
                <a:ea typeface="+mn-ea"/>
                <a:cs typeface="+mn-cs"/>
              </a:defRPr>
            </a:lvl9pPr>
          </a:lstStyle>
          <a:p>
            <a:pPr>
              <a:lnSpc>
                <a:spcPct val="100000"/>
              </a:lnSpc>
              <a:spcBef>
                <a:spcPts val="600"/>
              </a:spcBef>
              <a:spcAft>
                <a:spcPts val="0"/>
              </a:spcAft>
            </a:pPr>
            <a:r>
              <a:rPr lang="en-US" sz="1200"/>
              <a:t>Find out more, visit </a:t>
            </a:r>
            <a:r>
              <a:rPr lang="en-US" sz="1200" b="1" err="1"/>
              <a:t>www.fujitsu.com</a:t>
            </a:r>
            <a:r>
              <a:rPr lang="en-US" sz="1200" b="1"/>
              <a:t>/</a:t>
            </a:r>
            <a:r>
              <a:rPr lang="en-US" sz="1200" b="1" err="1"/>
              <a:t>servicenow</a:t>
            </a:r>
            <a:endParaRPr lang="en-US" sz="1200" b="1"/>
          </a:p>
        </p:txBody>
      </p:sp>
    </p:spTree>
    <p:extLst>
      <p:ext uri="{BB962C8B-B14F-4D97-AF65-F5344CB8AC3E}">
        <p14:creationId xmlns:p14="http://schemas.microsoft.com/office/powerpoint/2010/main" val="6315608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2" name="Picture 31" descr="Background pattern&#10;&#10;Description automatically generated">
            <a:extLst>
              <a:ext uri="{FF2B5EF4-FFF2-40B4-BE49-F238E27FC236}">
                <a16:creationId xmlns:a16="http://schemas.microsoft.com/office/drawing/2014/main" id="{640971D7-078E-B665-A315-DCCD43B15A12}"/>
              </a:ext>
            </a:extLst>
          </p:cNvPr>
          <p:cNvPicPr/>
          <p:nvPr userDrawn="1"/>
        </p:nvPicPr>
        <p:blipFill rotWithShape="1">
          <a:blip r:embed="rId2">
            <a:extLst>
              <a:ext uri="{28A0092B-C50C-407E-A947-70E740481C1C}">
                <a14:useLocalDpi xmlns:a14="http://schemas.microsoft.com/office/drawing/2010/main" val="0"/>
              </a:ext>
            </a:extLst>
          </a:blip>
          <a:srcRect l="36215"/>
          <a:stretch/>
        </p:blipFill>
        <p:spPr>
          <a:xfrm>
            <a:off x="0" y="-12029"/>
            <a:ext cx="3661103" cy="5739728"/>
          </a:xfrm>
          <a:prstGeom prst="rect">
            <a:avLst/>
          </a:prstGeom>
        </p:spPr>
      </p:pic>
      <p:pic>
        <p:nvPicPr>
          <p:cNvPr id="33" name="Picture 32">
            <a:extLst>
              <a:ext uri="{FF2B5EF4-FFF2-40B4-BE49-F238E27FC236}">
                <a16:creationId xmlns:a16="http://schemas.microsoft.com/office/drawing/2014/main" id="{AF569C81-5A9A-6463-9E46-71065D3CACA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355" t="6498" r="15531" b="9773"/>
          <a:stretch/>
        </p:blipFill>
        <p:spPr>
          <a:xfrm>
            <a:off x="3651308" y="0"/>
            <a:ext cx="3910802" cy="5727698"/>
          </a:xfrm>
          <a:prstGeom prst="rect">
            <a:avLst/>
          </a:prstGeom>
        </p:spPr>
      </p:pic>
      <p:pic>
        <p:nvPicPr>
          <p:cNvPr id="34" name="Picture 33" descr="Logo, icon&#10;&#10;Description automatically generated">
            <a:extLst>
              <a:ext uri="{FF2B5EF4-FFF2-40B4-BE49-F238E27FC236}">
                <a16:creationId xmlns:a16="http://schemas.microsoft.com/office/drawing/2014/main" id="{3206E742-93F4-0723-C153-8EADC87E4D1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271" t="9698" r="8664" b="13235"/>
          <a:stretch/>
        </p:blipFill>
        <p:spPr>
          <a:xfrm>
            <a:off x="2020043" y="1416236"/>
            <a:ext cx="3383281" cy="2650438"/>
          </a:xfrm>
          <a:prstGeom prst="rect">
            <a:avLst/>
          </a:prstGeom>
        </p:spPr>
      </p:pic>
      <p:pic>
        <p:nvPicPr>
          <p:cNvPr id="15" name="Picture 14" descr="Logo, company name&#10;&#10;Description automatically generated">
            <a:extLst>
              <a:ext uri="{FF2B5EF4-FFF2-40B4-BE49-F238E27FC236}">
                <a16:creationId xmlns:a16="http://schemas.microsoft.com/office/drawing/2014/main" id="{1CF9CA81-56B3-F849-B277-A7DB23B850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473400" y="471600"/>
            <a:ext cx="946800" cy="461007"/>
          </a:xfrm>
          <a:prstGeom prst="rect">
            <a:avLst/>
          </a:prstGeom>
        </p:spPr>
      </p:pic>
      <p:sp>
        <p:nvSpPr>
          <p:cNvPr id="2" name="Title 1"/>
          <p:cNvSpPr>
            <a:spLocks noGrp="1"/>
          </p:cNvSpPr>
          <p:nvPr>
            <p:ph type="ctrTitle" hasCustomPrompt="1"/>
          </p:nvPr>
        </p:nvSpPr>
        <p:spPr>
          <a:xfrm>
            <a:off x="473400" y="4066673"/>
            <a:ext cx="2938927" cy="1058779"/>
          </a:xfrm>
        </p:spPr>
        <p:txBody>
          <a:bodyPr anchor="b"/>
          <a:lstStyle>
            <a:lvl1pPr algn="l">
              <a:spcBef>
                <a:spcPts val="0"/>
              </a:spcBef>
              <a:spcAft>
                <a:spcPts val="496"/>
              </a:spcAft>
              <a:defRPr sz="2811">
                <a:solidFill>
                  <a:schemeClr val="bg1"/>
                </a:solidFill>
              </a:defRPr>
            </a:lvl1pPr>
          </a:lstStyle>
          <a:p>
            <a:r>
              <a:rPr lang="en-US"/>
              <a:t>Insert datasheet heading</a:t>
            </a:r>
          </a:p>
        </p:txBody>
      </p:sp>
      <p:sp>
        <p:nvSpPr>
          <p:cNvPr id="3" name="Subtitle 2"/>
          <p:cNvSpPr>
            <a:spLocks noGrp="1"/>
          </p:cNvSpPr>
          <p:nvPr>
            <p:ph type="subTitle" idx="1" hasCustomPrompt="1"/>
          </p:nvPr>
        </p:nvSpPr>
        <p:spPr>
          <a:xfrm>
            <a:off x="473399" y="6375418"/>
            <a:ext cx="5053091" cy="387798"/>
          </a:xfrm>
        </p:spPr>
        <p:txBody>
          <a:bodyPr/>
          <a:lstStyle>
            <a:lvl1pPr marL="0" indent="0" algn="l">
              <a:spcBef>
                <a:spcPts val="0"/>
              </a:spcBef>
              <a:spcAft>
                <a:spcPts val="496"/>
              </a:spcAft>
              <a:buNone/>
              <a:defRPr sz="2800" b="1">
                <a:solidFill>
                  <a:schemeClr val="tx1"/>
                </a:solidFill>
              </a:defRPr>
            </a:lvl1pPr>
            <a:lvl2pPr marL="283475" indent="0" algn="ctr">
              <a:buNone/>
              <a:defRPr sz="1240"/>
            </a:lvl2pPr>
            <a:lvl3pPr marL="566951" indent="0" algn="ctr">
              <a:buNone/>
              <a:defRPr sz="1116"/>
            </a:lvl3pPr>
            <a:lvl4pPr marL="850426" indent="0" algn="ctr">
              <a:buNone/>
              <a:defRPr sz="992"/>
            </a:lvl4pPr>
            <a:lvl5pPr marL="1133902" indent="0" algn="ctr">
              <a:buNone/>
              <a:defRPr sz="992"/>
            </a:lvl5pPr>
            <a:lvl6pPr marL="1417377" indent="0" algn="ctr">
              <a:buNone/>
              <a:defRPr sz="992"/>
            </a:lvl6pPr>
            <a:lvl7pPr marL="1700853" indent="0" algn="ctr">
              <a:buNone/>
              <a:defRPr sz="992"/>
            </a:lvl7pPr>
            <a:lvl8pPr marL="1984328" indent="0" algn="ctr">
              <a:buNone/>
              <a:defRPr sz="992"/>
            </a:lvl8pPr>
            <a:lvl9pPr marL="2267803" indent="0" algn="ctr">
              <a:buNone/>
              <a:defRPr sz="992"/>
            </a:lvl9pPr>
          </a:lstStyle>
          <a:p>
            <a:r>
              <a:rPr lang="en-US"/>
              <a:t>Sub-heading and description</a:t>
            </a:r>
          </a:p>
        </p:txBody>
      </p:sp>
      <p:sp>
        <p:nvSpPr>
          <p:cNvPr id="8" name="Text Placeholder 7">
            <a:extLst>
              <a:ext uri="{FF2B5EF4-FFF2-40B4-BE49-F238E27FC236}">
                <a16:creationId xmlns:a16="http://schemas.microsoft.com/office/drawing/2014/main" id="{EDF28EE4-7A31-94DD-65DF-CA4F589803FB}"/>
              </a:ext>
            </a:extLst>
          </p:cNvPr>
          <p:cNvSpPr>
            <a:spLocks noGrp="1"/>
          </p:cNvSpPr>
          <p:nvPr>
            <p:ph type="body" sz="quarter" idx="11" hasCustomPrompt="1"/>
          </p:nvPr>
        </p:nvSpPr>
        <p:spPr>
          <a:xfrm>
            <a:off x="473400" y="7052776"/>
            <a:ext cx="2233706" cy="2346796"/>
          </a:xfrm>
        </p:spPr>
        <p:txBody>
          <a:bodyPr>
            <a:noAutofit/>
          </a:bodyPr>
          <a:lstStyle>
            <a:lvl1pPr marL="0" indent="0">
              <a:buFontTx/>
              <a:buNone/>
              <a:defRPr lang="en-GB" sz="1100" b="1" kern="1200" dirty="0">
                <a:solidFill>
                  <a:schemeClr val="tx1"/>
                </a:solidFill>
                <a:latin typeface="Fujitsu Infinity Pro" pitchFamily="2" charset="0"/>
                <a:ea typeface="+mn-ea"/>
                <a:cs typeface="+mn-cs"/>
              </a:defRPr>
            </a:lvl1pPr>
          </a:lstStyle>
          <a:p>
            <a:pPr lvl="0"/>
            <a:r>
              <a:rPr lang="en-US"/>
              <a:t>Intro paragraph</a:t>
            </a:r>
            <a:endParaRPr lang="en-GB"/>
          </a:p>
        </p:txBody>
      </p:sp>
      <p:sp>
        <p:nvSpPr>
          <p:cNvPr id="17" name="Text Placeholder 7">
            <a:extLst>
              <a:ext uri="{FF2B5EF4-FFF2-40B4-BE49-F238E27FC236}">
                <a16:creationId xmlns:a16="http://schemas.microsoft.com/office/drawing/2014/main" id="{0A54BDF9-BDCD-1318-5EC5-22EA06506AAF}"/>
              </a:ext>
            </a:extLst>
          </p:cNvPr>
          <p:cNvSpPr>
            <a:spLocks noGrp="1"/>
          </p:cNvSpPr>
          <p:nvPr>
            <p:ph type="body" sz="quarter" idx="12" hasCustomPrompt="1"/>
          </p:nvPr>
        </p:nvSpPr>
        <p:spPr>
          <a:xfrm>
            <a:off x="2870199" y="7052775"/>
            <a:ext cx="4454525" cy="2346795"/>
          </a:xfrm>
        </p:spPr>
        <p:txBody>
          <a:bodyPr>
            <a:noAutofit/>
          </a:bodyPr>
          <a:lstStyle>
            <a:lvl1pPr marL="0" indent="0">
              <a:buFontTx/>
              <a:buNone/>
              <a:defRPr lang="en-GB" sz="950" kern="1200" dirty="0">
                <a:solidFill>
                  <a:schemeClr val="tx1"/>
                </a:solidFill>
                <a:latin typeface="Fujitsu Infinity Pro" pitchFamily="2" charset="0"/>
                <a:ea typeface="+mn-ea"/>
                <a:cs typeface="+mn-cs"/>
              </a:defRPr>
            </a:lvl1pPr>
          </a:lstStyle>
          <a:p>
            <a:pPr lvl="0"/>
            <a:r>
              <a:rPr lang="en-US"/>
              <a:t>Main content/body copy</a:t>
            </a:r>
            <a:endParaRPr lang="en-GB"/>
          </a:p>
        </p:txBody>
      </p:sp>
      <p:sp>
        <p:nvSpPr>
          <p:cNvPr id="23" name="Rectangle 22">
            <a:extLst>
              <a:ext uri="{FF2B5EF4-FFF2-40B4-BE49-F238E27FC236}">
                <a16:creationId xmlns:a16="http://schemas.microsoft.com/office/drawing/2014/main" id="{4D4EB53B-E2C4-915B-1705-BEF519DF4B81}"/>
              </a:ext>
            </a:extLst>
          </p:cNvPr>
          <p:cNvSpPr/>
          <p:nvPr userDrawn="1"/>
        </p:nvSpPr>
        <p:spPr>
          <a:xfrm>
            <a:off x="7801091" y="-5499"/>
            <a:ext cx="4678394" cy="4910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832C78-C795-A96A-6E8F-01214AC21BBE}"/>
              </a:ext>
            </a:extLst>
          </p:cNvPr>
          <p:cNvSpPr txBox="1"/>
          <p:nvPr userDrawn="1"/>
        </p:nvSpPr>
        <p:spPr>
          <a:xfrm>
            <a:off x="7820683" y="76530"/>
            <a:ext cx="4678394" cy="307777"/>
          </a:xfrm>
          <a:prstGeom prst="rect">
            <a:avLst/>
          </a:prstGeom>
          <a:noFill/>
        </p:spPr>
        <p:txBody>
          <a:bodyPr wrap="square" rtlCol="0">
            <a:spAutoFit/>
          </a:bodyPr>
          <a:lstStyle/>
          <a:p>
            <a:r>
              <a:rPr lang="en-US" sz="1400" b="1"/>
              <a:t>How to replace images</a:t>
            </a:r>
            <a:endParaRPr lang="en-GB" sz="1400" b="1"/>
          </a:p>
        </p:txBody>
      </p:sp>
      <p:sp>
        <p:nvSpPr>
          <p:cNvPr id="25" name="TextBox 24">
            <a:extLst>
              <a:ext uri="{FF2B5EF4-FFF2-40B4-BE49-F238E27FC236}">
                <a16:creationId xmlns:a16="http://schemas.microsoft.com/office/drawing/2014/main" id="{AD356466-E4CA-5928-BA07-E9E261CB3E1B}"/>
              </a:ext>
            </a:extLst>
          </p:cNvPr>
          <p:cNvSpPr txBox="1"/>
          <p:nvPr userDrawn="1"/>
        </p:nvSpPr>
        <p:spPr>
          <a:xfrm>
            <a:off x="7853341" y="384307"/>
            <a:ext cx="4678394" cy="246221"/>
          </a:xfrm>
          <a:prstGeom prst="rect">
            <a:avLst/>
          </a:prstGeom>
          <a:noFill/>
        </p:spPr>
        <p:txBody>
          <a:bodyPr wrap="square" rtlCol="0">
            <a:spAutoFit/>
          </a:bodyPr>
          <a:lstStyle/>
          <a:p>
            <a:r>
              <a:rPr lang="en-US" sz="1000" b="0"/>
              <a:t>1. Navigate to the ‘View’ tab at the top of the ribbon</a:t>
            </a:r>
            <a:endParaRPr lang="en-GB" sz="1000" b="0"/>
          </a:p>
        </p:txBody>
      </p:sp>
      <p:pic>
        <p:nvPicPr>
          <p:cNvPr id="18" name="Picture 17">
            <a:extLst>
              <a:ext uri="{FF2B5EF4-FFF2-40B4-BE49-F238E27FC236}">
                <a16:creationId xmlns:a16="http://schemas.microsoft.com/office/drawing/2014/main" id="{C653D626-9D47-1E7A-12B8-6506F1D9E579}"/>
              </a:ext>
            </a:extLst>
          </p:cNvPr>
          <p:cNvPicPr>
            <a:picLocks noChangeAspect="1"/>
          </p:cNvPicPr>
          <p:nvPr userDrawn="1"/>
        </p:nvPicPr>
        <p:blipFill rotWithShape="1">
          <a:blip r:embed="rId6"/>
          <a:srcRect r="26844"/>
          <a:stretch/>
        </p:blipFill>
        <p:spPr>
          <a:xfrm>
            <a:off x="8050152" y="646661"/>
            <a:ext cx="4189744" cy="212492"/>
          </a:xfrm>
          <a:prstGeom prst="rect">
            <a:avLst/>
          </a:prstGeom>
        </p:spPr>
      </p:pic>
      <p:sp>
        <p:nvSpPr>
          <p:cNvPr id="26" name="TextBox 25">
            <a:extLst>
              <a:ext uri="{FF2B5EF4-FFF2-40B4-BE49-F238E27FC236}">
                <a16:creationId xmlns:a16="http://schemas.microsoft.com/office/drawing/2014/main" id="{CF586FD9-4133-2921-F6FD-0C23109F949F}"/>
              </a:ext>
            </a:extLst>
          </p:cNvPr>
          <p:cNvSpPr txBox="1"/>
          <p:nvPr userDrawn="1"/>
        </p:nvSpPr>
        <p:spPr>
          <a:xfrm>
            <a:off x="7853341" y="946866"/>
            <a:ext cx="4678394" cy="246221"/>
          </a:xfrm>
          <a:prstGeom prst="rect">
            <a:avLst/>
          </a:prstGeom>
          <a:noFill/>
        </p:spPr>
        <p:txBody>
          <a:bodyPr wrap="square" rtlCol="0">
            <a:spAutoFit/>
          </a:bodyPr>
          <a:lstStyle/>
          <a:p>
            <a:r>
              <a:rPr lang="en-US" sz="1000" b="0"/>
              <a:t>2. Select ‘Slide Master’</a:t>
            </a:r>
            <a:endParaRPr lang="en-GB" sz="1000" b="0"/>
          </a:p>
        </p:txBody>
      </p:sp>
      <p:pic>
        <p:nvPicPr>
          <p:cNvPr id="19" name="Picture 18">
            <a:extLst>
              <a:ext uri="{FF2B5EF4-FFF2-40B4-BE49-F238E27FC236}">
                <a16:creationId xmlns:a16="http://schemas.microsoft.com/office/drawing/2014/main" id="{FD831F59-7EBC-EEEB-3E18-F99FCFCB22DF}"/>
              </a:ext>
            </a:extLst>
          </p:cNvPr>
          <p:cNvPicPr>
            <a:picLocks noChangeAspect="1"/>
          </p:cNvPicPr>
          <p:nvPr userDrawn="1"/>
        </p:nvPicPr>
        <p:blipFill rotWithShape="1">
          <a:blip r:embed="rId7"/>
          <a:srcRect l="15099"/>
          <a:stretch/>
        </p:blipFill>
        <p:spPr>
          <a:xfrm>
            <a:off x="8050152" y="1223908"/>
            <a:ext cx="320551" cy="566339"/>
          </a:xfrm>
          <a:prstGeom prst="rect">
            <a:avLst/>
          </a:prstGeom>
        </p:spPr>
      </p:pic>
      <p:sp>
        <p:nvSpPr>
          <p:cNvPr id="27" name="TextBox 26">
            <a:extLst>
              <a:ext uri="{FF2B5EF4-FFF2-40B4-BE49-F238E27FC236}">
                <a16:creationId xmlns:a16="http://schemas.microsoft.com/office/drawing/2014/main" id="{413A1A5D-3818-FD7A-6E95-CFD42E1EED7F}"/>
              </a:ext>
            </a:extLst>
          </p:cNvPr>
          <p:cNvSpPr txBox="1"/>
          <p:nvPr userDrawn="1"/>
        </p:nvSpPr>
        <p:spPr>
          <a:xfrm>
            <a:off x="7853341" y="1861267"/>
            <a:ext cx="4510652" cy="400110"/>
          </a:xfrm>
          <a:prstGeom prst="rect">
            <a:avLst/>
          </a:prstGeom>
          <a:noFill/>
        </p:spPr>
        <p:txBody>
          <a:bodyPr wrap="square" rtlCol="0">
            <a:spAutoFit/>
          </a:bodyPr>
          <a:lstStyle/>
          <a:p>
            <a:pPr marL="90488" indent="-90488"/>
            <a:r>
              <a:rPr lang="en-US" sz="1000" b="0"/>
              <a:t>3. Select the slide with the image you want to change from the column </a:t>
            </a:r>
            <a:br>
              <a:rPr lang="en-US" sz="1000" b="0"/>
            </a:br>
            <a:r>
              <a:rPr lang="en-US" sz="1000" b="0"/>
              <a:t> on the left of the screen, click on the image you want to replace</a:t>
            </a:r>
            <a:endParaRPr lang="en-GB" sz="1000" b="0"/>
          </a:p>
        </p:txBody>
      </p:sp>
      <p:sp>
        <p:nvSpPr>
          <p:cNvPr id="28" name="TextBox 27">
            <a:extLst>
              <a:ext uri="{FF2B5EF4-FFF2-40B4-BE49-F238E27FC236}">
                <a16:creationId xmlns:a16="http://schemas.microsoft.com/office/drawing/2014/main" id="{2E4EA6D1-0405-1451-70E3-B6D4BDEFBB94}"/>
              </a:ext>
            </a:extLst>
          </p:cNvPr>
          <p:cNvSpPr txBox="1"/>
          <p:nvPr userDrawn="1"/>
        </p:nvSpPr>
        <p:spPr>
          <a:xfrm>
            <a:off x="7853341" y="2298116"/>
            <a:ext cx="4678394" cy="246221"/>
          </a:xfrm>
          <a:prstGeom prst="rect">
            <a:avLst/>
          </a:prstGeom>
          <a:noFill/>
        </p:spPr>
        <p:txBody>
          <a:bodyPr wrap="square" rtlCol="0">
            <a:spAutoFit/>
          </a:bodyPr>
          <a:lstStyle/>
          <a:p>
            <a:pPr marL="90488" indent="-90488"/>
            <a:r>
              <a:rPr lang="en-US" sz="1000" b="0"/>
              <a:t>4. Navigate to ‘Picture Format’ from the ribbon</a:t>
            </a:r>
            <a:endParaRPr lang="en-GB" sz="1000" b="0"/>
          </a:p>
        </p:txBody>
      </p:sp>
      <p:pic>
        <p:nvPicPr>
          <p:cNvPr id="20" name="Picture 19">
            <a:extLst>
              <a:ext uri="{FF2B5EF4-FFF2-40B4-BE49-F238E27FC236}">
                <a16:creationId xmlns:a16="http://schemas.microsoft.com/office/drawing/2014/main" id="{DF8D46D1-2A39-A18B-BCC8-F54DAB85A1B5}"/>
              </a:ext>
            </a:extLst>
          </p:cNvPr>
          <p:cNvPicPr>
            <a:picLocks noChangeAspect="1"/>
          </p:cNvPicPr>
          <p:nvPr userDrawn="1"/>
        </p:nvPicPr>
        <p:blipFill rotWithShape="1">
          <a:blip r:embed="rId8"/>
          <a:srcRect t="1" b="6511"/>
          <a:stretch/>
        </p:blipFill>
        <p:spPr>
          <a:xfrm>
            <a:off x="8125518" y="2581076"/>
            <a:ext cx="1011949" cy="313263"/>
          </a:xfrm>
          <a:prstGeom prst="rect">
            <a:avLst/>
          </a:prstGeom>
        </p:spPr>
      </p:pic>
      <p:sp>
        <p:nvSpPr>
          <p:cNvPr id="29" name="TextBox 28">
            <a:extLst>
              <a:ext uri="{FF2B5EF4-FFF2-40B4-BE49-F238E27FC236}">
                <a16:creationId xmlns:a16="http://schemas.microsoft.com/office/drawing/2014/main" id="{9A71E1DB-1081-8E8D-4D6F-95F03A44599B}"/>
              </a:ext>
            </a:extLst>
          </p:cNvPr>
          <p:cNvSpPr txBox="1"/>
          <p:nvPr userDrawn="1"/>
        </p:nvSpPr>
        <p:spPr>
          <a:xfrm>
            <a:off x="7853341" y="3021889"/>
            <a:ext cx="4678394" cy="400110"/>
          </a:xfrm>
          <a:prstGeom prst="rect">
            <a:avLst/>
          </a:prstGeom>
          <a:noFill/>
        </p:spPr>
        <p:txBody>
          <a:bodyPr wrap="square" rtlCol="0">
            <a:spAutoFit/>
          </a:bodyPr>
          <a:lstStyle/>
          <a:p>
            <a:pPr marL="90488" indent="-90488"/>
            <a:r>
              <a:rPr lang="en-US" sz="1000" b="0"/>
              <a:t>5. Select ‘Change Picture’ and choose ‘This device’ from the dropdown, then choose the image you want to insert from your computer</a:t>
            </a:r>
            <a:endParaRPr lang="en-GB" sz="1000" b="0"/>
          </a:p>
        </p:txBody>
      </p:sp>
      <p:pic>
        <p:nvPicPr>
          <p:cNvPr id="22" name="Picture 21">
            <a:extLst>
              <a:ext uri="{FF2B5EF4-FFF2-40B4-BE49-F238E27FC236}">
                <a16:creationId xmlns:a16="http://schemas.microsoft.com/office/drawing/2014/main" id="{B6AE86F0-13A4-B903-7A4C-EE0D0845D432}"/>
              </a:ext>
            </a:extLst>
          </p:cNvPr>
          <p:cNvPicPr>
            <a:picLocks noChangeAspect="1"/>
          </p:cNvPicPr>
          <p:nvPr userDrawn="1"/>
        </p:nvPicPr>
        <p:blipFill>
          <a:blip r:embed="rId9"/>
          <a:stretch>
            <a:fillRect/>
          </a:stretch>
        </p:blipFill>
        <p:spPr>
          <a:xfrm>
            <a:off x="8081764" y="3502559"/>
            <a:ext cx="1174927" cy="1258850"/>
          </a:xfrm>
          <a:prstGeom prst="rect">
            <a:avLst/>
          </a:prstGeom>
        </p:spPr>
      </p:pic>
    </p:spTree>
    <p:extLst>
      <p:ext uri="{BB962C8B-B14F-4D97-AF65-F5344CB8AC3E}">
        <p14:creationId xmlns:p14="http://schemas.microsoft.com/office/powerpoint/2010/main" val="167663540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172" y="583962"/>
            <a:ext cx="6305024" cy="320601"/>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p:cNvSpPr>
            <a:spLocks noGrp="1"/>
          </p:cNvSpPr>
          <p:nvPr>
            <p:ph type="body" idx="1"/>
          </p:nvPr>
        </p:nvSpPr>
        <p:spPr>
          <a:xfrm>
            <a:off x="238291" y="1877799"/>
            <a:ext cx="7086457" cy="98559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Footer Placeholder 4">
            <a:extLst>
              <a:ext uri="{FF2B5EF4-FFF2-40B4-BE49-F238E27FC236}">
                <a16:creationId xmlns:a16="http://schemas.microsoft.com/office/drawing/2014/main" id="{81D5FB3D-36B5-40AB-8BB6-D26C959292D2}"/>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3" name="Slide Number Placeholder 5">
            <a:extLst>
              <a:ext uri="{FF2B5EF4-FFF2-40B4-BE49-F238E27FC236}">
                <a16:creationId xmlns:a16="http://schemas.microsoft.com/office/drawing/2014/main" id="{8DDEC1A9-EFFB-45DD-90D7-F14D067F3E09}"/>
              </a:ext>
            </a:extLst>
          </p:cNvPr>
          <p:cNvSpPr txBox="1">
            <a:spLocks/>
          </p:cNvSpPr>
          <p:nvPr userDrawn="1"/>
        </p:nvSpPr>
        <p:spPr>
          <a:xfrm>
            <a:off x="3975249" y="9916197"/>
            <a:ext cx="3229182" cy="89127"/>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79">
                <a:latin typeface="Fujitsu Infinity Pro" pitchFamily="2" charset="0"/>
              </a:rPr>
              <a:t>© Fujitsu 2022</a:t>
            </a:r>
          </a:p>
        </p:txBody>
      </p:sp>
      <p:sp>
        <p:nvSpPr>
          <p:cNvPr id="10" name="Rounded Rectangle 21">
            <a:extLst>
              <a:ext uri="{FF2B5EF4-FFF2-40B4-BE49-F238E27FC236}">
                <a16:creationId xmlns:a16="http://schemas.microsoft.com/office/drawing/2014/main" id="{06D30449-5914-45FD-A718-29E810212D26}"/>
              </a:ext>
            </a:extLst>
          </p:cNvPr>
          <p:cNvSpPr/>
          <p:nvPr userDrawn="1"/>
        </p:nvSpPr>
        <p:spPr bwMode="black">
          <a:xfrm>
            <a:off x="471600" y="9876032"/>
            <a:ext cx="790558" cy="286505"/>
          </a:xfrm>
          <a:prstGeom prst="roundRect">
            <a:avLst>
              <a:gd name="adj" fmla="val 50000"/>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1007477" rtl="0" eaLnBrk="1" fontAlgn="ctr" latinLnBrk="0" hangingPunct="1">
              <a:lnSpc>
                <a:spcPct val="100000"/>
              </a:lnSpc>
              <a:spcBef>
                <a:spcPct val="0"/>
              </a:spcBef>
              <a:spcAft>
                <a:spcPct val="0"/>
              </a:spcAft>
              <a:buClrTx/>
              <a:buSzTx/>
              <a:buFontTx/>
              <a:buNone/>
              <a:tabLst/>
              <a:defRPr/>
            </a:pPr>
            <a:r>
              <a:rPr kumimoji="1" lang="en-US" altLang="ja-JP" sz="579" b="0" i="0" u="none" strike="noStrike" kern="1200" cap="none" spc="0" normalizeH="0" baseline="0" noProof="0">
                <a:ln>
                  <a:noFill/>
                </a:ln>
                <a:solidFill>
                  <a:srgbClr val="000000"/>
                </a:solidFill>
                <a:effectLst/>
                <a:uLnTx/>
                <a:uFillTx/>
                <a:latin typeface="Fujitsu Infinity Pro" pitchFamily="2" charset="0"/>
                <a:ea typeface="+mn-ea"/>
                <a:cs typeface="+mn-cs"/>
              </a:rPr>
              <a:t>FUJITSU-PUBLIC</a:t>
            </a:r>
          </a:p>
        </p:txBody>
      </p:sp>
    </p:spTree>
    <p:extLst>
      <p:ext uri="{BB962C8B-B14F-4D97-AF65-F5344CB8AC3E}">
        <p14:creationId xmlns:p14="http://schemas.microsoft.com/office/powerpoint/2010/main" val="2427368329"/>
      </p:ext>
    </p:extLst>
  </p:cSld>
  <p:clrMap bg1="lt1" tx1="dk1" bg2="lt2" tx2="dk2" accent1="accent1" accent2="accent2" accent3="accent3" accent4="accent4" accent5="accent5" accent6="accent6" hlink="hlink" folHlink="folHlink"/>
  <p:sldLayoutIdLst>
    <p:sldLayoutId id="2147483701" r:id="rId1"/>
    <p:sldLayoutId id="2147483709" r:id="rId2"/>
    <p:sldLayoutId id="2147483710" r:id="rId3"/>
    <p:sldLayoutId id="2147483711" r:id="rId4"/>
  </p:sldLayoutIdLst>
  <p:transition spd="slow">
    <p:fade/>
  </p:transition>
  <p:txStyles>
    <p:titleStyle>
      <a:lvl1pPr algn="l" defTabSz="566951" rtl="0" eaLnBrk="1" latinLnBrk="0" hangingPunct="1">
        <a:lnSpc>
          <a:spcPct val="90000"/>
        </a:lnSpc>
        <a:spcBef>
          <a:spcPct val="0"/>
        </a:spcBef>
        <a:buNone/>
        <a:defRPr sz="2315" b="0" kern="1200">
          <a:solidFill>
            <a:schemeClr val="bg1"/>
          </a:solidFill>
          <a:latin typeface="Fujitsu Infinity Pro Bold" pitchFamily="2" charset="0"/>
          <a:ea typeface="+mj-ea"/>
          <a:cs typeface="+mj-cs"/>
        </a:defRPr>
      </a:lvl1pPr>
    </p:titleStyle>
    <p:bodyStyle>
      <a:lvl1pPr marL="207357" indent="-207357" algn="l" defTabSz="566951" rtl="0" eaLnBrk="1" latinLnBrk="0" hangingPunct="1">
        <a:lnSpc>
          <a:spcPct val="90000"/>
        </a:lnSpc>
        <a:spcBef>
          <a:spcPts val="620"/>
        </a:spcBef>
        <a:buClr>
          <a:srgbClr val="D80084"/>
        </a:buClr>
        <a:buSzPct val="120000"/>
        <a:buFont typeface="Arial" panose="020B0604020202020204" pitchFamily="34" charset="0"/>
        <a:buChar char="●"/>
        <a:defRPr sz="1819" kern="1200">
          <a:solidFill>
            <a:schemeClr val="tx1"/>
          </a:solidFill>
          <a:latin typeface="Fujitsu Infinity Pro" pitchFamily="2" charset="0"/>
          <a:ea typeface="+mn-ea"/>
          <a:cs typeface="+mn-cs"/>
        </a:defRPr>
      </a:lvl1pPr>
      <a:lvl2pPr marL="465898" indent="-182422" algn="l" defTabSz="566951" rtl="0" eaLnBrk="1" latinLnBrk="0" hangingPunct="1">
        <a:lnSpc>
          <a:spcPct val="90000"/>
        </a:lnSpc>
        <a:spcBef>
          <a:spcPts val="310"/>
        </a:spcBef>
        <a:buClr>
          <a:srgbClr val="6D6E70"/>
        </a:buClr>
        <a:buSzPct val="120000"/>
        <a:buFont typeface="Arial" panose="020B0604020202020204" pitchFamily="34" charset="0"/>
        <a:buChar char="●"/>
        <a:defRPr sz="1653" kern="1200">
          <a:solidFill>
            <a:schemeClr val="tx1"/>
          </a:solidFill>
          <a:latin typeface="Fujitsu Infinity Pro" pitchFamily="2" charset="0"/>
          <a:ea typeface="+mn-ea"/>
          <a:cs typeface="+mn-cs"/>
        </a:defRPr>
      </a:lvl2pPr>
      <a:lvl3pPr marL="721812" indent="-154862" algn="l" defTabSz="566951" rtl="0" eaLnBrk="1" latinLnBrk="0" hangingPunct="1">
        <a:lnSpc>
          <a:spcPct val="90000"/>
        </a:lnSpc>
        <a:spcBef>
          <a:spcPts val="310"/>
        </a:spcBef>
        <a:buClr>
          <a:srgbClr val="6D6E70"/>
        </a:buClr>
        <a:buSzPct val="120000"/>
        <a:buFont typeface="Arial" panose="020B0604020202020204" pitchFamily="34" charset="0"/>
        <a:buChar char="●"/>
        <a:defRPr sz="1488" kern="1200">
          <a:solidFill>
            <a:schemeClr val="tx1"/>
          </a:solidFill>
          <a:latin typeface="Fujitsu Infinity Pro" pitchFamily="2" charset="0"/>
          <a:ea typeface="+mn-ea"/>
          <a:cs typeface="+mn-cs"/>
        </a:defRPr>
      </a:lvl3pPr>
      <a:lvl4pPr marL="992164" indent="-141738" algn="l" defTabSz="566951" rtl="0" eaLnBrk="1" latinLnBrk="0" hangingPunct="1">
        <a:lnSpc>
          <a:spcPct val="90000"/>
        </a:lnSpc>
        <a:spcBef>
          <a:spcPts val="310"/>
        </a:spcBef>
        <a:buClr>
          <a:srgbClr val="6D6E70"/>
        </a:buClr>
        <a:buSzPct val="120000"/>
        <a:buFont typeface="Arial" panose="020B0604020202020204" pitchFamily="34" charset="0"/>
        <a:buChar char="●"/>
        <a:defRPr sz="1323" kern="1200">
          <a:solidFill>
            <a:schemeClr val="tx1"/>
          </a:solidFill>
          <a:latin typeface="Fujitsu Infinity Pro" pitchFamily="2" charset="0"/>
          <a:ea typeface="+mn-ea"/>
          <a:cs typeface="+mn-cs"/>
        </a:defRPr>
      </a:lvl4pPr>
      <a:lvl5pPr marL="1275639" indent="-141738" algn="l" defTabSz="566951" rtl="0" eaLnBrk="1" latinLnBrk="0" hangingPunct="1">
        <a:lnSpc>
          <a:spcPct val="90000"/>
        </a:lnSpc>
        <a:spcBef>
          <a:spcPts val="310"/>
        </a:spcBef>
        <a:buSzPct val="120000"/>
        <a:buFont typeface="Arial" panose="020B0604020202020204" pitchFamily="34" charset="0"/>
        <a:buChar char="●"/>
        <a:defRPr sz="1157" kern="1200">
          <a:solidFill>
            <a:schemeClr val="tx1"/>
          </a:solidFill>
          <a:latin typeface="Arial" panose="020B0604020202020204" pitchFamily="34" charset="0"/>
          <a:ea typeface="+mn-ea"/>
          <a:cs typeface="+mn-cs"/>
        </a:defRPr>
      </a:lvl5pPr>
      <a:lvl6pPr marL="1559115"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590"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066"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541"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2" orient="horz" pos="3288" userDrawn="1">
          <p15:clr>
            <a:srgbClr val="F26B43"/>
          </p15:clr>
        </p15:guide>
        <p15:guide id="3" pos="150" userDrawn="1">
          <p15:clr>
            <a:srgbClr val="F26B43"/>
          </p15:clr>
        </p15:guide>
        <p15:guide id="4" pos="4614" userDrawn="1">
          <p15:clr>
            <a:srgbClr val="F26B43"/>
          </p15:clr>
        </p15:guide>
        <p15:guide id="6" orient="horz" pos="363" userDrawn="1">
          <p15:clr>
            <a:srgbClr val="F26B43"/>
          </p15:clr>
        </p15:guide>
        <p15:guide id="7" orient="horz" pos="6219" userDrawn="1">
          <p15:clr>
            <a:srgbClr val="F26B43"/>
          </p15:clr>
        </p15:guide>
        <p15:guide id="8" orient="horz" pos="11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172" y="583962"/>
            <a:ext cx="6305024" cy="320601"/>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p:cNvSpPr>
            <a:spLocks noGrp="1"/>
          </p:cNvSpPr>
          <p:nvPr>
            <p:ph type="body" idx="1"/>
          </p:nvPr>
        </p:nvSpPr>
        <p:spPr>
          <a:xfrm>
            <a:off x="238291" y="1877799"/>
            <a:ext cx="7086457" cy="98559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Footer Placeholder 4">
            <a:extLst>
              <a:ext uri="{FF2B5EF4-FFF2-40B4-BE49-F238E27FC236}">
                <a16:creationId xmlns:a16="http://schemas.microsoft.com/office/drawing/2014/main" id="{81D5FB3D-36B5-40AB-8BB6-D26C959292D2}"/>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3" name="Slide Number Placeholder 5">
            <a:extLst>
              <a:ext uri="{FF2B5EF4-FFF2-40B4-BE49-F238E27FC236}">
                <a16:creationId xmlns:a16="http://schemas.microsoft.com/office/drawing/2014/main" id="{8DDEC1A9-EFFB-45DD-90D7-F14D067F3E09}"/>
              </a:ext>
            </a:extLst>
          </p:cNvPr>
          <p:cNvSpPr txBox="1">
            <a:spLocks/>
          </p:cNvSpPr>
          <p:nvPr userDrawn="1"/>
        </p:nvSpPr>
        <p:spPr>
          <a:xfrm>
            <a:off x="3975249" y="9916197"/>
            <a:ext cx="3229182" cy="89127"/>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79">
                <a:latin typeface="Fujitsu Infinity Pro" pitchFamily="2" charset="0"/>
              </a:rPr>
              <a:t>© Fujitsu 2022</a:t>
            </a:r>
          </a:p>
        </p:txBody>
      </p:sp>
      <p:sp>
        <p:nvSpPr>
          <p:cNvPr id="10" name="Rounded Rectangle 21">
            <a:extLst>
              <a:ext uri="{FF2B5EF4-FFF2-40B4-BE49-F238E27FC236}">
                <a16:creationId xmlns:a16="http://schemas.microsoft.com/office/drawing/2014/main" id="{06D30449-5914-45FD-A718-29E810212D26}"/>
              </a:ext>
            </a:extLst>
          </p:cNvPr>
          <p:cNvSpPr/>
          <p:nvPr userDrawn="1"/>
        </p:nvSpPr>
        <p:spPr bwMode="black">
          <a:xfrm>
            <a:off x="471600" y="9876032"/>
            <a:ext cx="790558" cy="286505"/>
          </a:xfrm>
          <a:prstGeom prst="roundRect">
            <a:avLst>
              <a:gd name="adj" fmla="val 50000"/>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1007477" rtl="0" eaLnBrk="1" fontAlgn="ctr" latinLnBrk="0" hangingPunct="1">
              <a:lnSpc>
                <a:spcPct val="100000"/>
              </a:lnSpc>
              <a:spcBef>
                <a:spcPct val="0"/>
              </a:spcBef>
              <a:spcAft>
                <a:spcPct val="0"/>
              </a:spcAft>
              <a:buClrTx/>
              <a:buSzTx/>
              <a:buFontTx/>
              <a:buNone/>
              <a:tabLst/>
              <a:defRPr/>
            </a:pPr>
            <a:r>
              <a:rPr kumimoji="1" lang="en-US" altLang="ja-JP" sz="579" b="0" i="0" u="none" strike="noStrike" kern="1200" cap="none" spc="0" normalizeH="0" baseline="0" noProof="0">
                <a:ln>
                  <a:noFill/>
                </a:ln>
                <a:solidFill>
                  <a:srgbClr val="000000"/>
                </a:solidFill>
                <a:effectLst/>
                <a:uLnTx/>
                <a:uFillTx/>
                <a:latin typeface="Fujitsu Infinity Pro" pitchFamily="2" charset="0"/>
                <a:ea typeface="+mn-ea"/>
                <a:cs typeface="+mn-cs"/>
              </a:rPr>
              <a:t>FUJITSU-PUBLIC</a:t>
            </a:r>
          </a:p>
        </p:txBody>
      </p:sp>
    </p:spTree>
    <p:extLst>
      <p:ext uri="{BB962C8B-B14F-4D97-AF65-F5344CB8AC3E}">
        <p14:creationId xmlns:p14="http://schemas.microsoft.com/office/powerpoint/2010/main" val="191939575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spd="slow">
    <p:fade/>
  </p:transition>
  <p:txStyles>
    <p:titleStyle>
      <a:lvl1pPr algn="l" defTabSz="566951" rtl="0" eaLnBrk="1" latinLnBrk="0" hangingPunct="1">
        <a:lnSpc>
          <a:spcPct val="90000"/>
        </a:lnSpc>
        <a:spcBef>
          <a:spcPct val="0"/>
        </a:spcBef>
        <a:buNone/>
        <a:defRPr sz="2315" b="0" kern="1200">
          <a:solidFill>
            <a:schemeClr val="bg1"/>
          </a:solidFill>
          <a:latin typeface="Fujitsu Infinity Pro Bold" pitchFamily="2" charset="0"/>
          <a:ea typeface="+mj-ea"/>
          <a:cs typeface="+mj-cs"/>
        </a:defRPr>
      </a:lvl1pPr>
    </p:titleStyle>
    <p:bodyStyle>
      <a:lvl1pPr marL="207357" indent="-207357" algn="l" defTabSz="566951" rtl="0" eaLnBrk="1" latinLnBrk="0" hangingPunct="1">
        <a:lnSpc>
          <a:spcPct val="90000"/>
        </a:lnSpc>
        <a:spcBef>
          <a:spcPts val="620"/>
        </a:spcBef>
        <a:buClr>
          <a:srgbClr val="D80084"/>
        </a:buClr>
        <a:buSzPct val="120000"/>
        <a:buFont typeface="Arial" panose="020B0604020202020204" pitchFamily="34" charset="0"/>
        <a:buChar char="●"/>
        <a:defRPr sz="1819" kern="1200">
          <a:solidFill>
            <a:schemeClr val="tx1"/>
          </a:solidFill>
          <a:latin typeface="Fujitsu Infinity Pro" pitchFamily="2" charset="0"/>
          <a:ea typeface="+mn-ea"/>
          <a:cs typeface="+mn-cs"/>
        </a:defRPr>
      </a:lvl1pPr>
      <a:lvl2pPr marL="465898" indent="-182422" algn="l" defTabSz="566951" rtl="0" eaLnBrk="1" latinLnBrk="0" hangingPunct="1">
        <a:lnSpc>
          <a:spcPct val="90000"/>
        </a:lnSpc>
        <a:spcBef>
          <a:spcPts val="310"/>
        </a:spcBef>
        <a:buClr>
          <a:srgbClr val="6D6E70"/>
        </a:buClr>
        <a:buSzPct val="120000"/>
        <a:buFont typeface="Arial" panose="020B0604020202020204" pitchFamily="34" charset="0"/>
        <a:buChar char="●"/>
        <a:defRPr sz="1653" kern="1200">
          <a:solidFill>
            <a:schemeClr val="tx1"/>
          </a:solidFill>
          <a:latin typeface="Fujitsu Infinity Pro" pitchFamily="2" charset="0"/>
          <a:ea typeface="+mn-ea"/>
          <a:cs typeface="+mn-cs"/>
        </a:defRPr>
      </a:lvl2pPr>
      <a:lvl3pPr marL="721812" indent="-154862" algn="l" defTabSz="566951" rtl="0" eaLnBrk="1" latinLnBrk="0" hangingPunct="1">
        <a:lnSpc>
          <a:spcPct val="90000"/>
        </a:lnSpc>
        <a:spcBef>
          <a:spcPts val="310"/>
        </a:spcBef>
        <a:buClr>
          <a:srgbClr val="6D6E70"/>
        </a:buClr>
        <a:buSzPct val="120000"/>
        <a:buFont typeface="Arial" panose="020B0604020202020204" pitchFamily="34" charset="0"/>
        <a:buChar char="●"/>
        <a:defRPr sz="1488" kern="1200">
          <a:solidFill>
            <a:schemeClr val="tx1"/>
          </a:solidFill>
          <a:latin typeface="Fujitsu Infinity Pro" pitchFamily="2" charset="0"/>
          <a:ea typeface="+mn-ea"/>
          <a:cs typeface="+mn-cs"/>
        </a:defRPr>
      </a:lvl3pPr>
      <a:lvl4pPr marL="992164" indent="-141738" algn="l" defTabSz="566951" rtl="0" eaLnBrk="1" latinLnBrk="0" hangingPunct="1">
        <a:lnSpc>
          <a:spcPct val="90000"/>
        </a:lnSpc>
        <a:spcBef>
          <a:spcPts val="310"/>
        </a:spcBef>
        <a:buClr>
          <a:srgbClr val="6D6E70"/>
        </a:buClr>
        <a:buSzPct val="120000"/>
        <a:buFont typeface="Arial" panose="020B0604020202020204" pitchFamily="34" charset="0"/>
        <a:buChar char="●"/>
        <a:defRPr sz="1323" kern="1200">
          <a:solidFill>
            <a:schemeClr val="tx1"/>
          </a:solidFill>
          <a:latin typeface="Fujitsu Infinity Pro" pitchFamily="2" charset="0"/>
          <a:ea typeface="+mn-ea"/>
          <a:cs typeface="+mn-cs"/>
        </a:defRPr>
      </a:lvl4pPr>
      <a:lvl5pPr marL="1275639" indent="-141738" algn="l" defTabSz="566951" rtl="0" eaLnBrk="1" latinLnBrk="0" hangingPunct="1">
        <a:lnSpc>
          <a:spcPct val="90000"/>
        </a:lnSpc>
        <a:spcBef>
          <a:spcPts val="310"/>
        </a:spcBef>
        <a:buSzPct val="120000"/>
        <a:buFont typeface="Arial" panose="020B0604020202020204" pitchFamily="34" charset="0"/>
        <a:buChar char="●"/>
        <a:defRPr sz="1157" kern="1200">
          <a:solidFill>
            <a:schemeClr val="tx1"/>
          </a:solidFill>
          <a:latin typeface="Arial" panose="020B0604020202020204" pitchFamily="34" charset="0"/>
          <a:ea typeface="+mn-ea"/>
          <a:cs typeface="+mn-cs"/>
        </a:defRPr>
      </a:lvl5pPr>
      <a:lvl6pPr marL="1559115"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590"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066"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541"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p15:clr>
            <a:srgbClr val="F26B43"/>
          </p15:clr>
        </p15:guide>
        <p15:guide id="2" orient="horz" pos="3288">
          <p15:clr>
            <a:srgbClr val="F26B43"/>
          </p15:clr>
        </p15:guide>
        <p15:guide id="3" pos="150">
          <p15:clr>
            <a:srgbClr val="F26B43"/>
          </p15:clr>
        </p15:guide>
        <p15:guide id="4" pos="4614">
          <p15:clr>
            <a:srgbClr val="F26B43"/>
          </p15:clr>
        </p15:guide>
        <p15:guide id="6" orient="horz" pos="363">
          <p15:clr>
            <a:srgbClr val="F26B43"/>
          </p15:clr>
        </p15:guide>
        <p15:guide id="7" orient="horz" pos="6219">
          <p15:clr>
            <a:srgbClr val="F26B43"/>
          </p15:clr>
        </p15:guide>
        <p15:guide id="8" orient="horz" pos="11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172" y="583962"/>
            <a:ext cx="6305024" cy="320601"/>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p:cNvSpPr>
            <a:spLocks noGrp="1"/>
          </p:cNvSpPr>
          <p:nvPr>
            <p:ph type="body" idx="1"/>
          </p:nvPr>
        </p:nvSpPr>
        <p:spPr>
          <a:xfrm>
            <a:off x="238291" y="1877799"/>
            <a:ext cx="7086457" cy="98559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Footer Placeholder 4">
            <a:extLst>
              <a:ext uri="{FF2B5EF4-FFF2-40B4-BE49-F238E27FC236}">
                <a16:creationId xmlns:a16="http://schemas.microsoft.com/office/drawing/2014/main" id="{81D5FB3D-36B5-40AB-8BB6-D26C959292D2}"/>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3" name="Slide Number Placeholder 5">
            <a:extLst>
              <a:ext uri="{FF2B5EF4-FFF2-40B4-BE49-F238E27FC236}">
                <a16:creationId xmlns:a16="http://schemas.microsoft.com/office/drawing/2014/main" id="{8DDEC1A9-EFFB-45DD-90D7-F14D067F3E09}"/>
              </a:ext>
            </a:extLst>
          </p:cNvPr>
          <p:cNvSpPr txBox="1">
            <a:spLocks/>
          </p:cNvSpPr>
          <p:nvPr userDrawn="1"/>
        </p:nvSpPr>
        <p:spPr>
          <a:xfrm>
            <a:off x="3975249" y="9916197"/>
            <a:ext cx="3229182" cy="89127"/>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79">
                <a:latin typeface="Fujitsu Infinity Pro" pitchFamily="2" charset="0"/>
              </a:rPr>
              <a:t>© Fujitsu 2022</a:t>
            </a:r>
          </a:p>
        </p:txBody>
      </p:sp>
      <p:sp>
        <p:nvSpPr>
          <p:cNvPr id="10" name="Rounded Rectangle 21">
            <a:extLst>
              <a:ext uri="{FF2B5EF4-FFF2-40B4-BE49-F238E27FC236}">
                <a16:creationId xmlns:a16="http://schemas.microsoft.com/office/drawing/2014/main" id="{06D30449-5914-45FD-A718-29E810212D26}"/>
              </a:ext>
            </a:extLst>
          </p:cNvPr>
          <p:cNvSpPr/>
          <p:nvPr userDrawn="1"/>
        </p:nvSpPr>
        <p:spPr bwMode="black">
          <a:xfrm>
            <a:off x="471600" y="9876032"/>
            <a:ext cx="790558" cy="286505"/>
          </a:xfrm>
          <a:prstGeom prst="roundRect">
            <a:avLst>
              <a:gd name="adj" fmla="val 50000"/>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1007477" rtl="0" eaLnBrk="1" fontAlgn="ctr" latinLnBrk="0" hangingPunct="1">
              <a:lnSpc>
                <a:spcPct val="100000"/>
              </a:lnSpc>
              <a:spcBef>
                <a:spcPct val="0"/>
              </a:spcBef>
              <a:spcAft>
                <a:spcPct val="0"/>
              </a:spcAft>
              <a:buClrTx/>
              <a:buSzTx/>
              <a:buFontTx/>
              <a:buNone/>
              <a:tabLst/>
              <a:defRPr/>
            </a:pPr>
            <a:r>
              <a:rPr kumimoji="1" lang="en-US" altLang="ja-JP" sz="579" b="0" i="0" u="none" strike="noStrike" kern="1200" cap="none" spc="0" normalizeH="0" baseline="0" noProof="0">
                <a:ln>
                  <a:noFill/>
                </a:ln>
                <a:solidFill>
                  <a:srgbClr val="000000"/>
                </a:solidFill>
                <a:effectLst/>
                <a:uLnTx/>
                <a:uFillTx/>
                <a:latin typeface="Fujitsu Infinity Pro" pitchFamily="2" charset="0"/>
                <a:ea typeface="+mn-ea"/>
                <a:cs typeface="+mn-cs"/>
              </a:rPr>
              <a:t>FUJITSU-PUBLIC</a:t>
            </a:r>
          </a:p>
        </p:txBody>
      </p:sp>
    </p:spTree>
    <p:extLst>
      <p:ext uri="{BB962C8B-B14F-4D97-AF65-F5344CB8AC3E}">
        <p14:creationId xmlns:p14="http://schemas.microsoft.com/office/powerpoint/2010/main" val="12804244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ransition spd="slow">
    <p:fade/>
  </p:transition>
  <p:txStyles>
    <p:titleStyle>
      <a:lvl1pPr algn="l" defTabSz="566951" rtl="0" eaLnBrk="1" latinLnBrk="0" hangingPunct="1">
        <a:lnSpc>
          <a:spcPct val="90000"/>
        </a:lnSpc>
        <a:spcBef>
          <a:spcPct val="0"/>
        </a:spcBef>
        <a:buNone/>
        <a:defRPr sz="2315" b="0" kern="1200">
          <a:solidFill>
            <a:schemeClr val="bg1"/>
          </a:solidFill>
          <a:latin typeface="Fujitsu Infinity Pro Bold" pitchFamily="2" charset="0"/>
          <a:ea typeface="+mj-ea"/>
          <a:cs typeface="+mj-cs"/>
        </a:defRPr>
      </a:lvl1pPr>
    </p:titleStyle>
    <p:bodyStyle>
      <a:lvl1pPr marL="207357" indent="-207357" algn="l" defTabSz="566951" rtl="0" eaLnBrk="1" latinLnBrk="0" hangingPunct="1">
        <a:lnSpc>
          <a:spcPct val="90000"/>
        </a:lnSpc>
        <a:spcBef>
          <a:spcPts val="620"/>
        </a:spcBef>
        <a:buClr>
          <a:srgbClr val="D80084"/>
        </a:buClr>
        <a:buSzPct val="120000"/>
        <a:buFont typeface="Arial" panose="020B0604020202020204" pitchFamily="34" charset="0"/>
        <a:buChar char="●"/>
        <a:defRPr sz="1819" kern="1200">
          <a:solidFill>
            <a:schemeClr val="tx1"/>
          </a:solidFill>
          <a:latin typeface="Fujitsu Infinity Pro" pitchFamily="2" charset="0"/>
          <a:ea typeface="+mn-ea"/>
          <a:cs typeface="+mn-cs"/>
        </a:defRPr>
      </a:lvl1pPr>
      <a:lvl2pPr marL="465898" indent="-182422" algn="l" defTabSz="566951" rtl="0" eaLnBrk="1" latinLnBrk="0" hangingPunct="1">
        <a:lnSpc>
          <a:spcPct val="90000"/>
        </a:lnSpc>
        <a:spcBef>
          <a:spcPts val="310"/>
        </a:spcBef>
        <a:buClr>
          <a:srgbClr val="6D6E70"/>
        </a:buClr>
        <a:buSzPct val="120000"/>
        <a:buFont typeface="Arial" panose="020B0604020202020204" pitchFamily="34" charset="0"/>
        <a:buChar char="●"/>
        <a:defRPr sz="1653" kern="1200">
          <a:solidFill>
            <a:schemeClr val="tx1"/>
          </a:solidFill>
          <a:latin typeface="Fujitsu Infinity Pro" pitchFamily="2" charset="0"/>
          <a:ea typeface="+mn-ea"/>
          <a:cs typeface="+mn-cs"/>
        </a:defRPr>
      </a:lvl2pPr>
      <a:lvl3pPr marL="721812" indent="-154862" algn="l" defTabSz="566951" rtl="0" eaLnBrk="1" latinLnBrk="0" hangingPunct="1">
        <a:lnSpc>
          <a:spcPct val="90000"/>
        </a:lnSpc>
        <a:spcBef>
          <a:spcPts val="310"/>
        </a:spcBef>
        <a:buClr>
          <a:srgbClr val="6D6E70"/>
        </a:buClr>
        <a:buSzPct val="120000"/>
        <a:buFont typeface="Arial" panose="020B0604020202020204" pitchFamily="34" charset="0"/>
        <a:buChar char="●"/>
        <a:defRPr sz="1488" kern="1200">
          <a:solidFill>
            <a:schemeClr val="tx1"/>
          </a:solidFill>
          <a:latin typeface="Fujitsu Infinity Pro" pitchFamily="2" charset="0"/>
          <a:ea typeface="+mn-ea"/>
          <a:cs typeface="+mn-cs"/>
        </a:defRPr>
      </a:lvl3pPr>
      <a:lvl4pPr marL="992164" indent="-141738" algn="l" defTabSz="566951" rtl="0" eaLnBrk="1" latinLnBrk="0" hangingPunct="1">
        <a:lnSpc>
          <a:spcPct val="90000"/>
        </a:lnSpc>
        <a:spcBef>
          <a:spcPts val="310"/>
        </a:spcBef>
        <a:buClr>
          <a:srgbClr val="6D6E70"/>
        </a:buClr>
        <a:buSzPct val="120000"/>
        <a:buFont typeface="Arial" panose="020B0604020202020204" pitchFamily="34" charset="0"/>
        <a:buChar char="●"/>
        <a:defRPr sz="1323" kern="1200">
          <a:solidFill>
            <a:schemeClr val="tx1"/>
          </a:solidFill>
          <a:latin typeface="Fujitsu Infinity Pro" pitchFamily="2" charset="0"/>
          <a:ea typeface="+mn-ea"/>
          <a:cs typeface="+mn-cs"/>
        </a:defRPr>
      </a:lvl4pPr>
      <a:lvl5pPr marL="1275639" indent="-141738" algn="l" defTabSz="566951" rtl="0" eaLnBrk="1" latinLnBrk="0" hangingPunct="1">
        <a:lnSpc>
          <a:spcPct val="90000"/>
        </a:lnSpc>
        <a:spcBef>
          <a:spcPts val="310"/>
        </a:spcBef>
        <a:buSzPct val="120000"/>
        <a:buFont typeface="Arial" panose="020B0604020202020204" pitchFamily="34" charset="0"/>
        <a:buChar char="●"/>
        <a:defRPr sz="1157" kern="1200">
          <a:solidFill>
            <a:schemeClr val="tx1"/>
          </a:solidFill>
          <a:latin typeface="Arial" panose="020B0604020202020204" pitchFamily="34" charset="0"/>
          <a:ea typeface="+mn-ea"/>
          <a:cs typeface="+mn-cs"/>
        </a:defRPr>
      </a:lvl5pPr>
      <a:lvl6pPr marL="1559115"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590"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066"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541"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p15:clr>
            <a:srgbClr val="F26B43"/>
          </p15:clr>
        </p15:guide>
        <p15:guide id="2" orient="horz" pos="3288">
          <p15:clr>
            <a:srgbClr val="F26B43"/>
          </p15:clr>
        </p15:guide>
        <p15:guide id="3" pos="150">
          <p15:clr>
            <a:srgbClr val="F26B43"/>
          </p15:clr>
        </p15:guide>
        <p15:guide id="4" pos="4614">
          <p15:clr>
            <a:srgbClr val="F26B43"/>
          </p15:clr>
        </p15:guide>
        <p15:guide id="6" orient="horz" pos="363">
          <p15:clr>
            <a:srgbClr val="F26B43"/>
          </p15:clr>
        </p15:guide>
        <p15:guide id="7" orient="horz" pos="6219">
          <p15:clr>
            <a:srgbClr val="F26B43"/>
          </p15:clr>
        </p15:guide>
        <p15:guide id="8" orient="horz" pos="117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172" y="583962"/>
            <a:ext cx="6305024" cy="320601"/>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p:cNvSpPr>
            <a:spLocks noGrp="1"/>
          </p:cNvSpPr>
          <p:nvPr>
            <p:ph type="body" idx="1"/>
          </p:nvPr>
        </p:nvSpPr>
        <p:spPr>
          <a:xfrm>
            <a:off x="238291" y="1877799"/>
            <a:ext cx="7086457" cy="98559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Footer Placeholder 4">
            <a:extLst>
              <a:ext uri="{FF2B5EF4-FFF2-40B4-BE49-F238E27FC236}">
                <a16:creationId xmlns:a16="http://schemas.microsoft.com/office/drawing/2014/main" id="{81D5FB3D-36B5-40AB-8BB6-D26C959292D2}"/>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3" name="Slide Number Placeholder 5">
            <a:extLst>
              <a:ext uri="{FF2B5EF4-FFF2-40B4-BE49-F238E27FC236}">
                <a16:creationId xmlns:a16="http://schemas.microsoft.com/office/drawing/2014/main" id="{8DDEC1A9-EFFB-45DD-90D7-F14D067F3E09}"/>
              </a:ext>
            </a:extLst>
          </p:cNvPr>
          <p:cNvSpPr txBox="1">
            <a:spLocks/>
          </p:cNvSpPr>
          <p:nvPr userDrawn="1"/>
        </p:nvSpPr>
        <p:spPr>
          <a:xfrm>
            <a:off x="3975249" y="9916197"/>
            <a:ext cx="3229182" cy="89127"/>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79">
                <a:latin typeface="Fujitsu Infinity Pro" pitchFamily="2" charset="0"/>
              </a:rPr>
              <a:t>© Fujitsu 2022</a:t>
            </a:r>
          </a:p>
        </p:txBody>
      </p:sp>
      <p:sp>
        <p:nvSpPr>
          <p:cNvPr id="10" name="Rounded Rectangle 21">
            <a:extLst>
              <a:ext uri="{FF2B5EF4-FFF2-40B4-BE49-F238E27FC236}">
                <a16:creationId xmlns:a16="http://schemas.microsoft.com/office/drawing/2014/main" id="{06D30449-5914-45FD-A718-29E810212D26}"/>
              </a:ext>
            </a:extLst>
          </p:cNvPr>
          <p:cNvSpPr/>
          <p:nvPr userDrawn="1"/>
        </p:nvSpPr>
        <p:spPr bwMode="black">
          <a:xfrm>
            <a:off x="471600" y="9876032"/>
            <a:ext cx="790558" cy="286505"/>
          </a:xfrm>
          <a:prstGeom prst="roundRect">
            <a:avLst>
              <a:gd name="adj" fmla="val 50000"/>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1007477" rtl="0" eaLnBrk="1" fontAlgn="ctr" latinLnBrk="0" hangingPunct="1">
              <a:lnSpc>
                <a:spcPct val="100000"/>
              </a:lnSpc>
              <a:spcBef>
                <a:spcPct val="0"/>
              </a:spcBef>
              <a:spcAft>
                <a:spcPct val="0"/>
              </a:spcAft>
              <a:buClrTx/>
              <a:buSzTx/>
              <a:buFontTx/>
              <a:buNone/>
              <a:tabLst/>
              <a:defRPr/>
            </a:pPr>
            <a:r>
              <a:rPr kumimoji="1" lang="en-US" altLang="ja-JP" sz="579" b="0" i="0" u="none" strike="noStrike" kern="1200" cap="none" spc="0" normalizeH="0" baseline="0" noProof="0">
                <a:ln>
                  <a:noFill/>
                </a:ln>
                <a:solidFill>
                  <a:srgbClr val="000000"/>
                </a:solidFill>
                <a:effectLst/>
                <a:uLnTx/>
                <a:uFillTx/>
                <a:latin typeface="Fujitsu Infinity Pro" pitchFamily="2" charset="0"/>
                <a:ea typeface="+mn-ea"/>
                <a:cs typeface="+mn-cs"/>
              </a:rPr>
              <a:t>FUJITSU-PUBLIC</a:t>
            </a:r>
          </a:p>
        </p:txBody>
      </p:sp>
    </p:spTree>
    <p:extLst>
      <p:ext uri="{BB962C8B-B14F-4D97-AF65-F5344CB8AC3E}">
        <p14:creationId xmlns:p14="http://schemas.microsoft.com/office/powerpoint/2010/main" val="40151621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ransition spd="slow">
    <p:fade/>
  </p:transition>
  <p:txStyles>
    <p:titleStyle>
      <a:lvl1pPr algn="l" defTabSz="566951" rtl="0" eaLnBrk="1" latinLnBrk="0" hangingPunct="1">
        <a:lnSpc>
          <a:spcPct val="90000"/>
        </a:lnSpc>
        <a:spcBef>
          <a:spcPct val="0"/>
        </a:spcBef>
        <a:buNone/>
        <a:defRPr sz="2315" b="0" kern="1200">
          <a:solidFill>
            <a:schemeClr val="bg1"/>
          </a:solidFill>
          <a:latin typeface="Fujitsu Infinity Pro Bold" pitchFamily="2" charset="0"/>
          <a:ea typeface="+mj-ea"/>
          <a:cs typeface="+mj-cs"/>
        </a:defRPr>
      </a:lvl1pPr>
    </p:titleStyle>
    <p:bodyStyle>
      <a:lvl1pPr marL="207357" indent="-207357" algn="l" defTabSz="566951" rtl="0" eaLnBrk="1" latinLnBrk="0" hangingPunct="1">
        <a:lnSpc>
          <a:spcPct val="90000"/>
        </a:lnSpc>
        <a:spcBef>
          <a:spcPts val="620"/>
        </a:spcBef>
        <a:buClr>
          <a:srgbClr val="D80084"/>
        </a:buClr>
        <a:buSzPct val="120000"/>
        <a:buFont typeface="Arial" panose="020B0604020202020204" pitchFamily="34" charset="0"/>
        <a:buChar char="●"/>
        <a:defRPr sz="1819" kern="1200">
          <a:solidFill>
            <a:schemeClr val="tx1"/>
          </a:solidFill>
          <a:latin typeface="Fujitsu Infinity Pro" pitchFamily="2" charset="0"/>
          <a:ea typeface="+mn-ea"/>
          <a:cs typeface="+mn-cs"/>
        </a:defRPr>
      </a:lvl1pPr>
      <a:lvl2pPr marL="465898" indent="-182422" algn="l" defTabSz="566951" rtl="0" eaLnBrk="1" latinLnBrk="0" hangingPunct="1">
        <a:lnSpc>
          <a:spcPct val="90000"/>
        </a:lnSpc>
        <a:spcBef>
          <a:spcPts val="310"/>
        </a:spcBef>
        <a:buClr>
          <a:srgbClr val="6D6E70"/>
        </a:buClr>
        <a:buSzPct val="120000"/>
        <a:buFont typeface="Arial" panose="020B0604020202020204" pitchFamily="34" charset="0"/>
        <a:buChar char="●"/>
        <a:defRPr sz="1653" kern="1200">
          <a:solidFill>
            <a:schemeClr val="tx1"/>
          </a:solidFill>
          <a:latin typeface="Fujitsu Infinity Pro" pitchFamily="2" charset="0"/>
          <a:ea typeface="+mn-ea"/>
          <a:cs typeface="+mn-cs"/>
        </a:defRPr>
      </a:lvl2pPr>
      <a:lvl3pPr marL="721812" indent="-154862" algn="l" defTabSz="566951" rtl="0" eaLnBrk="1" latinLnBrk="0" hangingPunct="1">
        <a:lnSpc>
          <a:spcPct val="90000"/>
        </a:lnSpc>
        <a:spcBef>
          <a:spcPts val="310"/>
        </a:spcBef>
        <a:buClr>
          <a:srgbClr val="6D6E70"/>
        </a:buClr>
        <a:buSzPct val="120000"/>
        <a:buFont typeface="Arial" panose="020B0604020202020204" pitchFamily="34" charset="0"/>
        <a:buChar char="●"/>
        <a:defRPr sz="1488" kern="1200">
          <a:solidFill>
            <a:schemeClr val="tx1"/>
          </a:solidFill>
          <a:latin typeface="Fujitsu Infinity Pro" pitchFamily="2" charset="0"/>
          <a:ea typeface="+mn-ea"/>
          <a:cs typeface="+mn-cs"/>
        </a:defRPr>
      </a:lvl3pPr>
      <a:lvl4pPr marL="992164" indent="-141738" algn="l" defTabSz="566951" rtl="0" eaLnBrk="1" latinLnBrk="0" hangingPunct="1">
        <a:lnSpc>
          <a:spcPct val="90000"/>
        </a:lnSpc>
        <a:spcBef>
          <a:spcPts val="310"/>
        </a:spcBef>
        <a:buClr>
          <a:srgbClr val="6D6E70"/>
        </a:buClr>
        <a:buSzPct val="120000"/>
        <a:buFont typeface="Arial" panose="020B0604020202020204" pitchFamily="34" charset="0"/>
        <a:buChar char="●"/>
        <a:defRPr sz="1323" kern="1200">
          <a:solidFill>
            <a:schemeClr val="tx1"/>
          </a:solidFill>
          <a:latin typeface="Fujitsu Infinity Pro" pitchFamily="2" charset="0"/>
          <a:ea typeface="+mn-ea"/>
          <a:cs typeface="+mn-cs"/>
        </a:defRPr>
      </a:lvl4pPr>
      <a:lvl5pPr marL="1275639" indent="-141738" algn="l" defTabSz="566951" rtl="0" eaLnBrk="1" latinLnBrk="0" hangingPunct="1">
        <a:lnSpc>
          <a:spcPct val="90000"/>
        </a:lnSpc>
        <a:spcBef>
          <a:spcPts val="310"/>
        </a:spcBef>
        <a:buSzPct val="120000"/>
        <a:buFont typeface="Arial" panose="020B0604020202020204" pitchFamily="34" charset="0"/>
        <a:buChar char="●"/>
        <a:defRPr sz="1157" kern="1200">
          <a:solidFill>
            <a:schemeClr val="tx1"/>
          </a:solidFill>
          <a:latin typeface="Arial" panose="020B0604020202020204" pitchFamily="34" charset="0"/>
          <a:ea typeface="+mn-ea"/>
          <a:cs typeface="+mn-cs"/>
        </a:defRPr>
      </a:lvl5pPr>
      <a:lvl6pPr marL="1559115"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590"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066"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541"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p15:clr>
            <a:srgbClr val="F26B43"/>
          </p15:clr>
        </p15:guide>
        <p15:guide id="2" orient="horz" pos="3288">
          <p15:clr>
            <a:srgbClr val="F26B43"/>
          </p15:clr>
        </p15:guide>
        <p15:guide id="3" pos="150">
          <p15:clr>
            <a:srgbClr val="F26B43"/>
          </p15:clr>
        </p15:guide>
        <p15:guide id="4" pos="4614">
          <p15:clr>
            <a:srgbClr val="F26B43"/>
          </p15:clr>
        </p15:guide>
        <p15:guide id="6" orient="horz" pos="363">
          <p15:clr>
            <a:srgbClr val="F26B43"/>
          </p15:clr>
        </p15:guide>
        <p15:guide id="7" orient="horz" pos="6219">
          <p15:clr>
            <a:srgbClr val="F26B43"/>
          </p15:clr>
        </p15:guide>
        <p15:guide id="8" orient="horz" pos="117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172" y="583962"/>
            <a:ext cx="6305024" cy="320601"/>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p:cNvSpPr>
            <a:spLocks noGrp="1"/>
          </p:cNvSpPr>
          <p:nvPr>
            <p:ph type="body" idx="1"/>
          </p:nvPr>
        </p:nvSpPr>
        <p:spPr>
          <a:xfrm>
            <a:off x="238291" y="1877799"/>
            <a:ext cx="7086457" cy="98559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Footer Placeholder 4">
            <a:extLst>
              <a:ext uri="{FF2B5EF4-FFF2-40B4-BE49-F238E27FC236}">
                <a16:creationId xmlns:a16="http://schemas.microsoft.com/office/drawing/2014/main" id="{81D5FB3D-36B5-40AB-8BB6-D26C959292D2}"/>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3" name="Slide Number Placeholder 5">
            <a:extLst>
              <a:ext uri="{FF2B5EF4-FFF2-40B4-BE49-F238E27FC236}">
                <a16:creationId xmlns:a16="http://schemas.microsoft.com/office/drawing/2014/main" id="{8DDEC1A9-EFFB-45DD-90D7-F14D067F3E09}"/>
              </a:ext>
            </a:extLst>
          </p:cNvPr>
          <p:cNvSpPr txBox="1">
            <a:spLocks/>
          </p:cNvSpPr>
          <p:nvPr userDrawn="1"/>
        </p:nvSpPr>
        <p:spPr>
          <a:xfrm>
            <a:off x="3975249" y="9916197"/>
            <a:ext cx="3229182" cy="89127"/>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79">
                <a:latin typeface="Fujitsu Infinity Pro" pitchFamily="2" charset="0"/>
              </a:rPr>
              <a:t>© Fujitsu 2022</a:t>
            </a:r>
          </a:p>
        </p:txBody>
      </p:sp>
      <p:sp>
        <p:nvSpPr>
          <p:cNvPr id="10" name="Rounded Rectangle 21">
            <a:extLst>
              <a:ext uri="{FF2B5EF4-FFF2-40B4-BE49-F238E27FC236}">
                <a16:creationId xmlns:a16="http://schemas.microsoft.com/office/drawing/2014/main" id="{06D30449-5914-45FD-A718-29E810212D26}"/>
              </a:ext>
            </a:extLst>
          </p:cNvPr>
          <p:cNvSpPr/>
          <p:nvPr userDrawn="1"/>
        </p:nvSpPr>
        <p:spPr bwMode="black">
          <a:xfrm>
            <a:off x="471600" y="9876032"/>
            <a:ext cx="790558" cy="286505"/>
          </a:xfrm>
          <a:prstGeom prst="roundRect">
            <a:avLst>
              <a:gd name="adj" fmla="val 50000"/>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1007477" rtl="0" eaLnBrk="1" fontAlgn="ctr" latinLnBrk="0" hangingPunct="1">
              <a:lnSpc>
                <a:spcPct val="100000"/>
              </a:lnSpc>
              <a:spcBef>
                <a:spcPct val="0"/>
              </a:spcBef>
              <a:spcAft>
                <a:spcPct val="0"/>
              </a:spcAft>
              <a:buClrTx/>
              <a:buSzTx/>
              <a:buFontTx/>
              <a:buNone/>
              <a:tabLst/>
              <a:defRPr/>
            </a:pPr>
            <a:r>
              <a:rPr kumimoji="1" lang="en-US" altLang="ja-JP" sz="579" b="0" i="0" u="none" strike="noStrike" kern="1200" cap="none" spc="0" normalizeH="0" baseline="0" noProof="0">
                <a:ln>
                  <a:noFill/>
                </a:ln>
                <a:solidFill>
                  <a:srgbClr val="000000"/>
                </a:solidFill>
                <a:effectLst/>
                <a:uLnTx/>
                <a:uFillTx/>
                <a:latin typeface="Fujitsu Infinity Pro" pitchFamily="2" charset="0"/>
                <a:ea typeface="+mn-ea"/>
                <a:cs typeface="+mn-cs"/>
              </a:rPr>
              <a:t>FUJITSU-PUBLIC</a:t>
            </a:r>
          </a:p>
        </p:txBody>
      </p:sp>
    </p:spTree>
    <p:extLst>
      <p:ext uri="{BB962C8B-B14F-4D97-AF65-F5344CB8AC3E}">
        <p14:creationId xmlns:p14="http://schemas.microsoft.com/office/powerpoint/2010/main" val="145080022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p:transition spd="slow">
    <p:fade/>
  </p:transition>
  <p:txStyles>
    <p:titleStyle>
      <a:lvl1pPr algn="l" defTabSz="566951" rtl="0" eaLnBrk="1" latinLnBrk="0" hangingPunct="1">
        <a:lnSpc>
          <a:spcPct val="90000"/>
        </a:lnSpc>
        <a:spcBef>
          <a:spcPct val="0"/>
        </a:spcBef>
        <a:buNone/>
        <a:defRPr sz="2315" b="0" kern="1200">
          <a:solidFill>
            <a:schemeClr val="bg1"/>
          </a:solidFill>
          <a:latin typeface="Fujitsu Infinity Pro Bold" pitchFamily="2" charset="0"/>
          <a:ea typeface="+mj-ea"/>
          <a:cs typeface="+mj-cs"/>
        </a:defRPr>
      </a:lvl1pPr>
    </p:titleStyle>
    <p:bodyStyle>
      <a:lvl1pPr marL="207357" indent="-207357" algn="l" defTabSz="566951" rtl="0" eaLnBrk="1" latinLnBrk="0" hangingPunct="1">
        <a:lnSpc>
          <a:spcPct val="90000"/>
        </a:lnSpc>
        <a:spcBef>
          <a:spcPts val="620"/>
        </a:spcBef>
        <a:buClr>
          <a:srgbClr val="D80084"/>
        </a:buClr>
        <a:buSzPct val="120000"/>
        <a:buFont typeface="Arial" panose="020B0604020202020204" pitchFamily="34" charset="0"/>
        <a:buChar char="●"/>
        <a:defRPr sz="1819" kern="1200">
          <a:solidFill>
            <a:schemeClr val="tx1"/>
          </a:solidFill>
          <a:latin typeface="Fujitsu Infinity Pro" pitchFamily="2" charset="0"/>
          <a:ea typeface="+mn-ea"/>
          <a:cs typeface="+mn-cs"/>
        </a:defRPr>
      </a:lvl1pPr>
      <a:lvl2pPr marL="465898" indent="-182422" algn="l" defTabSz="566951" rtl="0" eaLnBrk="1" latinLnBrk="0" hangingPunct="1">
        <a:lnSpc>
          <a:spcPct val="90000"/>
        </a:lnSpc>
        <a:spcBef>
          <a:spcPts val="310"/>
        </a:spcBef>
        <a:buClr>
          <a:srgbClr val="6D6E70"/>
        </a:buClr>
        <a:buSzPct val="120000"/>
        <a:buFont typeface="Arial" panose="020B0604020202020204" pitchFamily="34" charset="0"/>
        <a:buChar char="●"/>
        <a:defRPr sz="1653" kern="1200">
          <a:solidFill>
            <a:schemeClr val="tx1"/>
          </a:solidFill>
          <a:latin typeface="Fujitsu Infinity Pro" pitchFamily="2" charset="0"/>
          <a:ea typeface="+mn-ea"/>
          <a:cs typeface="+mn-cs"/>
        </a:defRPr>
      </a:lvl2pPr>
      <a:lvl3pPr marL="721812" indent="-154862" algn="l" defTabSz="566951" rtl="0" eaLnBrk="1" latinLnBrk="0" hangingPunct="1">
        <a:lnSpc>
          <a:spcPct val="90000"/>
        </a:lnSpc>
        <a:spcBef>
          <a:spcPts val="310"/>
        </a:spcBef>
        <a:buClr>
          <a:srgbClr val="6D6E70"/>
        </a:buClr>
        <a:buSzPct val="120000"/>
        <a:buFont typeface="Arial" panose="020B0604020202020204" pitchFamily="34" charset="0"/>
        <a:buChar char="●"/>
        <a:defRPr sz="1488" kern="1200">
          <a:solidFill>
            <a:schemeClr val="tx1"/>
          </a:solidFill>
          <a:latin typeface="Fujitsu Infinity Pro" pitchFamily="2" charset="0"/>
          <a:ea typeface="+mn-ea"/>
          <a:cs typeface="+mn-cs"/>
        </a:defRPr>
      </a:lvl3pPr>
      <a:lvl4pPr marL="992164" indent="-141738" algn="l" defTabSz="566951" rtl="0" eaLnBrk="1" latinLnBrk="0" hangingPunct="1">
        <a:lnSpc>
          <a:spcPct val="90000"/>
        </a:lnSpc>
        <a:spcBef>
          <a:spcPts val="310"/>
        </a:spcBef>
        <a:buClr>
          <a:srgbClr val="6D6E70"/>
        </a:buClr>
        <a:buSzPct val="120000"/>
        <a:buFont typeface="Arial" panose="020B0604020202020204" pitchFamily="34" charset="0"/>
        <a:buChar char="●"/>
        <a:defRPr sz="1323" kern="1200">
          <a:solidFill>
            <a:schemeClr val="tx1"/>
          </a:solidFill>
          <a:latin typeface="Fujitsu Infinity Pro" pitchFamily="2" charset="0"/>
          <a:ea typeface="+mn-ea"/>
          <a:cs typeface="+mn-cs"/>
        </a:defRPr>
      </a:lvl4pPr>
      <a:lvl5pPr marL="1275639" indent="-141738" algn="l" defTabSz="566951" rtl="0" eaLnBrk="1" latinLnBrk="0" hangingPunct="1">
        <a:lnSpc>
          <a:spcPct val="90000"/>
        </a:lnSpc>
        <a:spcBef>
          <a:spcPts val="310"/>
        </a:spcBef>
        <a:buSzPct val="120000"/>
        <a:buFont typeface="Arial" panose="020B0604020202020204" pitchFamily="34" charset="0"/>
        <a:buChar char="●"/>
        <a:defRPr sz="1157" kern="1200">
          <a:solidFill>
            <a:schemeClr val="tx1"/>
          </a:solidFill>
          <a:latin typeface="Arial" panose="020B0604020202020204" pitchFamily="34" charset="0"/>
          <a:ea typeface="+mn-ea"/>
          <a:cs typeface="+mn-cs"/>
        </a:defRPr>
      </a:lvl5pPr>
      <a:lvl6pPr marL="1559115"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590"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066"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541"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p15:clr>
            <a:srgbClr val="F26B43"/>
          </p15:clr>
        </p15:guide>
        <p15:guide id="2" orient="horz" pos="3288">
          <p15:clr>
            <a:srgbClr val="F26B43"/>
          </p15:clr>
        </p15:guide>
        <p15:guide id="3" pos="150">
          <p15:clr>
            <a:srgbClr val="F26B43"/>
          </p15:clr>
        </p15:guide>
        <p15:guide id="4" pos="4614">
          <p15:clr>
            <a:srgbClr val="F26B43"/>
          </p15:clr>
        </p15:guide>
        <p15:guide id="6" orient="horz" pos="363">
          <p15:clr>
            <a:srgbClr val="F26B43"/>
          </p15:clr>
        </p15:guide>
        <p15:guide id="7" orient="horz" pos="6219">
          <p15:clr>
            <a:srgbClr val="F26B43"/>
          </p15:clr>
        </p15:guide>
        <p15:guide id="8" orient="horz" pos="117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172" y="583962"/>
            <a:ext cx="6305024" cy="320601"/>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p:cNvSpPr>
            <a:spLocks noGrp="1"/>
          </p:cNvSpPr>
          <p:nvPr>
            <p:ph type="body" idx="1"/>
          </p:nvPr>
        </p:nvSpPr>
        <p:spPr>
          <a:xfrm>
            <a:off x="238291" y="1877799"/>
            <a:ext cx="7086457" cy="98559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Footer Placeholder 4">
            <a:extLst>
              <a:ext uri="{FF2B5EF4-FFF2-40B4-BE49-F238E27FC236}">
                <a16:creationId xmlns:a16="http://schemas.microsoft.com/office/drawing/2014/main" id="{81D5FB3D-36B5-40AB-8BB6-D26C959292D2}"/>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3" name="Slide Number Placeholder 5">
            <a:extLst>
              <a:ext uri="{FF2B5EF4-FFF2-40B4-BE49-F238E27FC236}">
                <a16:creationId xmlns:a16="http://schemas.microsoft.com/office/drawing/2014/main" id="{8DDEC1A9-EFFB-45DD-90D7-F14D067F3E09}"/>
              </a:ext>
            </a:extLst>
          </p:cNvPr>
          <p:cNvSpPr txBox="1">
            <a:spLocks/>
          </p:cNvSpPr>
          <p:nvPr userDrawn="1"/>
        </p:nvSpPr>
        <p:spPr>
          <a:xfrm>
            <a:off x="3975249" y="9916197"/>
            <a:ext cx="3229182" cy="89127"/>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79">
                <a:latin typeface="Fujitsu Infinity Pro" pitchFamily="2" charset="0"/>
              </a:rPr>
              <a:t>© Fujitsu 2022</a:t>
            </a:r>
          </a:p>
        </p:txBody>
      </p:sp>
      <p:sp>
        <p:nvSpPr>
          <p:cNvPr id="10" name="Rounded Rectangle 21">
            <a:extLst>
              <a:ext uri="{FF2B5EF4-FFF2-40B4-BE49-F238E27FC236}">
                <a16:creationId xmlns:a16="http://schemas.microsoft.com/office/drawing/2014/main" id="{06D30449-5914-45FD-A718-29E810212D26}"/>
              </a:ext>
            </a:extLst>
          </p:cNvPr>
          <p:cNvSpPr/>
          <p:nvPr userDrawn="1"/>
        </p:nvSpPr>
        <p:spPr bwMode="black">
          <a:xfrm>
            <a:off x="471600" y="9876032"/>
            <a:ext cx="790558" cy="286505"/>
          </a:xfrm>
          <a:prstGeom prst="roundRect">
            <a:avLst>
              <a:gd name="adj" fmla="val 50000"/>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1007477" rtl="0" eaLnBrk="1" fontAlgn="ctr" latinLnBrk="0" hangingPunct="1">
              <a:lnSpc>
                <a:spcPct val="100000"/>
              </a:lnSpc>
              <a:spcBef>
                <a:spcPct val="0"/>
              </a:spcBef>
              <a:spcAft>
                <a:spcPct val="0"/>
              </a:spcAft>
              <a:buClrTx/>
              <a:buSzTx/>
              <a:buFontTx/>
              <a:buNone/>
              <a:tabLst/>
              <a:defRPr/>
            </a:pPr>
            <a:r>
              <a:rPr kumimoji="1" lang="en-US" altLang="ja-JP" sz="579" b="0" i="0" u="none" strike="noStrike" kern="1200" cap="none" spc="0" normalizeH="0" baseline="0" noProof="0">
                <a:ln>
                  <a:noFill/>
                </a:ln>
                <a:solidFill>
                  <a:srgbClr val="000000"/>
                </a:solidFill>
                <a:effectLst/>
                <a:uLnTx/>
                <a:uFillTx/>
                <a:latin typeface="Fujitsu Infinity Pro" pitchFamily="2" charset="0"/>
                <a:ea typeface="+mn-ea"/>
                <a:cs typeface="+mn-cs"/>
              </a:rPr>
              <a:t>FUJITSU-PUBLIC</a:t>
            </a:r>
          </a:p>
        </p:txBody>
      </p:sp>
    </p:spTree>
    <p:extLst>
      <p:ext uri="{BB962C8B-B14F-4D97-AF65-F5344CB8AC3E}">
        <p14:creationId xmlns:p14="http://schemas.microsoft.com/office/powerpoint/2010/main" val="37647907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ransition spd="slow">
    <p:fade/>
  </p:transition>
  <p:txStyles>
    <p:titleStyle>
      <a:lvl1pPr algn="l" defTabSz="566951" rtl="0" eaLnBrk="1" latinLnBrk="0" hangingPunct="1">
        <a:lnSpc>
          <a:spcPct val="90000"/>
        </a:lnSpc>
        <a:spcBef>
          <a:spcPct val="0"/>
        </a:spcBef>
        <a:buNone/>
        <a:defRPr sz="2315" b="0" kern="1200">
          <a:solidFill>
            <a:schemeClr val="bg1"/>
          </a:solidFill>
          <a:latin typeface="Fujitsu Infinity Pro Bold" pitchFamily="2" charset="0"/>
          <a:ea typeface="+mj-ea"/>
          <a:cs typeface="+mj-cs"/>
        </a:defRPr>
      </a:lvl1pPr>
    </p:titleStyle>
    <p:bodyStyle>
      <a:lvl1pPr marL="207357" indent="-207357" algn="l" defTabSz="566951" rtl="0" eaLnBrk="1" latinLnBrk="0" hangingPunct="1">
        <a:lnSpc>
          <a:spcPct val="90000"/>
        </a:lnSpc>
        <a:spcBef>
          <a:spcPts val="620"/>
        </a:spcBef>
        <a:buClr>
          <a:srgbClr val="D80084"/>
        </a:buClr>
        <a:buSzPct val="120000"/>
        <a:buFont typeface="Arial" panose="020B0604020202020204" pitchFamily="34" charset="0"/>
        <a:buChar char="●"/>
        <a:defRPr sz="1819" kern="1200">
          <a:solidFill>
            <a:schemeClr val="tx1"/>
          </a:solidFill>
          <a:latin typeface="Fujitsu Infinity Pro" pitchFamily="2" charset="0"/>
          <a:ea typeface="+mn-ea"/>
          <a:cs typeface="+mn-cs"/>
        </a:defRPr>
      </a:lvl1pPr>
      <a:lvl2pPr marL="465898" indent="-182422" algn="l" defTabSz="566951" rtl="0" eaLnBrk="1" latinLnBrk="0" hangingPunct="1">
        <a:lnSpc>
          <a:spcPct val="90000"/>
        </a:lnSpc>
        <a:spcBef>
          <a:spcPts val="310"/>
        </a:spcBef>
        <a:buClr>
          <a:srgbClr val="6D6E70"/>
        </a:buClr>
        <a:buSzPct val="120000"/>
        <a:buFont typeface="Arial" panose="020B0604020202020204" pitchFamily="34" charset="0"/>
        <a:buChar char="●"/>
        <a:defRPr sz="1653" kern="1200">
          <a:solidFill>
            <a:schemeClr val="tx1"/>
          </a:solidFill>
          <a:latin typeface="Fujitsu Infinity Pro" pitchFamily="2" charset="0"/>
          <a:ea typeface="+mn-ea"/>
          <a:cs typeface="+mn-cs"/>
        </a:defRPr>
      </a:lvl2pPr>
      <a:lvl3pPr marL="721812" indent="-154862" algn="l" defTabSz="566951" rtl="0" eaLnBrk="1" latinLnBrk="0" hangingPunct="1">
        <a:lnSpc>
          <a:spcPct val="90000"/>
        </a:lnSpc>
        <a:spcBef>
          <a:spcPts val="310"/>
        </a:spcBef>
        <a:buClr>
          <a:srgbClr val="6D6E70"/>
        </a:buClr>
        <a:buSzPct val="120000"/>
        <a:buFont typeface="Arial" panose="020B0604020202020204" pitchFamily="34" charset="0"/>
        <a:buChar char="●"/>
        <a:defRPr sz="1488" kern="1200">
          <a:solidFill>
            <a:schemeClr val="tx1"/>
          </a:solidFill>
          <a:latin typeface="Fujitsu Infinity Pro" pitchFamily="2" charset="0"/>
          <a:ea typeface="+mn-ea"/>
          <a:cs typeface="+mn-cs"/>
        </a:defRPr>
      </a:lvl3pPr>
      <a:lvl4pPr marL="992164" indent="-141738" algn="l" defTabSz="566951" rtl="0" eaLnBrk="1" latinLnBrk="0" hangingPunct="1">
        <a:lnSpc>
          <a:spcPct val="90000"/>
        </a:lnSpc>
        <a:spcBef>
          <a:spcPts val="310"/>
        </a:spcBef>
        <a:buClr>
          <a:srgbClr val="6D6E70"/>
        </a:buClr>
        <a:buSzPct val="120000"/>
        <a:buFont typeface="Arial" panose="020B0604020202020204" pitchFamily="34" charset="0"/>
        <a:buChar char="●"/>
        <a:defRPr sz="1323" kern="1200">
          <a:solidFill>
            <a:schemeClr val="tx1"/>
          </a:solidFill>
          <a:latin typeface="Fujitsu Infinity Pro" pitchFamily="2" charset="0"/>
          <a:ea typeface="+mn-ea"/>
          <a:cs typeface="+mn-cs"/>
        </a:defRPr>
      </a:lvl4pPr>
      <a:lvl5pPr marL="1275639" indent="-141738" algn="l" defTabSz="566951" rtl="0" eaLnBrk="1" latinLnBrk="0" hangingPunct="1">
        <a:lnSpc>
          <a:spcPct val="90000"/>
        </a:lnSpc>
        <a:spcBef>
          <a:spcPts val="310"/>
        </a:spcBef>
        <a:buSzPct val="120000"/>
        <a:buFont typeface="Arial" panose="020B0604020202020204" pitchFamily="34" charset="0"/>
        <a:buChar char="●"/>
        <a:defRPr sz="1157" kern="1200">
          <a:solidFill>
            <a:schemeClr val="tx1"/>
          </a:solidFill>
          <a:latin typeface="Arial" panose="020B0604020202020204" pitchFamily="34" charset="0"/>
          <a:ea typeface="+mn-ea"/>
          <a:cs typeface="+mn-cs"/>
        </a:defRPr>
      </a:lvl5pPr>
      <a:lvl6pPr marL="1559115"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590"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066"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541"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p15:clr>
            <a:srgbClr val="F26B43"/>
          </p15:clr>
        </p15:guide>
        <p15:guide id="2" orient="horz" pos="3288">
          <p15:clr>
            <a:srgbClr val="F26B43"/>
          </p15:clr>
        </p15:guide>
        <p15:guide id="3" pos="150">
          <p15:clr>
            <a:srgbClr val="F26B43"/>
          </p15:clr>
        </p15:guide>
        <p15:guide id="4" pos="4614">
          <p15:clr>
            <a:srgbClr val="F26B43"/>
          </p15:clr>
        </p15:guide>
        <p15:guide id="6" orient="horz" pos="363">
          <p15:clr>
            <a:srgbClr val="F26B43"/>
          </p15:clr>
        </p15:guide>
        <p15:guide id="7" orient="horz" pos="6219">
          <p15:clr>
            <a:srgbClr val="F26B43"/>
          </p15:clr>
        </p15:guide>
        <p15:guide id="8" orient="horz" pos="117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172" y="583962"/>
            <a:ext cx="6305024" cy="320601"/>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p:cNvSpPr>
            <a:spLocks noGrp="1"/>
          </p:cNvSpPr>
          <p:nvPr>
            <p:ph type="body" idx="1"/>
          </p:nvPr>
        </p:nvSpPr>
        <p:spPr>
          <a:xfrm>
            <a:off x="238291" y="1877799"/>
            <a:ext cx="7086457" cy="98559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Footer Placeholder 4">
            <a:extLst>
              <a:ext uri="{FF2B5EF4-FFF2-40B4-BE49-F238E27FC236}">
                <a16:creationId xmlns:a16="http://schemas.microsoft.com/office/drawing/2014/main" id="{81D5FB3D-36B5-40AB-8BB6-D26C959292D2}"/>
              </a:ext>
            </a:extLst>
          </p:cNvPr>
          <p:cNvSpPr txBox="1">
            <a:spLocks/>
          </p:cNvSpPr>
          <p:nvPr userDrawn="1"/>
        </p:nvSpPr>
        <p:spPr>
          <a:xfrm>
            <a:off x="3491100" y="9909915"/>
            <a:ext cx="577475" cy="101695"/>
          </a:xfrm>
          <a:prstGeom prst="rect">
            <a:avLst/>
          </a:prstGeom>
        </p:spPr>
        <p:txBody>
          <a:bodyPr vert="horz" wrap="square" lIns="0" tIns="0" rIns="0" bIns="0" rtlCol="0" anchor="ctr">
            <a:spAutoFit/>
          </a:bodyP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42F100A-FF7D-49F2-AD13-31D272279F77}" type="slidenum">
              <a:rPr lang="en-GB" sz="661" smtClean="0">
                <a:latin typeface="Fujitsu Infinity Pro" pitchFamily="2" charset="0"/>
              </a:rPr>
              <a:pPr/>
              <a:t>‹#›</a:t>
            </a:fld>
            <a:endParaRPr lang="en-GB" sz="661">
              <a:latin typeface="Fujitsu Infinity Pro" pitchFamily="2" charset="0"/>
            </a:endParaRPr>
          </a:p>
        </p:txBody>
      </p:sp>
      <p:sp>
        <p:nvSpPr>
          <p:cNvPr id="23" name="Slide Number Placeholder 5">
            <a:extLst>
              <a:ext uri="{FF2B5EF4-FFF2-40B4-BE49-F238E27FC236}">
                <a16:creationId xmlns:a16="http://schemas.microsoft.com/office/drawing/2014/main" id="{8DDEC1A9-EFFB-45DD-90D7-F14D067F3E09}"/>
              </a:ext>
            </a:extLst>
          </p:cNvPr>
          <p:cNvSpPr txBox="1">
            <a:spLocks/>
          </p:cNvSpPr>
          <p:nvPr userDrawn="1"/>
        </p:nvSpPr>
        <p:spPr>
          <a:xfrm>
            <a:off x="3975249" y="9916197"/>
            <a:ext cx="3229182" cy="89127"/>
          </a:xfrm>
          <a:prstGeom prst="rect">
            <a:avLst/>
          </a:prstGeom>
        </p:spPr>
        <p:txBody>
          <a:bodyPr vert="horz" wrap="square" lIns="0" tIns="0" rIns="0" bIns="0" rtlCol="0" anchor="ctr">
            <a:spAutoFit/>
          </a:bodyPr>
          <a:lstStyle>
            <a:defPPr>
              <a:defRPr lang="en-US"/>
            </a:defPPr>
            <a:lvl1pPr marL="0" algn="r" defTabSz="4572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79">
                <a:latin typeface="Fujitsu Infinity Pro" pitchFamily="2" charset="0"/>
              </a:rPr>
              <a:t>© Fujitsu 2022</a:t>
            </a:r>
          </a:p>
        </p:txBody>
      </p:sp>
      <p:sp>
        <p:nvSpPr>
          <p:cNvPr id="10" name="Rounded Rectangle 21">
            <a:extLst>
              <a:ext uri="{FF2B5EF4-FFF2-40B4-BE49-F238E27FC236}">
                <a16:creationId xmlns:a16="http://schemas.microsoft.com/office/drawing/2014/main" id="{06D30449-5914-45FD-A718-29E810212D26}"/>
              </a:ext>
            </a:extLst>
          </p:cNvPr>
          <p:cNvSpPr/>
          <p:nvPr userDrawn="1"/>
        </p:nvSpPr>
        <p:spPr bwMode="black">
          <a:xfrm>
            <a:off x="471600" y="9876032"/>
            <a:ext cx="790558" cy="286505"/>
          </a:xfrm>
          <a:prstGeom prst="roundRect">
            <a:avLst>
              <a:gd name="adj" fmla="val 50000"/>
            </a:avLst>
          </a:prstGeom>
          <a:noFill/>
          <a:ln w="63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1007477" rtl="0" eaLnBrk="1" fontAlgn="ctr" latinLnBrk="0" hangingPunct="1">
              <a:lnSpc>
                <a:spcPct val="100000"/>
              </a:lnSpc>
              <a:spcBef>
                <a:spcPct val="0"/>
              </a:spcBef>
              <a:spcAft>
                <a:spcPct val="0"/>
              </a:spcAft>
              <a:buClrTx/>
              <a:buSzTx/>
              <a:buFontTx/>
              <a:buNone/>
              <a:tabLst/>
              <a:defRPr/>
            </a:pPr>
            <a:r>
              <a:rPr kumimoji="1" lang="en-US" altLang="ja-JP" sz="579" b="0" i="0" u="none" strike="noStrike" kern="1200" cap="none" spc="0" normalizeH="0" baseline="0" noProof="0">
                <a:ln>
                  <a:noFill/>
                </a:ln>
                <a:solidFill>
                  <a:srgbClr val="000000"/>
                </a:solidFill>
                <a:effectLst/>
                <a:uLnTx/>
                <a:uFillTx/>
                <a:latin typeface="Fujitsu Infinity Pro" pitchFamily="2" charset="0"/>
                <a:ea typeface="+mn-ea"/>
                <a:cs typeface="+mn-cs"/>
              </a:rPr>
              <a:t>FUJITSU-PUBLIC</a:t>
            </a:r>
          </a:p>
        </p:txBody>
      </p:sp>
    </p:spTree>
    <p:extLst>
      <p:ext uri="{BB962C8B-B14F-4D97-AF65-F5344CB8AC3E}">
        <p14:creationId xmlns:p14="http://schemas.microsoft.com/office/powerpoint/2010/main" val="14994205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transition spd="slow">
    <p:fade/>
  </p:transition>
  <p:txStyles>
    <p:titleStyle>
      <a:lvl1pPr algn="l" defTabSz="566951" rtl="0" eaLnBrk="1" latinLnBrk="0" hangingPunct="1">
        <a:lnSpc>
          <a:spcPct val="90000"/>
        </a:lnSpc>
        <a:spcBef>
          <a:spcPct val="0"/>
        </a:spcBef>
        <a:buNone/>
        <a:defRPr sz="2315" b="0" kern="1200">
          <a:solidFill>
            <a:schemeClr val="bg1"/>
          </a:solidFill>
          <a:latin typeface="Fujitsu Infinity Pro Bold" pitchFamily="2" charset="0"/>
          <a:ea typeface="+mj-ea"/>
          <a:cs typeface="+mj-cs"/>
        </a:defRPr>
      </a:lvl1pPr>
    </p:titleStyle>
    <p:bodyStyle>
      <a:lvl1pPr marL="207357" indent="-207357" algn="l" defTabSz="566951" rtl="0" eaLnBrk="1" latinLnBrk="0" hangingPunct="1">
        <a:lnSpc>
          <a:spcPct val="90000"/>
        </a:lnSpc>
        <a:spcBef>
          <a:spcPts val="620"/>
        </a:spcBef>
        <a:buClr>
          <a:srgbClr val="D80084"/>
        </a:buClr>
        <a:buSzPct val="120000"/>
        <a:buFont typeface="Arial" panose="020B0604020202020204" pitchFamily="34" charset="0"/>
        <a:buChar char="●"/>
        <a:defRPr sz="1819" kern="1200">
          <a:solidFill>
            <a:schemeClr val="tx1"/>
          </a:solidFill>
          <a:latin typeface="Fujitsu Infinity Pro" pitchFamily="2" charset="0"/>
          <a:ea typeface="+mn-ea"/>
          <a:cs typeface="+mn-cs"/>
        </a:defRPr>
      </a:lvl1pPr>
      <a:lvl2pPr marL="465898" indent="-182422" algn="l" defTabSz="566951" rtl="0" eaLnBrk="1" latinLnBrk="0" hangingPunct="1">
        <a:lnSpc>
          <a:spcPct val="90000"/>
        </a:lnSpc>
        <a:spcBef>
          <a:spcPts val="310"/>
        </a:spcBef>
        <a:buClr>
          <a:srgbClr val="6D6E70"/>
        </a:buClr>
        <a:buSzPct val="120000"/>
        <a:buFont typeface="Arial" panose="020B0604020202020204" pitchFamily="34" charset="0"/>
        <a:buChar char="●"/>
        <a:defRPr sz="1653" kern="1200">
          <a:solidFill>
            <a:schemeClr val="tx1"/>
          </a:solidFill>
          <a:latin typeface="Fujitsu Infinity Pro" pitchFamily="2" charset="0"/>
          <a:ea typeface="+mn-ea"/>
          <a:cs typeface="+mn-cs"/>
        </a:defRPr>
      </a:lvl2pPr>
      <a:lvl3pPr marL="721812" indent="-154862" algn="l" defTabSz="566951" rtl="0" eaLnBrk="1" latinLnBrk="0" hangingPunct="1">
        <a:lnSpc>
          <a:spcPct val="90000"/>
        </a:lnSpc>
        <a:spcBef>
          <a:spcPts val="310"/>
        </a:spcBef>
        <a:buClr>
          <a:srgbClr val="6D6E70"/>
        </a:buClr>
        <a:buSzPct val="120000"/>
        <a:buFont typeface="Arial" panose="020B0604020202020204" pitchFamily="34" charset="0"/>
        <a:buChar char="●"/>
        <a:defRPr sz="1488" kern="1200">
          <a:solidFill>
            <a:schemeClr val="tx1"/>
          </a:solidFill>
          <a:latin typeface="Fujitsu Infinity Pro" pitchFamily="2" charset="0"/>
          <a:ea typeface="+mn-ea"/>
          <a:cs typeface="+mn-cs"/>
        </a:defRPr>
      </a:lvl3pPr>
      <a:lvl4pPr marL="992164" indent="-141738" algn="l" defTabSz="566951" rtl="0" eaLnBrk="1" latinLnBrk="0" hangingPunct="1">
        <a:lnSpc>
          <a:spcPct val="90000"/>
        </a:lnSpc>
        <a:spcBef>
          <a:spcPts val="310"/>
        </a:spcBef>
        <a:buClr>
          <a:srgbClr val="6D6E70"/>
        </a:buClr>
        <a:buSzPct val="120000"/>
        <a:buFont typeface="Arial" panose="020B0604020202020204" pitchFamily="34" charset="0"/>
        <a:buChar char="●"/>
        <a:defRPr sz="1323" kern="1200">
          <a:solidFill>
            <a:schemeClr val="tx1"/>
          </a:solidFill>
          <a:latin typeface="Fujitsu Infinity Pro" pitchFamily="2" charset="0"/>
          <a:ea typeface="+mn-ea"/>
          <a:cs typeface="+mn-cs"/>
        </a:defRPr>
      </a:lvl4pPr>
      <a:lvl5pPr marL="1275639" indent="-141738" algn="l" defTabSz="566951" rtl="0" eaLnBrk="1" latinLnBrk="0" hangingPunct="1">
        <a:lnSpc>
          <a:spcPct val="90000"/>
        </a:lnSpc>
        <a:spcBef>
          <a:spcPts val="310"/>
        </a:spcBef>
        <a:buSzPct val="120000"/>
        <a:buFont typeface="Arial" panose="020B0604020202020204" pitchFamily="34" charset="0"/>
        <a:buChar char="●"/>
        <a:defRPr sz="1157" kern="1200">
          <a:solidFill>
            <a:schemeClr val="tx1"/>
          </a:solidFill>
          <a:latin typeface="Arial" panose="020B0604020202020204" pitchFamily="34" charset="0"/>
          <a:ea typeface="+mn-ea"/>
          <a:cs typeface="+mn-cs"/>
        </a:defRPr>
      </a:lvl5pPr>
      <a:lvl6pPr marL="1559115"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590"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066"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541" indent="-141738" algn="l" defTabSz="566951"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51" rtl="0" eaLnBrk="1" latinLnBrk="0" hangingPunct="1">
        <a:defRPr sz="1116" kern="1200">
          <a:solidFill>
            <a:schemeClr val="tx1"/>
          </a:solidFill>
          <a:latin typeface="+mn-lt"/>
          <a:ea typeface="+mn-ea"/>
          <a:cs typeface="+mn-cs"/>
        </a:defRPr>
      </a:lvl1pPr>
      <a:lvl2pPr marL="283475" algn="l" defTabSz="566951" rtl="0" eaLnBrk="1" latinLnBrk="0" hangingPunct="1">
        <a:defRPr sz="1116" kern="1200">
          <a:solidFill>
            <a:schemeClr val="tx1"/>
          </a:solidFill>
          <a:latin typeface="+mn-lt"/>
          <a:ea typeface="+mn-ea"/>
          <a:cs typeface="+mn-cs"/>
        </a:defRPr>
      </a:lvl2pPr>
      <a:lvl3pPr marL="566951" algn="l" defTabSz="566951" rtl="0" eaLnBrk="1" latinLnBrk="0" hangingPunct="1">
        <a:defRPr sz="1116" kern="1200">
          <a:solidFill>
            <a:schemeClr val="tx1"/>
          </a:solidFill>
          <a:latin typeface="+mn-lt"/>
          <a:ea typeface="+mn-ea"/>
          <a:cs typeface="+mn-cs"/>
        </a:defRPr>
      </a:lvl3pPr>
      <a:lvl4pPr marL="850426" algn="l" defTabSz="566951" rtl="0" eaLnBrk="1" latinLnBrk="0" hangingPunct="1">
        <a:defRPr sz="1116" kern="1200">
          <a:solidFill>
            <a:schemeClr val="tx1"/>
          </a:solidFill>
          <a:latin typeface="+mn-lt"/>
          <a:ea typeface="+mn-ea"/>
          <a:cs typeface="+mn-cs"/>
        </a:defRPr>
      </a:lvl4pPr>
      <a:lvl5pPr marL="1133902" algn="l" defTabSz="566951" rtl="0" eaLnBrk="1" latinLnBrk="0" hangingPunct="1">
        <a:defRPr sz="1116" kern="1200">
          <a:solidFill>
            <a:schemeClr val="tx1"/>
          </a:solidFill>
          <a:latin typeface="+mn-lt"/>
          <a:ea typeface="+mn-ea"/>
          <a:cs typeface="+mn-cs"/>
        </a:defRPr>
      </a:lvl5pPr>
      <a:lvl6pPr marL="1417377" algn="l" defTabSz="566951" rtl="0" eaLnBrk="1" latinLnBrk="0" hangingPunct="1">
        <a:defRPr sz="1116" kern="1200">
          <a:solidFill>
            <a:schemeClr val="tx1"/>
          </a:solidFill>
          <a:latin typeface="+mn-lt"/>
          <a:ea typeface="+mn-ea"/>
          <a:cs typeface="+mn-cs"/>
        </a:defRPr>
      </a:lvl6pPr>
      <a:lvl7pPr marL="1700853" algn="l" defTabSz="566951" rtl="0" eaLnBrk="1" latinLnBrk="0" hangingPunct="1">
        <a:defRPr sz="1116" kern="1200">
          <a:solidFill>
            <a:schemeClr val="tx1"/>
          </a:solidFill>
          <a:latin typeface="+mn-lt"/>
          <a:ea typeface="+mn-ea"/>
          <a:cs typeface="+mn-cs"/>
        </a:defRPr>
      </a:lvl7pPr>
      <a:lvl8pPr marL="1984328" algn="l" defTabSz="566951" rtl="0" eaLnBrk="1" latinLnBrk="0" hangingPunct="1">
        <a:defRPr sz="1116" kern="1200">
          <a:solidFill>
            <a:schemeClr val="tx1"/>
          </a:solidFill>
          <a:latin typeface="+mn-lt"/>
          <a:ea typeface="+mn-ea"/>
          <a:cs typeface="+mn-cs"/>
        </a:defRPr>
      </a:lvl8pPr>
      <a:lvl9pPr marL="2267803" algn="l" defTabSz="566951"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p15:clr>
            <a:srgbClr val="F26B43"/>
          </p15:clr>
        </p15:guide>
        <p15:guide id="2" orient="horz" pos="3288">
          <p15:clr>
            <a:srgbClr val="F26B43"/>
          </p15:clr>
        </p15:guide>
        <p15:guide id="3" pos="150">
          <p15:clr>
            <a:srgbClr val="F26B43"/>
          </p15:clr>
        </p15:guide>
        <p15:guide id="4" pos="4614">
          <p15:clr>
            <a:srgbClr val="F26B43"/>
          </p15:clr>
        </p15:guide>
        <p15:guide id="6" orient="horz" pos="363">
          <p15:clr>
            <a:srgbClr val="F26B43"/>
          </p15:clr>
        </p15:guide>
        <p15:guide id="7" orient="horz" pos="6219">
          <p15:clr>
            <a:srgbClr val="F26B43"/>
          </p15:clr>
        </p15:guide>
        <p15:guide id="8" orient="horz" pos="117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F0610C-3866-5FD9-7891-DAC88E62C370}"/>
              </a:ext>
            </a:extLst>
          </p:cNvPr>
          <p:cNvSpPr/>
          <p:nvPr/>
        </p:nvSpPr>
        <p:spPr>
          <a:xfrm>
            <a:off x="364912" y="6932125"/>
            <a:ext cx="2448218" cy="2919899"/>
          </a:xfrm>
          <a:prstGeom prst="rect">
            <a:avLst/>
          </a:prstGeom>
          <a:solidFill>
            <a:srgbClr val="009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29B4C6D-CCD4-C3FB-AD59-59EC689CA14F}"/>
              </a:ext>
            </a:extLst>
          </p:cNvPr>
          <p:cNvSpPr>
            <a:spLocks noGrp="1"/>
          </p:cNvSpPr>
          <p:nvPr>
            <p:ph type="ctrTitle"/>
          </p:nvPr>
        </p:nvSpPr>
        <p:spPr>
          <a:xfrm>
            <a:off x="473400" y="4425932"/>
            <a:ext cx="2827175" cy="778546"/>
          </a:xfrm>
        </p:spPr>
        <p:txBody>
          <a:bodyPr/>
          <a:lstStyle/>
          <a:p>
            <a:r>
              <a:rPr lang="en-GB" dirty="0"/>
              <a:t>Fujitsu Citizen Services Hub</a:t>
            </a:r>
          </a:p>
        </p:txBody>
      </p:sp>
      <p:sp>
        <p:nvSpPr>
          <p:cNvPr id="3" name="Subtitle 2">
            <a:extLst>
              <a:ext uri="{FF2B5EF4-FFF2-40B4-BE49-F238E27FC236}">
                <a16:creationId xmlns:a16="http://schemas.microsoft.com/office/drawing/2014/main" id="{16B8D398-CBEB-2C1B-44CF-4FA9164C1F19}"/>
              </a:ext>
            </a:extLst>
          </p:cNvPr>
          <p:cNvSpPr>
            <a:spLocks noGrp="1"/>
          </p:cNvSpPr>
          <p:nvPr>
            <p:ph type="subTitle" idx="1"/>
          </p:nvPr>
        </p:nvSpPr>
        <p:spPr>
          <a:xfrm>
            <a:off x="280602" y="6108061"/>
            <a:ext cx="6851324" cy="387798"/>
          </a:xfrm>
        </p:spPr>
        <p:txBody>
          <a:bodyPr/>
          <a:lstStyle/>
          <a:p>
            <a:pPr algn="ctr"/>
            <a:r>
              <a:rPr lang="en-GB" dirty="0"/>
              <a:t>Transform the Citizen Experience</a:t>
            </a:r>
          </a:p>
        </p:txBody>
      </p:sp>
      <p:sp>
        <p:nvSpPr>
          <p:cNvPr id="4" name="Text Placeholder 3">
            <a:extLst>
              <a:ext uri="{FF2B5EF4-FFF2-40B4-BE49-F238E27FC236}">
                <a16:creationId xmlns:a16="http://schemas.microsoft.com/office/drawing/2014/main" id="{2187650F-5109-596A-56D2-194D74B9928C}"/>
              </a:ext>
            </a:extLst>
          </p:cNvPr>
          <p:cNvSpPr>
            <a:spLocks noGrp="1"/>
          </p:cNvSpPr>
          <p:nvPr>
            <p:ph type="body" sz="quarter" idx="11"/>
          </p:nvPr>
        </p:nvSpPr>
        <p:spPr>
          <a:xfrm>
            <a:off x="473400" y="7013576"/>
            <a:ext cx="2233706" cy="2619376"/>
          </a:xfrm>
        </p:spPr>
        <p:txBody>
          <a:bodyPr/>
          <a:lstStyle/>
          <a:p>
            <a:r>
              <a:rPr lang="en-AU" b="0" dirty="0">
                <a:solidFill>
                  <a:schemeClr val="bg1"/>
                </a:solidFill>
              </a:rPr>
              <a:t>Fujitsu Citizen Services Hub, a collaboration between ServiceNow and Fujitsu, provides government agencies with a platform, workflows, and AI Solutions to streamline public service and enhance citizen-first experiences.</a:t>
            </a:r>
          </a:p>
          <a:p>
            <a:r>
              <a:rPr lang="en-AU" b="0">
                <a:solidFill>
                  <a:schemeClr val="bg1"/>
                </a:solidFill>
              </a:rPr>
              <a:t>Make </a:t>
            </a:r>
            <a:r>
              <a:rPr lang="en-AU" b="0" dirty="0">
                <a:solidFill>
                  <a:schemeClr val="bg1"/>
                </a:solidFill>
              </a:rPr>
              <a:t>it easier for your citizens to find a service or complete a task, by providing access to a single, secure, unified portal of council services. Our solution enables you to process a high-volume of citizen requests fast, with limited manual intervention. The outcome is a better experience for both citizens and employees.</a:t>
            </a:r>
          </a:p>
          <a:p>
            <a:endParaRPr lang="en-GB" b="0" dirty="0">
              <a:solidFill>
                <a:schemeClr val="bg1"/>
              </a:solidFill>
            </a:endParaRPr>
          </a:p>
        </p:txBody>
      </p:sp>
      <p:sp>
        <p:nvSpPr>
          <p:cNvPr id="5" name="Text Placeholder 4">
            <a:extLst>
              <a:ext uri="{FF2B5EF4-FFF2-40B4-BE49-F238E27FC236}">
                <a16:creationId xmlns:a16="http://schemas.microsoft.com/office/drawing/2014/main" id="{AC78E4DC-46F3-67CE-5410-4EE01D1A3D70}"/>
              </a:ext>
            </a:extLst>
          </p:cNvPr>
          <p:cNvSpPr>
            <a:spLocks noGrp="1"/>
          </p:cNvSpPr>
          <p:nvPr>
            <p:ph type="body" sz="quarter" idx="12"/>
          </p:nvPr>
        </p:nvSpPr>
        <p:spPr>
          <a:xfrm>
            <a:off x="2921618" y="6932125"/>
            <a:ext cx="4403106" cy="2806842"/>
          </a:xfrm>
        </p:spPr>
        <p:txBody>
          <a:bodyPr/>
          <a:lstStyle/>
          <a:p>
            <a:pPr algn="l"/>
            <a:r>
              <a:rPr lang="en-AU" sz="1000" b="0" i="0" dirty="0">
                <a:solidFill>
                  <a:srgbClr val="374151"/>
                </a:solidFill>
                <a:effectLst/>
                <a:latin typeface="+mn-lt"/>
              </a:rPr>
              <a:t>Digital transformation enables government to put the needs of citizens first, and build more inclusive, efficient and effective services that are available 365 days a year. Giving you an opportunity to reimagine how services are delivered, because with digital technologies you can integrate and automate entire processes and deliver new services that enhance the lives of your citizens.</a:t>
            </a:r>
          </a:p>
          <a:p>
            <a:pPr algn="l"/>
            <a:r>
              <a:rPr lang="en-AU" sz="1000" b="0" i="0" dirty="0">
                <a:solidFill>
                  <a:srgbClr val="374151"/>
                </a:solidFill>
                <a:effectLst/>
                <a:latin typeface="+mn-lt"/>
              </a:rPr>
              <a:t>To fully realize this potential, you need to and treat citizens as customers, with unique needs and personalized user paths. Fujitsu can show you how to do this, having worked with Governments around the world on their digital transformation initiatives. We’re used to managing complex hybrid environments and we can help you build personalized, responsive, end-to end digital citizen experiences. With Fujitsu and ServiceNow you can streamline and automate your workflows to create simple to use services for your citizens. Resulting in a better experience, dramatic reductions in your operating costs, and more secure, stable operations.</a:t>
            </a:r>
          </a:p>
        </p:txBody>
      </p:sp>
    </p:spTree>
    <p:extLst>
      <p:ext uri="{BB962C8B-B14F-4D97-AF65-F5344CB8AC3E}">
        <p14:creationId xmlns:p14="http://schemas.microsoft.com/office/powerpoint/2010/main" val="184790718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682B-08F6-CFE5-87DA-406394DAF96D}"/>
              </a:ext>
            </a:extLst>
          </p:cNvPr>
          <p:cNvSpPr>
            <a:spLocks noGrp="1"/>
          </p:cNvSpPr>
          <p:nvPr>
            <p:ph type="ctrTitle"/>
          </p:nvPr>
        </p:nvSpPr>
        <p:spPr>
          <a:xfrm>
            <a:off x="473400" y="1744082"/>
            <a:ext cx="2594653" cy="1167820"/>
          </a:xfrm>
        </p:spPr>
        <p:txBody>
          <a:bodyPr/>
          <a:lstStyle/>
          <a:p>
            <a:r>
              <a:rPr lang="en-AU" dirty="0"/>
              <a:t>Local Government Challenges </a:t>
            </a:r>
          </a:p>
        </p:txBody>
      </p:sp>
      <p:sp>
        <p:nvSpPr>
          <p:cNvPr id="3" name="object 14">
            <a:extLst>
              <a:ext uri="{FF2B5EF4-FFF2-40B4-BE49-F238E27FC236}">
                <a16:creationId xmlns:a16="http://schemas.microsoft.com/office/drawing/2014/main" id="{7CF89DA9-585D-E5A3-2801-37E11FC6BDFC}"/>
              </a:ext>
            </a:extLst>
          </p:cNvPr>
          <p:cNvSpPr txBox="1"/>
          <p:nvPr/>
        </p:nvSpPr>
        <p:spPr>
          <a:xfrm>
            <a:off x="1485575" y="5421341"/>
            <a:ext cx="2611120" cy="1284326"/>
          </a:xfrm>
          <a:prstGeom prst="rect">
            <a:avLst/>
          </a:prstGeom>
        </p:spPr>
        <p:txBody>
          <a:bodyPr vert="horz" wrap="square" lIns="0" tIns="108585" rIns="0" bIns="0" rtlCol="0">
            <a:spAutoFit/>
          </a:bodyPr>
          <a:lstStyle/>
          <a:p>
            <a:pPr marL="12700">
              <a:lnSpc>
                <a:spcPct val="100000"/>
              </a:lnSpc>
              <a:spcBef>
                <a:spcPts val="855"/>
              </a:spcBef>
            </a:pPr>
            <a:r>
              <a:rPr sz="1400" dirty="0">
                <a:latin typeface="FujitsuSans-Medium"/>
                <a:cs typeface="FujitsuSans-Medium"/>
              </a:rPr>
              <a:t>Challenge</a:t>
            </a:r>
          </a:p>
          <a:p>
            <a:pPr marL="12700">
              <a:spcBef>
                <a:spcPts val="484"/>
              </a:spcBef>
            </a:pPr>
            <a:r>
              <a:rPr lang="en-AU" sz="900" spc="10" dirty="0">
                <a:latin typeface="Fujitsu Sans"/>
                <a:cs typeface="Fujitsu Sans"/>
              </a:rPr>
              <a:t>Councils and governments are seen as slow and not modern​. </a:t>
            </a:r>
          </a:p>
          <a:p>
            <a:pPr marL="12700">
              <a:spcBef>
                <a:spcPts val="484"/>
              </a:spcBef>
            </a:pPr>
            <a:r>
              <a:rPr lang="en-AU" sz="900" spc="10" dirty="0">
                <a:latin typeface="Fujitsu Sans"/>
                <a:cs typeface="Fujitsu Sans"/>
              </a:rPr>
              <a:t>Manual processes are tedious and inefficient, leading to delayed service delivery times, increased service costs, and poor customer experiences. </a:t>
            </a:r>
          </a:p>
        </p:txBody>
      </p:sp>
      <p:sp>
        <p:nvSpPr>
          <p:cNvPr id="4" name="object 17">
            <a:extLst>
              <a:ext uri="{FF2B5EF4-FFF2-40B4-BE49-F238E27FC236}">
                <a16:creationId xmlns:a16="http://schemas.microsoft.com/office/drawing/2014/main" id="{70A522E8-FA4A-E18B-C35A-B8149E2274F1}"/>
              </a:ext>
            </a:extLst>
          </p:cNvPr>
          <p:cNvSpPr txBox="1"/>
          <p:nvPr/>
        </p:nvSpPr>
        <p:spPr>
          <a:xfrm>
            <a:off x="4407799" y="3754636"/>
            <a:ext cx="2798514" cy="1348446"/>
          </a:xfrm>
          <a:prstGeom prst="rect">
            <a:avLst/>
          </a:prstGeom>
        </p:spPr>
        <p:txBody>
          <a:bodyPr vert="horz" wrap="square" lIns="0" tIns="108585" rIns="0" bIns="0" rtlCol="0">
            <a:spAutoFit/>
          </a:bodyPr>
          <a:lstStyle/>
          <a:p>
            <a:pPr marL="12700">
              <a:lnSpc>
                <a:spcPct val="100000"/>
              </a:lnSpc>
              <a:spcBef>
                <a:spcPts val="855"/>
              </a:spcBef>
            </a:pPr>
            <a:r>
              <a:rPr sz="1400" spc="-5" dirty="0">
                <a:latin typeface="FujitsuSans-Medium"/>
                <a:cs typeface="FujitsuSans-Medium"/>
              </a:rPr>
              <a:t>Outcome</a:t>
            </a:r>
            <a:endParaRPr lang="en-GB" sz="1400" spc="-5" dirty="0">
              <a:latin typeface="FujitsuSans-Medium"/>
              <a:cs typeface="FujitsuSans-Medium"/>
            </a:endParaRPr>
          </a:p>
          <a:p>
            <a:pPr marL="12700">
              <a:spcBef>
                <a:spcPts val="489"/>
              </a:spcBef>
            </a:pPr>
            <a:r>
              <a:rPr lang="en-AU" sz="900" dirty="0">
                <a:latin typeface="Fujitsu Sans"/>
                <a:cs typeface="Fujitsu Sans"/>
              </a:rPr>
              <a:t>Enhance citizen experiences</a:t>
            </a:r>
          </a:p>
          <a:p>
            <a:pPr marL="12700">
              <a:spcBef>
                <a:spcPts val="489"/>
              </a:spcBef>
            </a:pPr>
            <a:r>
              <a:rPr lang="en-AU" sz="900" dirty="0">
                <a:latin typeface="Fujitsu Sans"/>
                <a:cs typeface="Fujitsu Sans"/>
              </a:rPr>
              <a:t>Offer citizens an intuitive and transparent way to access citizen services and service providers an easy, efficient way to deliver their services through a connected workflow platform.</a:t>
            </a:r>
          </a:p>
          <a:p>
            <a:pPr marL="12700">
              <a:spcBef>
                <a:spcPts val="489"/>
              </a:spcBef>
            </a:pPr>
            <a:endParaRPr lang="en-GB" sz="900" dirty="0">
              <a:latin typeface="Fujitsu Sans"/>
              <a:cs typeface="Fujitsu Sans"/>
            </a:endParaRPr>
          </a:p>
        </p:txBody>
      </p:sp>
      <p:sp>
        <p:nvSpPr>
          <p:cNvPr id="5" name="object 20">
            <a:extLst>
              <a:ext uri="{FF2B5EF4-FFF2-40B4-BE49-F238E27FC236}">
                <a16:creationId xmlns:a16="http://schemas.microsoft.com/office/drawing/2014/main" id="{D5099C10-6BA2-BA64-4080-B497C353657E}"/>
              </a:ext>
            </a:extLst>
          </p:cNvPr>
          <p:cNvSpPr txBox="1"/>
          <p:nvPr/>
        </p:nvSpPr>
        <p:spPr>
          <a:xfrm>
            <a:off x="1457029" y="3757123"/>
            <a:ext cx="2795218" cy="1009315"/>
          </a:xfrm>
          <a:prstGeom prst="rect">
            <a:avLst/>
          </a:prstGeom>
        </p:spPr>
        <p:txBody>
          <a:bodyPr vert="horz" wrap="square" lIns="0" tIns="108585" rIns="0" bIns="0" rtlCol="0">
            <a:spAutoFit/>
          </a:bodyPr>
          <a:lstStyle/>
          <a:p>
            <a:pPr marL="12700">
              <a:lnSpc>
                <a:spcPct val="100000"/>
              </a:lnSpc>
              <a:spcBef>
                <a:spcPts val="855"/>
              </a:spcBef>
            </a:pPr>
            <a:r>
              <a:rPr sz="1400" dirty="0">
                <a:latin typeface="FujitsuSans-Medium"/>
                <a:cs typeface="FujitsuSans-Medium"/>
              </a:rPr>
              <a:t>Challenge</a:t>
            </a:r>
            <a:endParaRPr lang="en-GB" sz="1400" dirty="0">
              <a:latin typeface="FujitsuSans-Medium"/>
              <a:cs typeface="FujitsuSans-Medium"/>
            </a:endParaRPr>
          </a:p>
          <a:p>
            <a:pPr marL="12700" marR="5080">
              <a:lnSpc>
                <a:spcPct val="101800"/>
              </a:lnSpc>
              <a:spcBef>
                <a:spcPts val="470"/>
              </a:spcBef>
            </a:pPr>
            <a:r>
              <a:rPr lang="en-AU" sz="900" spc="10" dirty="0">
                <a:latin typeface="Fujitsu Sans"/>
                <a:cs typeface="Fujitsu Sans"/>
              </a:rPr>
              <a:t>Minimal accessibility and transparency​. </a:t>
            </a:r>
          </a:p>
          <a:p>
            <a:pPr marL="12700" marR="5080">
              <a:lnSpc>
                <a:spcPct val="101800"/>
              </a:lnSpc>
              <a:spcBef>
                <a:spcPts val="470"/>
              </a:spcBef>
            </a:pPr>
            <a:r>
              <a:rPr lang="en-AU" sz="900" spc="10" dirty="0">
                <a:latin typeface="Fujitsu Sans"/>
                <a:cs typeface="Fujitsu Sans"/>
              </a:rPr>
              <a:t>Public service platforms often frustrate citizens with their confusing navigation, lack of transparency, and limited mobile compatibility.</a:t>
            </a:r>
          </a:p>
        </p:txBody>
      </p:sp>
      <p:sp>
        <p:nvSpPr>
          <p:cNvPr id="6" name="object 21">
            <a:extLst>
              <a:ext uri="{FF2B5EF4-FFF2-40B4-BE49-F238E27FC236}">
                <a16:creationId xmlns:a16="http://schemas.microsoft.com/office/drawing/2014/main" id="{D46990A2-4C0C-C34F-3695-D2A7BD340070}"/>
              </a:ext>
            </a:extLst>
          </p:cNvPr>
          <p:cNvSpPr txBox="1"/>
          <p:nvPr/>
        </p:nvSpPr>
        <p:spPr>
          <a:xfrm>
            <a:off x="4387674" y="5409409"/>
            <a:ext cx="2951850" cy="1009315"/>
          </a:xfrm>
          <a:prstGeom prst="rect">
            <a:avLst/>
          </a:prstGeom>
        </p:spPr>
        <p:txBody>
          <a:bodyPr vert="horz" wrap="square" lIns="0" tIns="108585" rIns="0" bIns="0" rtlCol="0">
            <a:spAutoFit/>
          </a:bodyPr>
          <a:lstStyle/>
          <a:p>
            <a:pPr marL="12700">
              <a:lnSpc>
                <a:spcPct val="100000"/>
              </a:lnSpc>
              <a:spcBef>
                <a:spcPts val="855"/>
              </a:spcBef>
            </a:pPr>
            <a:r>
              <a:rPr sz="1400" spc="-5" dirty="0">
                <a:latin typeface="FujitsuSans-Medium"/>
                <a:cs typeface="FujitsuSans-Medium"/>
              </a:rPr>
              <a:t>Outcome</a:t>
            </a:r>
            <a:endParaRPr sz="1400" dirty="0">
              <a:latin typeface="FujitsuSans-Medium"/>
              <a:cs typeface="FujitsuSans-Medium"/>
            </a:endParaRPr>
          </a:p>
          <a:p>
            <a:pPr marL="12700" marR="5080">
              <a:lnSpc>
                <a:spcPct val="101800"/>
              </a:lnSpc>
              <a:spcBef>
                <a:spcPts val="470"/>
              </a:spcBef>
            </a:pPr>
            <a:r>
              <a:rPr lang="en-AU" sz="900" spc="10" dirty="0">
                <a:latin typeface="Fujitsu Sans"/>
                <a:cs typeface="Fujitsu Sans"/>
              </a:rPr>
              <a:t>Reduce service delivery costs</a:t>
            </a:r>
          </a:p>
          <a:p>
            <a:pPr marL="12700" marR="5080">
              <a:lnSpc>
                <a:spcPct val="101800"/>
              </a:lnSpc>
              <a:spcBef>
                <a:spcPts val="470"/>
              </a:spcBef>
            </a:pPr>
            <a:r>
              <a:rPr lang="en-AU" sz="900" spc="10" dirty="0">
                <a:latin typeface="Fujitsu Sans"/>
                <a:cs typeface="Fujitsu Sans"/>
              </a:rPr>
              <a:t>Streamline and automate processes to reduce operational costs leverage AI and Now Assist to fulfill citizen requests more efficiently.</a:t>
            </a:r>
          </a:p>
        </p:txBody>
      </p:sp>
      <p:sp>
        <p:nvSpPr>
          <p:cNvPr id="7" name="object 22">
            <a:extLst>
              <a:ext uri="{FF2B5EF4-FFF2-40B4-BE49-F238E27FC236}">
                <a16:creationId xmlns:a16="http://schemas.microsoft.com/office/drawing/2014/main" id="{2D439386-55A1-CC6E-10C5-EE6BFAC02FB2}"/>
              </a:ext>
            </a:extLst>
          </p:cNvPr>
          <p:cNvSpPr txBox="1"/>
          <p:nvPr/>
        </p:nvSpPr>
        <p:spPr>
          <a:xfrm>
            <a:off x="1469935" y="6986711"/>
            <a:ext cx="2704499" cy="1009315"/>
          </a:xfrm>
          <a:prstGeom prst="rect">
            <a:avLst/>
          </a:prstGeom>
        </p:spPr>
        <p:txBody>
          <a:bodyPr vert="horz" wrap="square" lIns="0" tIns="108585" rIns="0" bIns="0" rtlCol="0">
            <a:spAutoFit/>
          </a:bodyPr>
          <a:lstStyle/>
          <a:p>
            <a:pPr marL="12700">
              <a:lnSpc>
                <a:spcPct val="100000"/>
              </a:lnSpc>
              <a:spcBef>
                <a:spcPts val="855"/>
              </a:spcBef>
            </a:pPr>
            <a:r>
              <a:rPr sz="1400" dirty="0">
                <a:latin typeface="FujitsuSans-Medium"/>
                <a:cs typeface="FujitsuSans-Medium"/>
              </a:rPr>
              <a:t>Challenge</a:t>
            </a:r>
          </a:p>
          <a:p>
            <a:pPr marL="12700" marR="5080">
              <a:lnSpc>
                <a:spcPct val="101800"/>
              </a:lnSpc>
              <a:spcBef>
                <a:spcPts val="470"/>
              </a:spcBef>
            </a:pPr>
            <a:r>
              <a:rPr lang="en-AU" sz="900" spc="10" dirty="0">
                <a:latin typeface="Fujitsu Sans"/>
                <a:cs typeface="Fujitsu Sans"/>
              </a:rPr>
              <a:t>Complex processes with little insight into metrics​. </a:t>
            </a:r>
          </a:p>
          <a:p>
            <a:pPr marL="12700" marR="5080">
              <a:lnSpc>
                <a:spcPct val="101800"/>
              </a:lnSpc>
              <a:spcBef>
                <a:spcPts val="470"/>
              </a:spcBef>
            </a:pPr>
            <a:r>
              <a:rPr lang="en-AU" sz="900" spc="10" dirty="0">
                <a:latin typeface="Fujitsu Sans"/>
                <a:cs typeface="Fujitsu Sans"/>
              </a:rPr>
              <a:t>Service status and data are often only available through direct communication, making it difficult to track results or make data-informed decisions.</a:t>
            </a:r>
          </a:p>
        </p:txBody>
      </p:sp>
      <p:sp>
        <p:nvSpPr>
          <p:cNvPr id="8" name="object 23">
            <a:extLst>
              <a:ext uri="{FF2B5EF4-FFF2-40B4-BE49-F238E27FC236}">
                <a16:creationId xmlns:a16="http://schemas.microsoft.com/office/drawing/2014/main" id="{3CB4A5C3-5F93-B0C0-FF34-4F65713894F9}"/>
              </a:ext>
            </a:extLst>
          </p:cNvPr>
          <p:cNvSpPr txBox="1"/>
          <p:nvPr/>
        </p:nvSpPr>
        <p:spPr>
          <a:xfrm>
            <a:off x="4407799" y="6968849"/>
            <a:ext cx="2774227" cy="1150571"/>
          </a:xfrm>
          <a:prstGeom prst="rect">
            <a:avLst/>
          </a:prstGeom>
        </p:spPr>
        <p:txBody>
          <a:bodyPr vert="horz" wrap="square" lIns="0" tIns="108585" rIns="0" bIns="0" rtlCol="0">
            <a:spAutoFit/>
          </a:bodyPr>
          <a:lstStyle/>
          <a:p>
            <a:pPr marL="12700">
              <a:lnSpc>
                <a:spcPct val="100000"/>
              </a:lnSpc>
              <a:spcBef>
                <a:spcPts val="855"/>
              </a:spcBef>
            </a:pPr>
            <a:r>
              <a:rPr sz="1400" spc="-5" dirty="0">
                <a:latin typeface="FujitsuSans-Medium"/>
                <a:cs typeface="FujitsuSans-Medium"/>
              </a:rPr>
              <a:t>Outcome</a:t>
            </a:r>
            <a:endParaRPr sz="1400" dirty="0">
              <a:latin typeface="FujitsuSans-Medium"/>
              <a:cs typeface="FujitsuSans-Medium"/>
            </a:endParaRPr>
          </a:p>
          <a:p>
            <a:pPr marL="12700" marR="5080">
              <a:lnSpc>
                <a:spcPct val="101800"/>
              </a:lnSpc>
              <a:spcBef>
                <a:spcPts val="470"/>
              </a:spcBef>
            </a:pPr>
            <a:r>
              <a:rPr lang="en-AU" sz="900" spc="10" dirty="0">
                <a:latin typeface="Fujitsu Sans"/>
                <a:cs typeface="Fujitsu Sans"/>
              </a:rPr>
              <a:t>Improve operational efficiency</a:t>
            </a:r>
          </a:p>
          <a:p>
            <a:pPr marL="12700" marR="5080">
              <a:lnSpc>
                <a:spcPct val="101800"/>
              </a:lnSpc>
              <a:spcBef>
                <a:spcPts val="470"/>
              </a:spcBef>
            </a:pPr>
            <a:r>
              <a:rPr lang="en-AU" sz="900" spc="10" dirty="0">
                <a:latin typeface="Fujitsu Sans"/>
                <a:cs typeface="Fujitsu Sans"/>
              </a:rPr>
              <a:t>Enable government agency staff with modern, time-saving technologies that simplify service delivery processes and facilitate transparent data driven decision making.</a:t>
            </a:r>
          </a:p>
        </p:txBody>
      </p:sp>
      <p:grpSp>
        <p:nvGrpSpPr>
          <p:cNvPr id="9" name="Group 8">
            <a:extLst>
              <a:ext uri="{FF2B5EF4-FFF2-40B4-BE49-F238E27FC236}">
                <a16:creationId xmlns:a16="http://schemas.microsoft.com/office/drawing/2014/main" id="{C313CD63-14A8-CB59-B36C-986204596C4B}"/>
              </a:ext>
            </a:extLst>
          </p:cNvPr>
          <p:cNvGrpSpPr/>
          <p:nvPr/>
        </p:nvGrpSpPr>
        <p:grpSpPr>
          <a:xfrm>
            <a:off x="655514" y="7395169"/>
            <a:ext cx="483870" cy="483870"/>
            <a:chOff x="655514" y="7318169"/>
            <a:chExt cx="483870" cy="483870"/>
          </a:xfrm>
          <a:solidFill>
            <a:srgbClr val="2400B0"/>
          </a:solidFill>
        </p:grpSpPr>
        <p:sp>
          <p:nvSpPr>
            <p:cNvPr id="10" name="object 34">
              <a:extLst>
                <a:ext uri="{FF2B5EF4-FFF2-40B4-BE49-F238E27FC236}">
                  <a16:creationId xmlns:a16="http://schemas.microsoft.com/office/drawing/2014/main" id="{146B545F-4A63-F2B2-7E63-6289FB84253E}"/>
                </a:ext>
              </a:extLst>
            </p:cNvPr>
            <p:cNvSpPr/>
            <p:nvPr/>
          </p:nvSpPr>
          <p:spPr>
            <a:xfrm>
              <a:off x="655514" y="7318169"/>
              <a:ext cx="483870" cy="483870"/>
            </a:xfrm>
            <a:custGeom>
              <a:avLst/>
              <a:gdLst/>
              <a:ahLst/>
              <a:cxnLst/>
              <a:rect l="l" t="t" r="r" b="b"/>
              <a:pathLst>
                <a:path w="483869" h="483870">
                  <a:moveTo>
                    <a:pt x="241833" y="0"/>
                  </a:moveTo>
                  <a:lnTo>
                    <a:pt x="0" y="241833"/>
                  </a:lnTo>
                  <a:lnTo>
                    <a:pt x="241833" y="483666"/>
                  </a:lnTo>
                  <a:lnTo>
                    <a:pt x="483666" y="241833"/>
                  </a:lnTo>
                  <a:lnTo>
                    <a:pt x="241833" y="0"/>
                  </a:lnTo>
                  <a:close/>
                </a:path>
              </a:pathLst>
            </a:custGeom>
            <a:grpFill/>
          </p:spPr>
          <p:txBody>
            <a:bodyPr wrap="square" lIns="0" tIns="0" rIns="0" bIns="0" rtlCol="0"/>
            <a:lstStyle/>
            <a:p>
              <a:endParaRPr dirty="0"/>
            </a:p>
          </p:txBody>
        </p:sp>
        <p:sp>
          <p:nvSpPr>
            <p:cNvPr id="11" name="object 35">
              <a:extLst>
                <a:ext uri="{FF2B5EF4-FFF2-40B4-BE49-F238E27FC236}">
                  <a16:creationId xmlns:a16="http://schemas.microsoft.com/office/drawing/2014/main" id="{5F4E27B7-2E56-052C-7351-1F515E96AD8F}"/>
                </a:ext>
              </a:extLst>
            </p:cNvPr>
            <p:cNvSpPr txBox="1"/>
            <p:nvPr/>
          </p:nvSpPr>
          <p:spPr>
            <a:xfrm>
              <a:off x="837726" y="7423225"/>
              <a:ext cx="119380" cy="228268"/>
            </a:xfrm>
            <a:prstGeom prst="rect">
              <a:avLst/>
            </a:prstGeom>
            <a:grpFill/>
          </p:spPr>
          <p:txBody>
            <a:bodyPr vert="horz" wrap="square" lIns="0" tIns="12700" rIns="0" bIns="0" rtlCol="0">
              <a:spAutoFit/>
            </a:bodyPr>
            <a:lstStyle/>
            <a:p>
              <a:pPr marL="12700">
                <a:lnSpc>
                  <a:spcPct val="100000"/>
                </a:lnSpc>
                <a:spcBef>
                  <a:spcPts val="100"/>
                </a:spcBef>
              </a:pPr>
              <a:r>
                <a:rPr sz="1400" b="1" dirty="0">
                  <a:solidFill>
                    <a:srgbClr val="FFFFFF"/>
                  </a:solidFill>
                  <a:cs typeface="Fujitsu Sans"/>
                </a:rPr>
                <a:t>3</a:t>
              </a:r>
              <a:endParaRPr sz="1400" dirty="0">
                <a:cs typeface="Fujitsu Sans"/>
              </a:endParaRPr>
            </a:p>
          </p:txBody>
        </p:sp>
      </p:grpSp>
      <p:grpSp>
        <p:nvGrpSpPr>
          <p:cNvPr id="12" name="Group 11">
            <a:extLst>
              <a:ext uri="{FF2B5EF4-FFF2-40B4-BE49-F238E27FC236}">
                <a16:creationId xmlns:a16="http://schemas.microsoft.com/office/drawing/2014/main" id="{F84B711E-EA55-43AE-6970-E48B9B29A6F5}"/>
              </a:ext>
            </a:extLst>
          </p:cNvPr>
          <p:cNvGrpSpPr/>
          <p:nvPr/>
        </p:nvGrpSpPr>
        <p:grpSpPr>
          <a:xfrm>
            <a:off x="735342" y="4358613"/>
            <a:ext cx="324485" cy="324485"/>
            <a:chOff x="735342" y="4733988"/>
            <a:chExt cx="324485" cy="324485"/>
          </a:xfrm>
          <a:solidFill>
            <a:srgbClr val="2400B0"/>
          </a:solidFill>
        </p:grpSpPr>
        <p:sp>
          <p:nvSpPr>
            <p:cNvPr id="13" name="object 36">
              <a:extLst>
                <a:ext uri="{FF2B5EF4-FFF2-40B4-BE49-F238E27FC236}">
                  <a16:creationId xmlns:a16="http://schemas.microsoft.com/office/drawing/2014/main" id="{10699BF2-8D4F-3B54-93FA-A7CE14B3D46A}"/>
                </a:ext>
              </a:extLst>
            </p:cNvPr>
            <p:cNvSpPr/>
            <p:nvPr/>
          </p:nvSpPr>
          <p:spPr>
            <a:xfrm>
              <a:off x="735342" y="4733988"/>
              <a:ext cx="324485" cy="324485"/>
            </a:xfrm>
            <a:custGeom>
              <a:avLst/>
              <a:gdLst/>
              <a:ahLst/>
              <a:cxnLst/>
              <a:rect l="l" t="t" r="r" b="b"/>
              <a:pathLst>
                <a:path w="324484" h="324485">
                  <a:moveTo>
                    <a:pt x="324002" y="0"/>
                  </a:moveTo>
                  <a:lnTo>
                    <a:pt x="0" y="0"/>
                  </a:lnTo>
                  <a:lnTo>
                    <a:pt x="0" y="324002"/>
                  </a:lnTo>
                  <a:lnTo>
                    <a:pt x="324002" y="324002"/>
                  </a:lnTo>
                  <a:lnTo>
                    <a:pt x="324002" y="0"/>
                  </a:lnTo>
                  <a:close/>
                </a:path>
              </a:pathLst>
            </a:custGeom>
            <a:grpFill/>
          </p:spPr>
          <p:txBody>
            <a:bodyPr wrap="square" lIns="0" tIns="0" rIns="0" bIns="0" rtlCol="0"/>
            <a:lstStyle/>
            <a:p>
              <a:endParaRPr dirty="0"/>
            </a:p>
          </p:txBody>
        </p:sp>
        <p:sp>
          <p:nvSpPr>
            <p:cNvPr id="14" name="object 37">
              <a:extLst>
                <a:ext uri="{FF2B5EF4-FFF2-40B4-BE49-F238E27FC236}">
                  <a16:creationId xmlns:a16="http://schemas.microsoft.com/office/drawing/2014/main" id="{C09729A3-6EBD-4C27-58F1-3E51319E6425}"/>
                </a:ext>
              </a:extLst>
            </p:cNvPr>
            <p:cNvSpPr txBox="1"/>
            <p:nvPr/>
          </p:nvSpPr>
          <p:spPr>
            <a:xfrm>
              <a:off x="837726" y="4763163"/>
              <a:ext cx="119380" cy="228268"/>
            </a:xfrm>
            <a:prstGeom prst="rect">
              <a:avLst/>
            </a:prstGeom>
            <a:grpFill/>
          </p:spPr>
          <p:txBody>
            <a:bodyPr vert="horz" wrap="square" lIns="0" tIns="12700" rIns="0" bIns="0" rtlCol="0">
              <a:spAutoFit/>
            </a:bodyPr>
            <a:lstStyle/>
            <a:p>
              <a:pPr marL="12700">
                <a:lnSpc>
                  <a:spcPct val="100000"/>
                </a:lnSpc>
                <a:spcBef>
                  <a:spcPts val="100"/>
                </a:spcBef>
              </a:pPr>
              <a:r>
                <a:rPr sz="1400" b="1" dirty="0">
                  <a:solidFill>
                    <a:srgbClr val="FFFFFF"/>
                  </a:solidFill>
                  <a:cs typeface="Fujitsu Sans"/>
                </a:rPr>
                <a:t>1</a:t>
              </a:r>
              <a:endParaRPr sz="1400" dirty="0">
                <a:cs typeface="Fujitsu Sans"/>
              </a:endParaRPr>
            </a:p>
          </p:txBody>
        </p:sp>
      </p:grpSp>
      <p:grpSp>
        <p:nvGrpSpPr>
          <p:cNvPr id="15" name="Group 14">
            <a:extLst>
              <a:ext uri="{FF2B5EF4-FFF2-40B4-BE49-F238E27FC236}">
                <a16:creationId xmlns:a16="http://schemas.microsoft.com/office/drawing/2014/main" id="{BE34CEDC-0272-0373-462E-9D4F9AF0CE18}"/>
              </a:ext>
            </a:extLst>
          </p:cNvPr>
          <p:cNvGrpSpPr/>
          <p:nvPr/>
        </p:nvGrpSpPr>
        <p:grpSpPr>
          <a:xfrm>
            <a:off x="711854" y="5969815"/>
            <a:ext cx="346075" cy="346075"/>
            <a:chOff x="711854" y="6037190"/>
            <a:chExt cx="346075" cy="346075"/>
          </a:xfrm>
          <a:solidFill>
            <a:srgbClr val="2400B0"/>
          </a:solidFill>
        </p:grpSpPr>
        <p:sp>
          <p:nvSpPr>
            <p:cNvPr id="16" name="object 38">
              <a:extLst>
                <a:ext uri="{FF2B5EF4-FFF2-40B4-BE49-F238E27FC236}">
                  <a16:creationId xmlns:a16="http://schemas.microsoft.com/office/drawing/2014/main" id="{14774A37-8569-1401-9CCC-C4F9216999F1}"/>
                </a:ext>
              </a:extLst>
            </p:cNvPr>
            <p:cNvSpPr/>
            <p:nvPr/>
          </p:nvSpPr>
          <p:spPr>
            <a:xfrm>
              <a:off x="711854" y="6037190"/>
              <a:ext cx="346075" cy="346075"/>
            </a:xfrm>
            <a:custGeom>
              <a:avLst/>
              <a:gdLst/>
              <a:ahLst/>
              <a:cxnLst/>
              <a:rect l="l" t="t" r="r" b="b"/>
              <a:pathLst>
                <a:path w="346075" h="346075">
                  <a:moveTo>
                    <a:pt x="172796" y="0"/>
                  </a:moveTo>
                  <a:lnTo>
                    <a:pt x="126857" y="6172"/>
                  </a:lnTo>
                  <a:lnTo>
                    <a:pt x="85579" y="23593"/>
                  </a:lnTo>
                  <a:lnTo>
                    <a:pt x="50607" y="50614"/>
                  </a:lnTo>
                  <a:lnTo>
                    <a:pt x="23590" y="85588"/>
                  </a:lnTo>
                  <a:lnTo>
                    <a:pt x="6171" y="126869"/>
                  </a:lnTo>
                  <a:lnTo>
                    <a:pt x="0" y="172808"/>
                  </a:lnTo>
                  <a:lnTo>
                    <a:pt x="6171" y="218743"/>
                  </a:lnTo>
                  <a:lnTo>
                    <a:pt x="23590" y="260020"/>
                  </a:lnTo>
                  <a:lnTo>
                    <a:pt x="50607" y="294992"/>
                  </a:lnTo>
                  <a:lnTo>
                    <a:pt x="85579" y="322012"/>
                  </a:lnTo>
                  <a:lnTo>
                    <a:pt x="126857" y="339432"/>
                  </a:lnTo>
                  <a:lnTo>
                    <a:pt x="172796" y="345605"/>
                  </a:lnTo>
                  <a:lnTo>
                    <a:pt x="218734" y="339432"/>
                  </a:lnTo>
                  <a:lnTo>
                    <a:pt x="260013" y="322012"/>
                  </a:lnTo>
                  <a:lnTo>
                    <a:pt x="294984" y="294992"/>
                  </a:lnTo>
                  <a:lnTo>
                    <a:pt x="322002" y="260020"/>
                  </a:lnTo>
                  <a:lnTo>
                    <a:pt x="339420" y="218743"/>
                  </a:lnTo>
                  <a:lnTo>
                    <a:pt x="345592" y="172808"/>
                  </a:lnTo>
                  <a:lnTo>
                    <a:pt x="339420" y="126869"/>
                  </a:lnTo>
                  <a:lnTo>
                    <a:pt x="322002" y="85588"/>
                  </a:lnTo>
                  <a:lnTo>
                    <a:pt x="294984" y="50614"/>
                  </a:lnTo>
                  <a:lnTo>
                    <a:pt x="260013" y="23593"/>
                  </a:lnTo>
                  <a:lnTo>
                    <a:pt x="218734" y="6172"/>
                  </a:lnTo>
                  <a:lnTo>
                    <a:pt x="172796" y="0"/>
                  </a:lnTo>
                  <a:close/>
                </a:path>
              </a:pathLst>
            </a:custGeom>
            <a:grpFill/>
          </p:spPr>
          <p:txBody>
            <a:bodyPr wrap="square" lIns="0" tIns="0" rIns="0" bIns="0" rtlCol="0"/>
            <a:lstStyle/>
            <a:p>
              <a:endParaRPr dirty="0"/>
            </a:p>
          </p:txBody>
        </p:sp>
        <p:sp>
          <p:nvSpPr>
            <p:cNvPr id="17" name="object 39">
              <a:extLst>
                <a:ext uri="{FF2B5EF4-FFF2-40B4-BE49-F238E27FC236}">
                  <a16:creationId xmlns:a16="http://schemas.microsoft.com/office/drawing/2014/main" id="{06298E93-BB8C-535F-B2C7-65AE388C44DB}"/>
                </a:ext>
              </a:extLst>
            </p:cNvPr>
            <p:cNvSpPr txBox="1"/>
            <p:nvPr/>
          </p:nvSpPr>
          <p:spPr>
            <a:xfrm>
              <a:off x="825025" y="6077172"/>
              <a:ext cx="119380" cy="238760"/>
            </a:xfrm>
            <a:prstGeom prst="rect">
              <a:avLst/>
            </a:prstGeom>
            <a:grpFill/>
          </p:spPr>
          <p:txBody>
            <a:bodyPr vert="horz" wrap="square" lIns="0" tIns="12700" rIns="0" bIns="0" rtlCol="0">
              <a:spAutoFit/>
            </a:bodyPr>
            <a:lstStyle/>
            <a:p>
              <a:pPr marL="12700">
                <a:lnSpc>
                  <a:spcPct val="100000"/>
                </a:lnSpc>
                <a:spcBef>
                  <a:spcPts val="100"/>
                </a:spcBef>
              </a:pPr>
              <a:r>
                <a:rPr sz="1400" b="1" dirty="0">
                  <a:solidFill>
                    <a:srgbClr val="FFFFFF"/>
                  </a:solidFill>
                  <a:latin typeface="Fujitsu Sans"/>
                  <a:cs typeface="Fujitsu Sans"/>
                </a:rPr>
                <a:t>2</a:t>
              </a:r>
              <a:endParaRPr sz="1400" dirty="0">
                <a:latin typeface="Fujitsu Sans"/>
                <a:cs typeface="Fujitsu Sans"/>
              </a:endParaRPr>
            </a:p>
          </p:txBody>
        </p:sp>
      </p:grpSp>
      <p:sp>
        <p:nvSpPr>
          <p:cNvPr id="18" name="object 40">
            <a:extLst>
              <a:ext uri="{FF2B5EF4-FFF2-40B4-BE49-F238E27FC236}">
                <a16:creationId xmlns:a16="http://schemas.microsoft.com/office/drawing/2014/main" id="{A077F915-B38C-5EC2-BD00-38B874A4333A}"/>
              </a:ext>
            </a:extLst>
          </p:cNvPr>
          <p:cNvSpPr/>
          <p:nvPr/>
        </p:nvSpPr>
        <p:spPr>
          <a:xfrm>
            <a:off x="890270" y="5421341"/>
            <a:ext cx="6669405" cy="0"/>
          </a:xfrm>
          <a:custGeom>
            <a:avLst/>
            <a:gdLst/>
            <a:ahLst/>
            <a:cxnLst/>
            <a:rect l="l" t="t" r="r" b="b"/>
            <a:pathLst>
              <a:path w="6669405">
                <a:moveTo>
                  <a:pt x="6668998" y="0"/>
                </a:moveTo>
                <a:lnTo>
                  <a:pt x="0" y="0"/>
                </a:lnTo>
              </a:path>
            </a:pathLst>
          </a:custGeom>
          <a:ln>
            <a:solidFill>
              <a:srgbClr val="2400B0"/>
            </a:solidFill>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sp>
        <p:nvSpPr>
          <p:cNvPr id="19" name="object 41">
            <a:extLst>
              <a:ext uri="{FF2B5EF4-FFF2-40B4-BE49-F238E27FC236}">
                <a16:creationId xmlns:a16="http://schemas.microsoft.com/office/drawing/2014/main" id="{63E45AC8-BFC8-FF8C-7406-8E9A1A5199FE}"/>
              </a:ext>
            </a:extLst>
          </p:cNvPr>
          <p:cNvSpPr/>
          <p:nvPr/>
        </p:nvSpPr>
        <p:spPr>
          <a:xfrm>
            <a:off x="890999" y="6988998"/>
            <a:ext cx="6669405" cy="0"/>
          </a:xfrm>
          <a:custGeom>
            <a:avLst/>
            <a:gdLst/>
            <a:ahLst/>
            <a:cxnLst/>
            <a:rect l="l" t="t" r="r" b="b"/>
            <a:pathLst>
              <a:path w="6669405">
                <a:moveTo>
                  <a:pt x="6668998" y="0"/>
                </a:moveTo>
                <a:lnTo>
                  <a:pt x="0" y="0"/>
                </a:lnTo>
              </a:path>
            </a:pathLst>
          </a:custGeom>
          <a:ln>
            <a:solidFill>
              <a:srgbClr val="2400B0"/>
            </a:solidFill>
          </a:ln>
        </p:spPr>
        <p:style>
          <a:lnRef idx="1">
            <a:schemeClr val="dk1"/>
          </a:lnRef>
          <a:fillRef idx="0">
            <a:schemeClr val="dk1"/>
          </a:fillRef>
          <a:effectRef idx="0">
            <a:schemeClr val="dk1"/>
          </a:effectRef>
          <a:fontRef idx="minor">
            <a:schemeClr val="tx1"/>
          </a:fontRef>
        </p:style>
        <p:txBody>
          <a:bodyPr wrap="square" lIns="0" tIns="0" rIns="0" bIns="0" rtlCol="0"/>
          <a:lstStyle/>
          <a:p>
            <a:endParaRPr dirty="0"/>
          </a:p>
        </p:txBody>
      </p:sp>
    </p:spTree>
    <p:extLst>
      <p:ext uri="{BB962C8B-B14F-4D97-AF65-F5344CB8AC3E}">
        <p14:creationId xmlns:p14="http://schemas.microsoft.com/office/powerpoint/2010/main" val="336279955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2CDD3B-A1C8-23F5-5604-F1B8C49431C2}"/>
              </a:ext>
            </a:extLst>
          </p:cNvPr>
          <p:cNvSpPr>
            <a:spLocks noGrp="1"/>
          </p:cNvSpPr>
          <p:nvPr>
            <p:ph type="ctrTitle"/>
          </p:nvPr>
        </p:nvSpPr>
        <p:spPr>
          <a:xfrm>
            <a:off x="473400" y="576263"/>
            <a:ext cx="2594653" cy="1557093"/>
          </a:xfrm>
        </p:spPr>
        <p:txBody>
          <a:bodyPr/>
          <a:lstStyle/>
          <a:p>
            <a:r>
              <a:rPr lang="en-AU" dirty="0"/>
              <a:t>How our Citizen Services Hub benefits you</a:t>
            </a:r>
          </a:p>
        </p:txBody>
      </p:sp>
      <p:graphicFrame>
        <p:nvGraphicFramePr>
          <p:cNvPr id="22" name="Table 6">
            <a:extLst>
              <a:ext uri="{FF2B5EF4-FFF2-40B4-BE49-F238E27FC236}">
                <a16:creationId xmlns:a16="http://schemas.microsoft.com/office/drawing/2014/main" id="{759031E0-404A-A309-6E48-C4D3BD3DADF0}"/>
              </a:ext>
            </a:extLst>
          </p:cNvPr>
          <p:cNvGraphicFramePr>
            <a:graphicFrameLocks noGrp="1"/>
          </p:cNvGraphicFramePr>
          <p:nvPr>
            <p:extLst>
              <p:ext uri="{D42A27DB-BD31-4B8C-83A1-F6EECF244321}">
                <p14:modId xmlns:p14="http://schemas.microsoft.com/office/powerpoint/2010/main" val="1188726859"/>
              </p:ext>
            </p:extLst>
          </p:nvPr>
        </p:nvGraphicFramePr>
        <p:xfrm>
          <a:off x="1569079" y="2590801"/>
          <a:ext cx="5990596" cy="6889613"/>
        </p:xfrm>
        <a:graphic>
          <a:graphicData uri="http://schemas.openxmlformats.org/drawingml/2006/table">
            <a:tbl>
              <a:tblPr firstRow="1" bandRow="1">
                <a:tableStyleId>{2D5ABB26-0587-4C30-8999-92F81FD0307C}</a:tableStyleId>
              </a:tblPr>
              <a:tblGrid>
                <a:gridCol w="1538618">
                  <a:extLst>
                    <a:ext uri="{9D8B030D-6E8A-4147-A177-3AD203B41FA5}">
                      <a16:colId xmlns:a16="http://schemas.microsoft.com/office/drawing/2014/main" val="4271036699"/>
                    </a:ext>
                  </a:extLst>
                </a:gridCol>
                <a:gridCol w="4451978">
                  <a:extLst>
                    <a:ext uri="{9D8B030D-6E8A-4147-A177-3AD203B41FA5}">
                      <a16:colId xmlns:a16="http://schemas.microsoft.com/office/drawing/2014/main" val="1202429495"/>
                    </a:ext>
                  </a:extLst>
                </a:gridCol>
              </a:tblGrid>
              <a:tr h="673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User-Friendly </a:t>
                      </a:r>
                      <a:br>
                        <a:rPr lang="en-US" sz="1000" b="1" dirty="0">
                          <a:latin typeface="+mn-lt"/>
                        </a:rPr>
                      </a:br>
                      <a:r>
                        <a:rPr lang="en-US" sz="1000" b="1" dirty="0">
                          <a:latin typeface="+mn-lt"/>
                        </a:rPr>
                        <a:t>Access</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mn-lt"/>
                        </a:rPr>
                        <a:t>A Citizen portal enables people to effortlessly request citizen services, including complex permits and applications with AI assistance, from any device, and find updated information.</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170807"/>
                  </a:ext>
                </a:extLst>
              </a:tr>
              <a:tr h="876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Enhanced Engagement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Centralized services with a tailored service catalog and field service capabilities ensure transparent and efficient delivery of services.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106717"/>
                  </a:ext>
                </a:extLst>
              </a:tr>
              <a:tr h="676983">
                <a:tc>
                  <a:txBody>
                    <a:bodyPr/>
                    <a:lstStyle/>
                    <a:p>
                      <a:pPr marL="0" marR="0" lvl="0" indent="0" algn="l" rtl="0">
                        <a:lnSpc>
                          <a:spcPct val="100000"/>
                        </a:lnSpc>
                        <a:spcBef>
                          <a:spcPts val="0"/>
                        </a:spcBef>
                        <a:spcAft>
                          <a:spcPts val="0"/>
                        </a:spcAft>
                        <a:buClrTx/>
                        <a:buSzTx/>
                        <a:buFontTx/>
                        <a:buNone/>
                      </a:pPr>
                      <a:r>
                        <a:rPr lang="en-US" sz="1000" b="1" dirty="0">
                          <a:latin typeface="+mn-lt"/>
                        </a:rPr>
                        <a:t>Streamlined </a:t>
                      </a:r>
                      <a:br>
                        <a:rPr lang="en-US" sz="1000" b="1" dirty="0">
                          <a:latin typeface="+mn-lt"/>
                        </a:rPr>
                      </a:br>
                      <a:r>
                        <a:rPr lang="en-US" sz="1000" b="1" dirty="0">
                          <a:latin typeface="+mn-lt"/>
                        </a:rPr>
                        <a:t>Provider </a:t>
                      </a:r>
                      <a:br>
                        <a:rPr lang="en-US" sz="1000" b="1" dirty="0">
                          <a:latin typeface="+mn-lt"/>
                        </a:rPr>
                      </a:br>
                      <a:r>
                        <a:rPr lang="en-US" sz="1000" b="1" dirty="0">
                          <a:latin typeface="+mn-lt"/>
                        </a:rPr>
                        <a:t>Onboarding</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mn-lt"/>
                        </a:rPr>
                        <a:t>Service providers (B2B) can be easily onboarded, validated for compliance, and manage fee payments through an integrated payment gateway.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430300"/>
                  </a:ext>
                </a:extLst>
              </a:tr>
              <a:tr h="676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Simplified Government Applications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mn-lt"/>
                        </a:rPr>
                        <a:t>Embedded AI solutions reduce complexity and manual effort in government applications, such as building permits.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0205892"/>
                  </a:ext>
                </a:extLst>
              </a:tr>
              <a:tr h="1105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User-Friendly Experience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AI guides novice applicants through the process, providing an easy, step-by-step "follow the bouncing ball" experience.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9714310"/>
                  </a:ext>
                </a:extLst>
              </a:tr>
              <a:tr h="676983">
                <a:tc>
                  <a:txBody>
                    <a:bodyPr/>
                    <a:lstStyle/>
                    <a:p>
                      <a:pPr marL="0" marR="0" lvl="0" indent="0" algn="l" rtl="0">
                        <a:lnSpc>
                          <a:spcPct val="100000"/>
                        </a:lnSpc>
                        <a:spcBef>
                          <a:spcPts val="0"/>
                        </a:spcBef>
                        <a:spcAft>
                          <a:spcPts val="0"/>
                        </a:spcAft>
                        <a:buClrTx/>
                        <a:buSzTx/>
                        <a:buFontTx/>
                        <a:buNone/>
                      </a:pPr>
                      <a:r>
                        <a:rPr lang="en-US" sz="1000" b="1" dirty="0">
                          <a:latin typeface="+mn-lt"/>
                        </a:rPr>
                        <a:t>Efficient </a:t>
                      </a:r>
                      <a:br>
                        <a:rPr lang="en-US" sz="1000" b="1" dirty="0">
                          <a:latin typeface="+mn-lt"/>
                        </a:rPr>
                      </a:br>
                      <a:r>
                        <a:rPr lang="en-US" sz="1000" b="1" dirty="0">
                          <a:latin typeface="+mn-lt"/>
                        </a:rPr>
                        <a:t>Compliance </a:t>
                      </a:r>
                      <a:br>
                        <a:rPr lang="en-US" sz="1000" b="1" dirty="0">
                          <a:latin typeface="+mn-lt"/>
                        </a:rPr>
                      </a:br>
                      <a:r>
                        <a:rPr lang="en-US" sz="1000" b="1" dirty="0">
                          <a:latin typeface="+mn-lt"/>
                        </a:rPr>
                        <a:t>and Review</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mn-lt"/>
                        </a:rPr>
                        <a:t>AI validation and summarization of complex applications reduce the effort and time required from council workers.</a:t>
                      </a:r>
                    </a:p>
                    <a:p>
                      <a:endParaRPr lang="en-US" sz="1000" dirty="0">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9431958"/>
                  </a:ext>
                </a:extLst>
              </a:tr>
              <a:tr h="676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1" dirty="0">
                          <a:latin typeface="+mn-lt"/>
                        </a:rPr>
                        <a:t>Streamlined Processes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mn-lt"/>
                        </a:rPr>
                        <a:t>Digital workflows combined with a mobile app automate manual steps, including document creation, reducing administrative overhead.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999980"/>
                  </a:ext>
                </a:extLst>
              </a:tr>
              <a:tr h="850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Efficiency </a:t>
                      </a:r>
                      <a:br>
                        <a:rPr lang="en-US" sz="1000" b="1" dirty="0">
                          <a:latin typeface="+mn-lt"/>
                        </a:rPr>
                      </a:br>
                      <a:r>
                        <a:rPr lang="en-US" sz="1000" b="1" dirty="0">
                          <a:latin typeface="+mn-lt"/>
                        </a:rPr>
                        <a:t>Gains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Save time and effort in managing complex applications and processes through automation and Now Assist.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295452"/>
                  </a:ext>
                </a:extLst>
              </a:tr>
              <a:tr h="676983">
                <a:tc>
                  <a:txBody>
                    <a:bodyPr/>
                    <a:lstStyle/>
                    <a:p>
                      <a:pPr marL="0" marR="0" lvl="0" indent="0" algn="l" rtl="0">
                        <a:lnSpc>
                          <a:spcPct val="100000"/>
                        </a:lnSpc>
                        <a:spcBef>
                          <a:spcPts val="0"/>
                        </a:spcBef>
                        <a:spcAft>
                          <a:spcPts val="0"/>
                        </a:spcAft>
                        <a:buClrTx/>
                        <a:buSzTx/>
                        <a:buFontTx/>
                        <a:buNone/>
                      </a:pPr>
                      <a:r>
                        <a:rPr lang="en-US" sz="1000" b="1" dirty="0">
                          <a:latin typeface="+mn-lt"/>
                        </a:rPr>
                        <a:t>Rapid Solution Implementation</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000" dirty="0">
                          <a:latin typeface="+mn-lt"/>
                        </a:rPr>
                        <a:t>Utilize Fujitsu’s agile Enable Way methodology to quickly co-create and implement effective solutions, often within 90 days</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62976640"/>
                  </a:ext>
                </a:extLst>
              </a:tr>
            </a:tbl>
          </a:graphicData>
        </a:graphic>
      </p:graphicFrame>
    </p:spTree>
    <p:extLst>
      <p:ext uri="{BB962C8B-B14F-4D97-AF65-F5344CB8AC3E}">
        <p14:creationId xmlns:p14="http://schemas.microsoft.com/office/powerpoint/2010/main" val="98011453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18F951-FB31-A61C-FEC1-DF847A15AEB6}"/>
              </a:ext>
            </a:extLst>
          </p:cNvPr>
          <p:cNvSpPr>
            <a:spLocks noGrp="1"/>
          </p:cNvSpPr>
          <p:nvPr>
            <p:ph type="body" sz="quarter" idx="10"/>
          </p:nvPr>
        </p:nvSpPr>
        <p:spPr/>
        <p:txBody>
          <a:bodyPr/>
          <a:lstStyle/>
          <a:p>
            <a:r>
              <a:rPr lang="en-GB" dirty="0"/>
              <a:t>The power of Fujitsu and ServiceNow</a:t>
            </a:r>
          </a:p>
        </p:txBody>
      </p:sp>
      <p:sp>
        <p:nvSpPr>
          <p:cNvPr id="3" name="Text Placeholder 2">
            <a:extLst>
              <a:ext uri="{FF2B5EF4-FFF2-40B4-BE49-F238E27FC236}">
                <a16:creationId xmlns:a16="http://schemas.microsoft.com/office/drawing/2014/main" id="{4E5103F7-1491-CB96-92C5-35DB72D4E9F0}"/>
              </a:ext>
            </a:extLst>
          </p:cNvPr>
          <p:cNvSpPr>
            <a:spLocks noGrp="1"/>
          </p:cNvSpPr>
          <p:nvPr>
            <p:ph type="body" sz="quarter" idx="12"/>
          </p:nvPr>
        </p:nvSpPr>
        <p:spPr/>
        <p:txBody>
          <a:bodyPr/>
          <a:lstStyle/>
          <a:p>
            <a:r>
              <a:rPr lang="en-AU" dirty="0"/>
              <a:t>In the current climate it is more important than ever for decisions to be focused on business outcomes. Our partnership with ServiceNow fast-tracks the implementation of the enterprise workflows required to deliver new digital solutions. Combining ServiceNow platform capabilities with Fujitsu’s industry and technology expertise, typically halves the time to deliver digital transformation initiatives.</a:t>
            </a:r>
          </a:p>
          <a:p>
            <a:r>
              <a:rPr lang="en-AU" dirty="0"/>
              <a:t>We offer a full range of services designed to help you get more value from your investment in ServiceNow. Whether digitising business processes, transforming how you do business with your customers, or simply assisting you to manage the ever-changing Now Platform, we can help. </a:t>
            </a:r>
          </a:p>
          <a:p>
            <a:endParaRPr lang="en-GB" dirty="0"/>
          </a:p>
        </p:txBody>
      </p:sp>
      <p:sp>
        <p:nvSpPr>
          <p:cNvPr id="4" name="Text Placeholder 3">
            <a:extLst>
              <a:ext uri="{FF2B5EF4-FFF2-40B4-BE49-F238E27FC236}">
                <a16:creationId xmlns:a16="http://schemas.microsoft.com/office/drawing/2014/main" id="{0B1F5155-9543-77AF-2F12-85DB8A8B81F3}"/>
              </a:ext>
            </a:extLst>
          </p:cNvPr>
          <p:cNvSpPr>
            <a:spLocks noGrp="1"/>
          </p:cNvSpPr>
          <p:nvPr>
            <p:ph type="body" sz="quarter" idx="11"/>
          </p:nvPr>
        </p:nvSpPr>
        <p:spPr>
          <a:xfrm>
            <a:off x="1797641" y="814501"/>
            <a:ext cx="4834466" cy="3311676"/>
          </a:xfrm>
        </p:spPr>
        <p:txBody>
          <a:bodyPr/>
          <a:lstStyle/>
          <a:p>
            <a:pPr algn="l"/>
            <a:r>
              <a:rPr lang="en-AU" sz="1200" b="0" i="0" dirty="0">
                <a:solidFill>
                  <a:srgbClr val="374151"/>
                </a:solidFill>
                <a:effectLst/>
                <a:latin typeface="Söhne"/>
              </a:rPr>
              <a:t>Governments face challenges in providing modern service experiences for citizens, visitors, partners, and employees, causing frustration and costing valuable time and money for councils, departments, and agencies.</a:t>
            </a:r>
            <a:br>
              <a:rPr lang="en-AU" sz="1200" b="0" i="0" dirty="0">
                <a:solidFill>
                  <a:srgbClr val="374151"/>
                </a:solidFill>
                <a:effectLst/>
                <a:latin typeface="Söhne"/>
              </a:rPr>
            </a:br>
            <a:br>
              <a:rPr lang="en-AU" sz="1200" b="0" i="0" dirty="0">
                <a:solidFill>
                  <a:srgbClr val="374151"/>
                </a:solidFill>
                <a:effectLst/>
                <a:latin typeface="Söhne"/>
              </a:rPr>
            </a:br>
            <a:r>
              <a:rPr lang="en-AU" sz="1200" b="0" i="0" dirty="0">
                <a:solidFill>
                  <a:srgbClr val="374151"/>
                </a:solidFill>
                <a:effectLst/>
                <a:latin typeface="Söhne"/>
              </a:rPr>
              <a:t>Fujitsu Citizen Services Hub, a collaboration between ServiceNow and Fujitsu, provides government agencies with a platform, workflows, and AI Solutions to streamline public service and enhance citizen-first experiences.</a:t>
            </a:r>
          </a:p>
          <a:p>
            <a:pPr algn="l"/>
            <a:r>
              <a:rPr lang="en-AU" sz="1200" b="0" i="0" dirty="0">
                <a:solidFill>
                  <a:srgbClr val="374151"/>
                </a:solidFill>
                <a:effectLst/>
                <a:latin typeface="Söhne"/>
              </a:rPr>
              <a:t>In workshops, held virtually or in person, our ServiceNow team uses proven methodologies that will help you to prioritize which service are ripe for transformation. Our experts collaborate with your team to generate ideas and convert them into eGovernment services using ServiceNow platform, prebuilt citizen compliant workflows with embedded Artificial Intelligence and Machine Learning. We demonstrate how, by using no code and low code options, you will no longer be dependent on the IT department to deliver new no touch government services. </a:t>
            </a:r>
          </a:p>
          <a:p>
            <a:pPr algn="l"/>
            <a:r>
              <a:rPr lang="en-AU" sz="1200" b="0" i="0" dirty="0">
                <a:solidFill>
                  <a:srgbClr val="374151"/>
                </a:solidFill>
                <a:effectLst/>
                <a:latin typeface="Söhne"/>
              </a:rPr>
              <a:t>We draw on our decades of experience working with governments around the globe to help you redesign existing services and develop new innovative ‘no touch’ services that will improve the lives of your citizens and reduce your operational costs.</a:t>
            </a:r>
          </a:p>
        </p:txBody>
      </p:sp>
      <p:sp>
        <p:nvSpPr>
          <p:cNvPr id="7" name="TextBox 6">
            <a:extLst>
              <a:ext uri="{FF2B5EF4-FFF2-40B4-BE49-F238E27FC236}">
                <a16:creationId xmlns:a16="http://schemas.microsoft.com/office/drawing/2014/main" id="{92B91D15-8531-241B-B73D-D6E00A3A252C}"/>
              </a:ext>
            </a:extLst>
          </p:cNvPr>
          <p:cNvSpPr txBox="1"/>
          <p:nvPr/>
        </p:nvSpPr>
        <p:spPr>
          <a:xfrm>
            <a:off x="1797641" y="415023"/>
            <a:ext cx="5288960" cy="193899"/>
          </a:xfrm>
          <a:prstGeom prst="rect">
            <a:avLst/>
          </a:prstGeom>
        </p:spPr>
        <p:txBody>
          <a:bodyPr vert="horz" wrap="square" lIns="0" tIns="0" rIns="0" bIns="0" rtlCol="0">
            <a:spAutoFit/>
          </a:bodyPr>
          <a:lstStyle>
            <a:lvl1pPr indent="0" defTabSz="566951">
              <a:lnSpc>
                <a:spcPct val="90000"/>
              </a:lnSpc>
              <a:spcBef>
                <a:spcPts val="0"/>
              </a:spcBef>
              <a:spcAft>
                <a:spcPts val="496"/>
              </a:spcAft>
              <a:buClr>
                <a:srgbClr val="D80084"/>
              </a:buClr>
              <a:buSzPct val="120000"/>
              <a:buFont typeface="Arial" panose="020B0604020202020204" pitchFamily="34" charset="0"/>
              <a:buNone/>
              <a:defRPr lang="en-US" sz="1400" b="1" dirty="0">
                <a:latin typeface="Fujitsu Infinity Pro" pitchFamily="2" charset="0"/>
              </a:defRPr>
            </a:lvl1pPr>
            <a:lvl2pPr marL="283475" indent="0" algn="ctr" defTabSz="566951">
              <a:lnSpc>
                <a:spcPct val="90000"/>
              </a:lnSpc>
              <a:spcBef>
                <a:spcPts val="310"/>
              </a:spcBef>
              <a:buClr>
                <a:srgbClr val="6D6E70"/>
              </a:buClr>
              <a:buSzPct val="120000"/>
              <a:buFont typeface="Arial" panose="020B0604020202020204" pitchFamily="34" charset="0"/>
              <a:buNone/>
              <a:defRPr sz="1240">
                <a:latin typeface="Fujitsu Infinity Pro" pitchFamily="2" charset="0"/>
              </a:defRPr>
            </a:lvl2pPr>
            <a:lvl3pPr marL="566951" indent="0" algn="ctr" defTabSz="566951">
              <a:lnSpc>
                <a:spcPct val="90000"/>
              </a:lnSpc>
              <a:spcBef>
                <a:spcPts val="310"/>
              </a:spcBef>
              <a:buClr>
                <a:srgbClr val="6D6E70"/>
              </a:buClr>
              <a:buSzPct val="120000"/>
              <a:buFont typeface="Arial" panose="020B0604020202020204" pitchFamily="34" charset="0"/>
              <a:buNone/>
              <a:defRPr sz="1116">
                <a:latin typeface="Fujitsu Infinity Pro" pitchFamily="2" charset="0"/>
              </a:defRPr>
            </a:lvl3pPr>
            <a:lvl4pPr marL="850426" indent="0" algn="ctr" defTabSz="566951">
              <a:lnSpc>
                <a:spcPct val="90000"/>
              </a:lnSpc>
              <a:spcBef>
                <a:spcPts val="310"/>
              </a:spcBef>
              <a:buClr>
                <a:srgbClr val="6D6E70"/>
              </a:buClr>
              <a:buSzPct val="120000"/>
              <a:buFont typeface="Arial" panose="020B0604020202020204" pitchFamily="34" charset="0"/>
              <a:buNone/>
              <a:defRPr sz="992">
                <a:latin typeface="Fujitsu Infinity Pro" pitchFamily="2" charset="0"/>
              </a:defRPr>
            </a:lvl4pPr>
            <a:lvl5pPr marL="1133902" indent="0" algn="ctr" defTabSz="566951">
              <a:lnSpc>
                <a:spcPct val="90000"/>
              </a:lnSpc>
              <a:spcBef>
                <a:spcPts val="310"/>
              </a:spcBef>
              <a:buSzPct val="120000"/>
              <a:buFont typeface="Arial" panose="020B0604020202020204" pitchFamily="34" charset="0"/>
              <a:buNone/>
              <a:defRPr sz="992">
                <a:latin typeface="Arial" panose="020B0604020202020204" pitchFamily="34" charset="0"/>
              </a:defRPr>
            </a:lvl5pPr>
            <a:lvl6pPr marL="1417377" indent="0" algn="ctr" defTabSz="566951">
              <a:lnSpc>
                <a:spcPct val="90000"/>
              </a:lnSpc>
              <a:spcBef>
                <a:spcPts val="310"/>
              </a:spcBef>
              <a:buFont typeface="Arial" panose="020B0604020202020204" pitchFamily="34" charset="0"/>
              <a:buNone/>
              <a:defRPr sz="992"/>
            </a:lvl6pPr>
            <a:lvl7pPr marL="1700853" indent="0" algn="ctr" defTabSz="566951">
              <a:lnSpc>
                <a:spcPct val="90000"/>
              </a:lnSpc>
              <a:spcBef>
                <a:spcPts val="310"/>
              </a:spcBef>
              <a:buFont typeface="Arial" panose="020B0604020202020204" pitchFamily="34" charset="0"/>
              <a:buNone/>
              <a:defRPr sz="992"/>
            </a:lvl7pPr>
            <a:lvl8pPr marL="1984328" indent="0" algn="ctr" defTabSz="566951">
              <a:lnSpc>
                <a:spcPct val="90000"/>
              </a:lnSpc>
              <a:spcBef>
                <a:spcPts val="310"/>
              </a:spcBef>
              <a:buFont typeface="Arial" panose="020B0604020202020204" pitchFamily="34" charset="0"/>
              <a:buNone/>
              <a:defRPr sz="992"/>
            </a:lvl8pPr>
            <a:lvl9pPr marL="2267803" indent="0" algn="ctr" defTabSz="566951">
              <a:lnSpc>
                <a:spcPct val="90000"/>
              </a:lnSpc>
              <a:spcBef>
                <a:spcPts val="310"/>
              </a:spcBef>
              <a:buFont typeface="Arial" panose="020B0604020202020204" pitchFamily="34" charset="0"/>
              <a:buNone/>
              <a:defRPr sz="992"/>
            </a:lvl9pPr>
          </a:lstStyle>
          <a:p>
            <a:r>
              <a:rPr lang="en-AU" dirty="0"/>
              <a:t>How does Fujitsu support and deliver?</a:t>
            </a:r>
          </a:p>
        </p:txBody>
      </p:sp>
    </p:spTree>
    <p:extLst>
      <p:ext uri="{BB962C8B-B14F-4D97-AF65-F5344CB8AC3E}">
        <p14:creationId xmlns:p14="http://schemas.microsoft.com/office/powerpoint/2010/main" val="286766956"/>
      </p:ext>
    </p:extLst>
  </p:cSld>
  <p:clrMapOvr>
    <a:masterClrMapping/>
  </p:clrMapOvr>
  <p:transition spd="slow">
    <p:fade/>
  </p:transition>
</p:sld>
</file>

<file path=ppt/theme/theme1.xml><?xml version="1.0" encoding="utf-8"?>
<a:theme xmlns:a="http://schemas.openxmlformats.org/drawingml/2006/main" name="Red Theme">
  <a:themeElements>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extraClrScheme>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EA0000"/>
        </a:accent6>
        <a:hlink>
          <a:srgbClr val="2400B0"/>
        </a:hlink>
        <a:folHlink>
          <a:srgbClr val="2400B0"/>
        </a:folHlink>
      </a:clrScheme>
    </a:extraClrScheme>
    <a:extraClrScheme>
      <a:clrScheme name="FJ-TC_red-2">
        <a:dk1>
          <a:srgbClr val="000000"/>
        </a:dk1>
        <a:lt1>
          <a:srgbClr val="FFFFFF"/>
        </a:lt1>
        <a:dk2>
          <a:srgbClr val="FFFFFF"/>
        </a:dk2>
        <a:lt2>
          <a:srgbClr val="EFEFEF"/>
        </a:lt2>
        <a:accent1>
          <a:srgbClr val="D7007A"/>
        </a:accent1>
        <a:accent2>
          <a:srgbClr val="DB0F6B"/>
        </a:accent2>
        <a:accent3>
          <a:srgbClr val="DF1E5C"/>
        </a:accent3>
        <a:accent4>
          <a:srgbClr val="DF0F2F"/>
        </a:accent4>
        <a:accent5>
          <a:srgbClr val="DF0000"/>
        </a:accent5>
        <a:accent6>
          <a:srgbClr val="EA0000"/>
        </a:accent6>
        <a:hlink>
          <a:srgbClr val="2400B0"/>
        </a:hlink>
        <a:folHlink>
          <a:srgbClr val="2400B0"/>
        </a:folHlink>
      </a:clrScheme>
    </a:extraClrScheme>
    <a:extraClrScheme>
      <a:clrScheme name="FJ-PPT_2022-02">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2400B0"/>
        </a:hlink>
        <a:folHlink>
          <a:srgbClr val="2400B0"/>
        </a:folHlink>
      </a:clrScheme>
    </a:extraClrScheme>
  </a:extraClrSchemeLst>
  <a:extLst>
    <a:ext uri="{05A4C25C-085E-4340-85A3-A5531E510DB2}">
      <thm15:themeFamily xmlns:thm15="http://schemas.microsoft.com/office/thememl/2012/main" name="PPT-Standard-FJ-PUBLIC.potx" id="{CF033ABB-316B-43B8-8DF7-D36F332AB298}" vid="{496D9EB7-7D0B-4DB3-B714-2A2D9A57A45B}"/>
    </a:ext>
  </a:extLst>
</a:theme>
</file>

<file path=ppt/theme/theme2.xml><?xml version="1.0" encoding="utf-8"?>
<a:theme xmlns:a="http://schemas.openxmlformats.org/drawingml/2006/main" name="4_Red Theme">
  <a:themeElements>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extraClrScheme>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EA0000"/>
        </a:accent6>
        <a:hlink>
          <a:srgbClr val="2400B0"/>
        </a:hlink>
        <a:folHlink>
          <a:srgbClr val="2400B0"/>
        </a:folHlink>
      </a:clrScheme>
    </a:extraClrScheme>
    <a:extraClrScheme>
      <a:clrScheme name="FJ-TC_red-2">
        <a:dk1>
          <a:srgbClr val="000000"/>
        </a:dk1>
        <a:lt1>
          <a:srgbClr val="FFFFFF"/>
        </a:lt1>
        <a:dk2>
          <a:srgbClr val="FFFFFF"/>
        </a:dk2>
        <a:lt2>
          <a:srgbClr val="EFEFEF"/>
        </a:lt2>
        <a:accent1>
          <a:srgbClr val="D7007A"/>
        </a:accent1>
        <a:accent2>
          <a:srgbClr val="DB0F6B"/>
        </a:accent2>
        <a:accent3>
          <a:srgbClr val="DF1E5C"/>
        </a:accent3>
        <a:accent4>
          <a:srgbClr val="DF0F2F"/>
        </a:accent4>
        <a:accent5>
          <a:srgbClr val="DF0000"/>
        </a:accent5>
        <a:accent6>
          <a:srgbClr val="EA0000"/>
        </a:accent6>
        <a:hlink>
          <a:srgbClr val="2400B0"/>
        </a:hlink>
        <a:folHlink>
          <a:srgbClr val="2400B0"/>
        </a:folHlink>
      </a:clrScheme>
    </a:extraClrScheme>
    <a:extraClrScheme>
      <a:clrScheme name="FJ-PPT_2022-02">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2400B0"/>
        </a:hlink>
        <a:folHlink>
          <a:srgbClr val="2400B0"/>
        </a:folHlink>
      </a:clrScheme>
    </a:extraClrScheme>
  </a:extraClrSchemeLst>
  <a:extLst>
    <a:ext uri="{05A4C25C-085E-4340-85A3-A5531E510DB2}">
      <thm15:themeFamily xmlns:thm15="http://schemas.microsoft.com/office/thememl/2012/main" name="PPT-Standard-FJ-PUBLIC.potx" id="{CF033ABB-316B-43B8-8DF7-D36F332AB298}" vid="{496D9EB7-7D0B-4DB3-B714-2A2D9A57A45B}"/>
    </a:ext>
  </a:extLst>
</a:theme>
</file>

<file path=ppt/theme/theme3.xml><?xml version="1.0" encoding="utf-8"?>
<a:theme xmlns:a="http://schemas.openxmlformats.org/drawingml/2006/main" name="5_Red Theme">
  <a:themeElements>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extraClrScheme>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EA0000"/>
        </a:accent6>
        <a:hlink>
          <a:srgbClr val="2400B0"/>
        </a:hlink>
        <a:folHlink>
          <a:srgbClr val="2400B0"/>
        </a:folHlink>
      </a:clrScheme>
    </a:extraClrScheme>
    <a:extraClrScheme>
      <a:clrScheme name="FJ-TC_red-2">
        <a:dk1>
          <a:srgbClr val="000000"/>
        </a:dk1>
        <a:lt1>
          <a:srgbClr val="FFFFFF"/>
        </a:lt1>
        <a:dk2>
          <a:srgbClr val="FFFFFF"/>
        </a:dk2>
        <a:lt2>
          <a:srgbClr val="EFEFEF"/>
        </a:lt2>
        <a:accent1>
          <a:srgbClr val="D7007A"/>
        </a:accent1>
        <a:accent2>
          <a:srgbClr val="DB0F6B"/>
        </a:accent2>
        <a:accent3>
          <a:srgbClr val="DF1E5C"/>
        </a:accent3>
        <a:accent4>
          <a:srgbClr val="DF0F2F"/>
        </a:accent4>
        <a:accent5>
          <a:srgbClr val="DF0000"/>
        </a:accent5>
        <a:accent6>
          <a:srgbClr val="EA0000"/>
        </a:accent6>
        <a:hlink>
          <a:srgbClr val="2400B0"/>
        </a:hlink>
        <a:folHlink>
          <a:srgbClr val="2400B0"/>
        </a:folHlink>
      </a:clrScheme>
    </a:extraClrScheme>
    <a:extraClrScheme>
      <a:clrScheme name="FJ-PPT_2022-02">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2400B0"/>
        </a:hlink>
        <a:folHlink>
          <a:srgbClr val="2400B0"/>
        </a:folHlink>
      </a:clrScheme>
    </a:extraClrScheme>
  </a:extraClrSchemeLst>
  <a:extLst>
    <a:ext uri="{05A4C25C-085E-4340-85A3-A5531E510DB2}">
      <thm15:themeFamily xmlns:thm15="http://schemas.microsoft.com/office/thememl/2012/main" name="PPT-Standard-FJ-PUBLIC.potx" id="{CF033ABB-316B-43B8-8DF7-D36F332AB298}" vid="{496D9EB7-7D0B-4DB3-B714-2A2D9A57A45B}"/>
    </a:ext>
  </a:extLst>
</a:theme>
</file>

<file path=ppt/theme/theme4.xml><?xml version="1.0" encoding="utf-8"?>
<a:theme xmlns:a="http://schemas.openxmlformats.org/drawingml/2006/main" name="6_Red Theme">
  <a:themeElements>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extraClrScheme>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EA0000"/>
        </a:accent6>
        <a:hlink>
          <a:srgbClr val="2400B0"/>
        </a:hlink>
        <a:folHlink>
          <a:srgbClr val="2400B0"/>
        </a:folHlink>
      </a:clrScheme>
    </a:extraClrScheme>
    <a:extraClrScheme>
      <a:clrScheme name="FJ-TC_red-2">
        <a:dk1>
          <a:srgbClr val="000000"/>
        </a:dk1>
        <a:lt1>
          <a:srgbClr val="FFFFFF"/>
        </a:lt1>
        <a:dk2>
          <a:srgbClr val="FFFFFF"/>
        </a:dk2>
        <a:lt2>
          <a:srgbClr val="EFEFEF"/>
        </a:lt2>
        <a:accent1>
          <a:srgbClr val="D7007A"/>
        </a:accent1>
        <a:accent2>
          <a:srgbClr val="DB0F6B"/>
        </a:accent2>
        <a:accent3>
          <a:srgbClr val="DF1E5C"/>
        </a:accent3>
        <a:accent4>
          <a:srgbClr val="DF0F2F"/>
        </a:accent4>
        <a:accent5>
          <a:srgbClr val="DF0000"/>
        </a:accent5>
        <a:accent6>
          <a:srgbClr val="EA0000"/>
        </a:accent6>
        <a:hlink>
          <a:srgbClr val="2400B0"/>
        </a:hlink>
        <a:folHlink>
          <a:srgbClr val="2400B0"/>
        </a:folHlink>
      </a:clrScheme>
    </a:extraClrScheme>
    <a:extraClrScheme>
      <a:clrScheme name="FJ-PPT_2022-02">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2400B0"/>
        </a:hlink>
        <a:folHlink>
          <a:srgbClr val="2400B0"/>
        </a:folHlink>
      </a:clrScheme>
    </a:extraClrScheme>
  </a:extraClrSchemeLst>
  <a:extLst>
    <a:ext uri="{05A4C25C-085E-4340-85A3-A5531E510DB2}">
      <thm15:themeFamily xmlns:thm15="http://schemas.microsoft.com/office/thememl/2012/main" name="PPT-Standard-FJ-PUBLIC.potx" id="{CF033ABB-316B-43B8-8DF7-D36F332AB298}" vid="{496D9EB7-7D0B-4DB3-B714-2A2D9A57A45B}"/>
    </a:ext>
  </a:extLst>
</a:theme>
</file>

<file path=ppt/theme/theme5.xml><?xml version="1.0" encoding="utf-8"?>
<a:theme xmlns:a="http://schemas.openxmlformats.org/drawingml/2006/main" name="7_Red Theme">
  <a:themeElements>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extraClrScheme>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EA0000"/>
        </a:accent6>
        <a:hlink>
          <a:srgbClr val="2400B0"/>
        </a:hlink>
        <a:folHlink>
          <a:srgbClr val="2400B0"/>
        </a:folHlink>
      </a:clrScheme>
    </a:extraClrScheme>
    <a:extraClrScheme>
      <a:clrScheme name="FJ-TC_red-2">
        <a:dk1>
          <a:srgbClr val="000000"/>
        </a:dk1>
        <a:lt1>
          <a:srgbClr val="FFFFFF"/>
        </a:lt1>
        <a:dk2>
          <a:srgbClr val="FFFFFF"/>
        </a:dk2>
        <a:lt2>
          <a:srgbClr val="EFEFEF"/>
        </a:lt2>
        <a:accent1>
          <a:srgbClr val="D7007A"/>
        </a:accent1>
        <a:accent2>
          <a:srgbClr val="DB0F6B"/>
        </a:accent2>
        <a:accent3>
          <a:srgbClr val="DF1E5C"/>
        </a:accent3>
        <a:accent4>
          <a:srgbClr val="DF0F2F"/>
        </a:accent4>
        <a:accent5>
          <a:srgbClr val="DF0000"/>
        </a:accent5>
        <a:accent6>
          <a:srgbClr val="EA0000"/>
        </a:accent6>
        <a:hlink>
          <a:srgbClr val="2400B0"/>
        </a:hlink>
        <a:folHlink>
          <a:srgbClr val="2400B0"/>
        </a:folHlink>
      </a:clrScheme>
    </a:extraClrScheme>
    <a:extraClrScheme>
      <a:clrScheme name="FJ-PPT_2022-02">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2400B0"/>
        </a:hlink>
        <a:folHlink>
          <a:srgbClr val="2400B0"/>
        </a:folHlink>
      </a:clrScheme>
    </a:extraClrScheme>
  </a:extraClrSchemeLst>
  <a:extLst>
    <a:ext uri="{05A4C25C-085E-4340-85A3-A5531E510DB2}">
      <thm15:themeFamily xmlns:thm15="http://schemas.microsoft.com/office/thememl/2012/main" name="PPT-Standard-FJ-PUBLIC.potx" id="{CF033ABB-316B-43B8-8DF7-D36F332AB298}" vid="{496D9EB7-7D0B-4DB3-B714-2A2D9A57A45B}"/>
    </a:ext>
  </a:extLst>
</a:theme>
</file>

<file path=ppt/theme/theme6.xml><?xml version="1.0" encoding="utf-8"?>
<a:theme xmlns:a="http://schemas.openxmlformats.org/drawingml/2006/main" name="2_Red Theme">
  <a:themeElements>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extraClrScheme>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EA0000"/>
        </a:accent6>
        <a:hlink>
          <a:srgbClr val="2400B0"/>
        </a:hlink>
        <a:folHlink>
          <a:srgbClr val="2400B0"/>
        </a:folHlink>
      </a:clrScheme>
    </a:extraClrScheme>
    <a:extraClrScheme>
      <a:clrScheme name="FJ-TC_red-2">
        <a:dk1>
          <a:srgbClr val="000000"/>
        </a:dk1>
        <a:lt1>
          <a:srgbClr val="FFFFFF"/>
        </a:lt1>
        <a:dk2>
          <a:srgbClr val="FFFFFF"/>
        </a:dk2>
        <a:lt2>
          <a:srgbClr val="EFEFEF"/>
        </a:lt2>
        <a:accent1>
          <a:srgbClr val="D7007A"/>
        </a:accent1>
        <a:accent2>
          <a:srgbClr val="DB0F6B"/>
        </a:accent2>
        <a:accent3>
          <a:srgbClr val="DF1E5C"/>
        </a:accent3>
        <a:accent4>
          <a:srgbClr val="DF0F2F"/>
        </a:accent4>
        <a:accent5>
          <a:srgbClr val="DF0000"/>
        </a:accent5>
        <a:accent6>
          <a:srgbClr val="EA0000"/>
        </a:accent6>
        <a:hlink>
          <a:srgbClr val="2400B0"/>
        </a:hlink>
        <a:folHlink>
          <a:srgbClr val="2400B0"/>
        </a:folHlink>
      </a:clrScheme>
    </a:extraClrScheme>
    <a:extraClrScheme>
      <a:clrScheme name="FJ-PPT_2022-02">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2400B0"/>
        </a:hlink>
        <a:folHlink>
          <a:srgbClr val="2400B0"/>
        </a:folHlink>
      </a:clrScheme>
    </a:extraClrScheme>
  </a:extraClrSchemeLst>
  <a:extLst>
    <a:ext uri="{05A4C25C-085E-4340-85A3-A5531E510DB2}">
      <thm15:themeFamily xmlns:thm15="http://schemas.microsoft.com/office/thememl/2012/main" name="PPT-Standard-FJ-PUBLIC.potx" id="{CF033ABB-316B-43B8-8DF7-D36F332AB298}" vid="{496D9EB7-7D0B-4DB3-B714-2A2D9A57A45B}"/>
    </a:ext>
  </a:extLst>
</a:theme>
</file>

<file path=ppt/theme/theme7.xml><?xml version="1.0" encoding="utf-8"?>
<a:theme xmlns:a="http://schemas.openxmlformats.org/drawingml/2006/main" name="3_Red Theme">
  <a:themeElements>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fontScheme name="Fujitsu Infinity Pro">
      <a:majorFont>
        <a:latin typeface="Fujitsu Infinity Pro Bold"/>
        <a:ea typeface=""/>
        <a:cs typeface=""/>
      </a:majorFont>
      <a:minorFont>
        <a:latin typeface="Fujitsu Infinity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D80084"/>
        </a:accent6>
        <a:hlink>
          <a:srgbClr val="2400B0"/>
        </a:hlink>
        <a:folHlink>
          <a:srgbClr val="2400B0"/>
        </a:folHlink>
      </a:clrScheme>
    </a:extraClrScheme>
    <a:extraClrScheme>
      <a:clrScheme name="FJ-TC_red-1+">
        <a:dk1>
          <a:srgbClr val="000000"/>
        </a:dk1>
        <a:lt1>
          <a:srgbClr val="FFFFFF"/>
        </a:lt1>
        <a:dk2>
          <a:srgbClr val="FFFFFF"/>
        </a:dk2>
        <a:lt2>
          <a:srgbClr val="EFEFEF"/>
        </a:lt2>
        <a:accent1>
          <a:srgbClr val="DF0000"/>
        </a:accent1>
        <a:accent2>
          <a:srgbClr val="DF0F2F"/>
        </a:accent2>
        <a:accent3>
          <a:srgbClr val="DF1E5C"/>
        </a:accent3>
        <a:accent4>
          <a:srgbClr val="DB0F6B"/>
        </a:accent4>
        <a:accent5>
          <a:srgbClr val="D7007A"/>
        </a:accent5>
        <a:accent6>
          <a:srgbClr val="EA0000"/>
        </a:accent6>
        <a:hlink>
          <a:srgbClr val="2400B0"/>
        </a:hlink>
        <a:folHlink>
          <a:srgbClr val="2400B0"/>
        </a:folHlink>
      </a:clrScheme>
    </a:extraClrScheme>
    <a:extraClrScheme>
      <a:clrScheme name="FJ-TC_red-2">
        <a:dk1>
          <a:srgbClr val="000000"/>
        </a:dk1>
        <a:lt1>
          <a:srgbClr val="FFFFFF"/>
        </a:lt1>
        <a:dk2>
          <a:srgbClr val="FFFFFF"/>
        </a:dk2>
        <a:lt2>
          <a:srgbClr val="EFEFEF"/>
        </a:lt2>
        <a:accent1>
          <a:srgbClr val="D7007A"/>
        </a:accent1>
        <a:accent2>
          <a:srgbClr val="DB0F6B"/>
        </a:accent2>
        <a:accent3>
          <a:srgbClr val="DF1E5C"/>
        </a:accent3>
        <a:accent4>
          <a:srgbClr val="DF0F2F"/>
        </a:accent4>
        <a:accent5>
          <a:srgbClr val="DF0000"/>
        </a:accent5>
        <a:accent6>
          <a:srgbClr val="EA0000"/>
        </a:accent6>
        <a:hlink>
          <a:srgbClr val="2400B0"/>
        </a:hlink>
        <a:folHlink>
          <a:srgbClr val="2400B0"/>
        </a:folHlink>
      </a:clrScheme>
    </a:extraClrScheme>
    <a:extraClrScheme>
      <a:clrScheme name="FJ-PPT_2022-02">
        <a:dk1>
          <a:srgbClr val="000000"/>
        </a:dk1>
        <a:lt1>
          <a:srgbClr val="FFFFFF"/>
        </a:lt1>
        <a:dk2>
          <a:srgbClr val="D80084"/>
        </a:dk2>
        <a:lt2>
          <a:srgbClr val="2400B0"/>
        </a:lt2>
        <a:accent1>
          <a:srgbClr val="EA0000"/>
        </a:accent1>
        <a:accent2>
          <a:srgbClr val="FF8000"/>
        </a:accent2>
        <a:accent3>
          <a:srgbClr val="FFE700"/>
        </a:accent3>
        <a:accent4>
          <a:srgbClr val="61D600"/>
        </a:accent4>
        <a:accent5>
          <a:srgbClr val="008224"/>
        </a:accent5>
        <a:accent6>
          <a:srgbClr val="00E7EF"/>
        </a:accent6>
        <a:hlink>
          <a:srgbClr val="2400B0"/>
        </a:hlink>
        <a:folHlink>
          <a:srgbClr val="2400B0"/>
        </a:folHlink>
      </a:clrScheme>
    </a:extraClrScheme>
  </a:extraClrSchemeLst>
  <a:extLst>
    <a:ext uri="{05A4C25C-085E-4340-85A3-A5531E510DB2}">
      <thm15:themeFamily xmlns:thm15="http://schemas.microsoft.com/office/thememl/2012/main" name="PPT-Standard-FJ-PUBLIC.potx" id="{CF033ABB-316B-43B8-8DF7-D36F332AB298}" vid="{496D9EB7-7D0B-4DB3-B714-2A2D9A57A45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D14AF61235774595A6EE95B236FF41" ma:contentTypeVersion="16" ma:contentTypeDescription="Create a new document." ma:contentTypeScope="" ma:versionID="700a4473c8899cfe4dc89cd622667bc6">
  <xsd:schema xmlns:xsd="http://www.w3.org/2001/XMLSchema" xmlns:xs="http://www.w3.org/2001/XMLSchema" xmlns:p="http://schemas.microsoft.com/office/2006/metadata/properties" xmlns:ns2="0feda79a-6786-4bb6-90b9-9f22124abfa3" xmlns:ns3="2121aff5-8599-4a5d-aac6-a3acbef2a18c" targetNamespace="http://schemas.microsoft.com/office/2006/metadata/properties" ma:root="true" ma:fieldsID="816b99df2faa275eb35da24f7251621e" ns2:_="" ns3:_="">
    <xsd:import namespace="0feda79a-6786-4bb6-90b9-9f22124abfa3"/>
    <xsd:import namespace="2121aff5-8599-4a5d-aac6-a3acbef2a1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da79a-6786-4bb6-90b9-9f22124abf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10c242-67af-497f-9022-42b28ae9c8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21aff5-8599-4a5d-aac6-a3acbef2a18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3e56e3-2cc1-47da-9dd6-3baf3cd68224}" ma:internalName="TaxCatchAll" ma:showField="CatchAllData" ma:web="2121aff5-8599-4a5d-aac6-a3acbef2a1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121aff5-8599-4a5d-aac6-a3acbef2a18c"/>
    <lcf76f155ced4ddcb4097134ff3c332f xmlns="0feda79a-6786-4bb6-90b9-9f22124ab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5F7B89-0ADA-4613-A7F9-A88E79112149}">
  <ds:schemaRefs>
    <ds:schemaRef ds:uri="http://schemas.microsoft.com/sharepoint/v3/contenttype/forms"/>
  </ds:schemaRefs>
</ds:datastoreItem>
</file>

<file path=customXml/itemProps2.xml><?xml version="1.0" encoding="utf-8"?>
<ds:datastoreItem xmlns:ds="http://schemas.openxmlformats.org/officeDocument/2006/customXml" ds:itemID="{EE05D969-4120-4D13-8436-7E4DDAFB7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eda79a-6786-4bb6-90b9-9f22124abfa3"/>
    <ds:schemaRef ds:uri="2121aff5-8599-4a5d-aac6-a3acbef2a1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B53E35-F73A-4812-BC9C-C4A361F9345D}">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0feda79a-6786-4bb6-90b9-9f22124abfa3"/>
    <ds:schemaRef ds:uri="2121aff5-8599-4a5d-aac6-a3acbef2a18c"/>
    <ds:schemaRef ds:uri="http://purl.org/dc/dcmitype/"/>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Red Theme</Template>
  <TotalTime>4577</TotalTime>
  <Words>998</Words>
  <Application>Microsoft Office PowerPoint</Application>
  <PresentationFormat>Custom</PresentationFormat>
  <Paragraphs>56</Paragraphs>
  <Slides>4</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vt:i4>
      </vt:variant>
    </vt:vector>
  </HeadingPairs>
  <TitlesOfParts>
    <vt:vector size="18" baseType="lpstr">
      <vt:lpstr>Fujitsu Infinity Pro</vt:lpstr>
      <vt:lpstr>Söhne</vt:lpstr>
      <vt:lpstr>Fujitsu Sans</vt:lpstr>
      <vt:lpstr>FujitsuSans-Medium</vt:lpstr>
      <vt:lpstr>Calibri</vt:lpstr>
      <vt:lpstr>Fujitsu Infinity Pro Bold</vt:lpstr>
      <vt:lpstr>Arial</vt:lpstr>
      <vt:lpstr>Red Theme</vt:lpstr>
      <vt:lpstr>4_Red Theme</vt:lpstr>
      <vt:lpstr>5_Red Theme</vt:lpstr>
      <vt:lpstr>6_Red Theme</vt:lpstr>
      <vt:lpstr>7_Red Theme</vt:lpstr>
      <vt:lpstr>2_Red Theme</vt:lpstr>
      <vt:lpstr>3_Red Theme</vt:lpstr>
      <vt:lpstr>Fujitsu Citizen Services Hub</vt:lpstr>
      <vt:lpstr>Local Government Challenges </vt:lpstr>
      <vt:lpstr>How our Citizen Services Hub benefits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Stanza on the Now Platform</dc:title>
  <dc:creator>Pip Bragg</dc:creator>
  <cp:lastModifiedBy>Sillars, Laura</cp:lastModifiedBy>
  <cp:revision>10</cp:revision>
  <dcterms:created xsi:type="dcterms:W3CDTF">2022-04-05T14:35:05Z</dcterms:created>
  <dcterms:modified xsi:type="dcterms:W3CDTF">2024-07-17T01:47:43Z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0x01010049D14AF61235774595A6EE95B236FF41</vt:lpwstr>
  </property>
  <property fmtid="{D5CDD505-2E9C-101B-9397-08002B2CF9AE}" pid="3" name="MSIP_Label_a7295cc1-d279-42ac-ab4d-3b0f4fece050_Enabled">
    <vt:lpwstr>true</vt:lpwstr>
  </property>
  <property fmtid="{D5CDD505-2E9C-101B-9397-08002B2CF9AE}" pid="4" name="MSIP_Label_a7295cc1-d279-42ac-ab4d-3b0f4fece050_SetDate">
    <vt:lpwstr>2023-09-20T06:33:55Z</vt:lpwstr>
  </property>
  <property fmtid="{D5CDD505-2E9C-101B-9397-08002B2CF9AE}" pid="5" name="MSIP_Label_a7295cc1-d279-42ac-ab4d-3b0f4fece050_Method">
    <vt:lpwstr>Standard</vt:lpwstr>
  </property>
  <property fmtid="{D5CDD505-2E9C-101B-9397-08002B2CF9AE}" pid="6" name="MSIP_Label_a7295cc1-d279-42ac-ab4d-3b0f4fece050_Name">
    <vt:lpwstr>FUJITSU-RESTRICTED​</vt:lpwstr>
  </property>
  <property fmtid="{D5CDD505-2E9C-101B-9397-08002B2CF9AE}" pid="7" name="MSIP_Label_a7295cc1-d279-42ac-ab4d-3b0f4fece050_SiteId">
    <vt:lpwstr>a19f121d-81e1-4858-a9d8-736e267fd4c7</vt:lpwstr>
  </property>
  <property fmtid="{D5CDD505-2E9C-101B-9397-08002B2CF9AE}" pid="8" name="MSIP_Label_a7295cc1-d279-42ac-ab4d-3b0f4fece050_ActionId">
    <vt:lpwstr>b96458f8-78f8-4031-9365-bfd127bf2614</vt:lpwstr>
  </property>
  <property fmtid="{D5CDD505-2E9C-101B-9397-08002B2CF9AE}" pid="9" name="MSIP_Label_a7295cc1-d279-42ac-ab4d-3b0f4fece050_ContentBits">
    <vt:lpwstr>0</vt:lpwstr>
  </property>
</Properties>
</file>